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4" r:id="rId3"/>
    <p:sldId id="258" r:id="rId4"/>
    <p:sldId id="259" r:id="rId5"/>
    <p:sldId id="260"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23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CD64B9-7EB2-4203-B7C5-FCC346C95577}"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en-GB"/>
        </a:p>
      </dgm:t>
    </dgm:pt>
    <dgm:pt modelId="{878A5AE8-4206-4852-960E-05244429D60D}">
      <dgm:prSet phldrT="[Text]"/>
      <dgm:spPr/>
      <dgm:t>
        <a:bodyPr/>
        <a:lstStyle/>
        <a:p>
          <a:r>
            <a:rPr lang="en-GB" dirty="0">
              <a:latin typeface="Comic Sans MS" panose="030F0702030302020204" pitchFamily="66" charset="0"/>
            </a:rPr>
            <a:t>Cause </a:t>
          </a:r>
        </a:p>
      </dgm:t>
    </dgm:pt>
    <dgm:pt modelId="{4D4B1912-AFA5-4374-994E-87F17F5775DB}" type="parTrans" cxnId="{C5A58DB5-43C6-431A-8434-2D1B02D26164}">
      <dgm:prSet/>
      <dgm:spPr/>
      <dgm:t>
        <a:bodyPr/>
        <a:lstStyle/>
        <a:p>
          <a:endParaRPr lang="en-GB">
            <a:latin typeface="Comic Sans MS" panose="030F0702030302020204" pitchFamily="66" charset="0"/>
          </a:endParaRPr>
        </a:p>
      </dgm:t>
    </dgm:pt>
    <dgm:pt modelId="{5A910BB2-5A7B-46A7-914E-3FE25218BD15}" type="sibTrans" cxnId="{C5A58DB5-43C6-431A-8434-2D1B02D26164}">
      <dgm:prSet/>
      <dgm:spPr/>
      <dgm:t>
        <a:bodyPr/>
        <a:lstStyle/>
        <a:p>
          <a:endParaRPr lang="en-GB">
            <a:latin typeface="Comic Sans MS" panose="030F0702030302020204" pitchFamily="66" charset="0"/>
          </a:endParaRPr>
        </a:p>
      </dgm:t>
    </dgm:pt>
    <dgm:pt modelId="{888B1B6B-5200-4325-93B6-4DFD25B62DD5}">
      <dgm:prSet phldrT="[Text]"/>
      <dgm:spPr/>
      <dgm:t>
        <a:bodyPr/>
        <a:lstStyle/>
        <a:p>
          <a:r>
            <a:rPr lang="en-GB" dirty="0">
              <a:latin typeface="Comic Sans MS" panose="030F0702030302020204" pitchFamily="66" charset="0"/>
            </a:rPr>
            <a:t>Effect </a:t>
          </a:r>
        </a:p>
      </dgm:t>
    </dgm:pt>
    <dgm:pt modelId="{33F20CA2-0E65-451D-AAEC-B8A590E447AB}" type="parTrans" cxnId="{43A7B2B9-C353-4853-AFFD-D8337D944848}">
      <dgm:prSet/>
      <dgm:spPr/>
      <dgm:t>
        <a:bodyPr/>
        <a:lstStyle/>
        <a:p>
          <a:endParaRPr lang="en-GB">
            <a:latin typeface="Comic Sans MS" panose="030F0702030302020204" pitchFamily="66" charset="0"/>
          </a:endParaRPr>
        </a:p>
      </dgm:t>
    </dgm:pt>
    <dgm:pt modelId="{A21C44F7-AE0C-4425-A863-87DBC63245AB}" type="sibTrans" cxnId="{43A7B2B9-C353-4853-AFFD-D8337D944848}">
      <dgm:prSet/>
      <dgm:spPr/>
      <dgm:t>
        <a:bodyPr/>
        <a:lstStyle/>
        <a:p>
          <a:endParaRPr lang="en-GB">
            <a:latin typeface="Comic Sans MS" panose="030F0702030302020204" pitchFamily="66" charset="0"/>
          </a:endParaRPr>
        </a:p>
      </dgm:t>
    </dgm:pt>
    <dgm:pt modelId="{E928B357-F6C6-410E-BE51-4001CE7F22A8}">
      <dgm:prSet phldrT="[Text]"/>
      <dgm:spPr/>
      <dgm:t>
        <a:bodyPr/>
        <a:lstStyle/>
        <a:p>
          <a:r>
            <a:rPr lang="en-GB" dirty="0">
              <a:latin typeface="Comic Sans MS" panose="030F0702030302020204" pitchFamily="66" charset="0"/>
            </a:rPr>
            <a:t>Consequence </a:t>
          </a:r>
        </a:p>
      </dgm:t>
    </dgm:pt>
    <dgm:pt modelId="{C832A27E-AC3A-4F24-A4E0-16DD6B3C754C}" type="parTrans" cxnId="{1EE4EAB2-6409-428C-B9B0-629647267643}">
      <dgm:prSet/>
      <dgm:spPr/>
      <dgm:t>
        <a:bodyPr/>
        <a:lstStyle/>
        <a:p>
          <a:endParaRPr lang="en-GB">
            <a:latin typeface="Comic Sans MS" panose="030F0702030302020204" pitchFamily="66" charset="0"/>
          </a:endParaRPr>
        </a:p>
      </dgm:t>
    </dgm:pt>
    <dgm:pt modelId="{9949543E-5922-42A8-9F8C-39A37B91EE8D}" type="sibTrans" cxnId="{1EE4EAB2-6409-428C-B9B0-629647267643}">
      <dgm:prSet/>
      <dgm:spPr/>
      <dgm:t>
        <a:bodyPr/>
        <a:lstStyle/>
        <a:p>
          <a:endParaRPr lang="en-GB">
            <a:latin typeface="Comic Sans MS" panose="030F0702030302020204" pitchFamily="66" charset="0"/>
          </a:endParaRPr>
        </a:p>
      </dgm:t>
    </dgm:pt>
    <dgm:pt modelId="{DAF45BBB-763D-4BFF-9D9C-03CD355C717C}">
      <dgm:prSet/>
      <dgm:spPr/>
      <dgm:t>
        <a:bodyPr/>
        <a:lstStyle/>
        <a:p>
          <a:r>
            <a:rPr lang="en-GB" dirty="0">
              <a:latin typeface="Comic Sans MS" panose="030F0702030302020204" pitchFamily="66" charset="0"/>
            </a:rPr>
            <a:t>Solutions</a:t>
          </a:r>
        </a:p>
      </dgm:t>
    </dgm:pt>
    <dgm:pt modelId="{9F74089D-935F-40F6-9C6C-FAFD66218D5B}" type="parTrans" cxnId="{13F8C55A-1894-48B3-874A-A628292C788E}">
      <dgm:prSet/>
      <dgm:spPr/>
      <dgm:t>
        <a:bodyPr/>
        <a:lstStyle/>
        <a:p>
          <a:endParaRPr lang="en-GB"/>
        </a:p>
      </dgm:t>
    </dgm:pt>
    <dgm:pt modelId="{EDE96EE2-483F-42CE-BAB0-33E9DDF1FCAF}" type="sibTrans" cxnId="{13F8C55A-1894-48B3-874A-A628292C788E}">
      <dgm:prSet/>
      <dgm:spPr/>
      <dgm:t>
        <a:bodyPr/>
        <a:lstStyle/>
        <a:p>
          <a:endParaRPr lang="en-GB"/>
        </a:p>
      </dgm:t>
    </dgm:pt>
    <dgm:pt modelId="{0CD5BC46-66A3-4B5B-987E-1A23F67C640A}" type="pres">
      <dgm:prSet presAssocID="{3BCD64B9-7EB2-4203-B7C5-FCC346C95577}" presName="rootnode" presStyleCnt="0">
        <dgm:presLayoutVars>
          <dgm:chMax/>
          <dgm:chPref/>
          <dgm:dir/>
          <dgm:animLvl val="lvl"/>
        </dgm:presLayoutVars>
      </dgm:prSet>
      <dgm:spPr/>
    </dgm:pt>
    <dgm:pt modelId="{D5900B4F-C286-47AD-A227-1FC9D5E530EC}" type="pres">
      <dgm:prSet presAssocID="{878A5AE8-4206-4852-960E-05244429D60D}" presName="composite" presStyleCnt="0"/>
      <dgm:spPr/>
    </dgm:pt>
    <dgm:pt modelId="{0DCBE0C5-D9D7-41D4-8688-382DAFDC04B0}" type="pres">
      <dgm:prSet presAssocID="{878A5AE8-4206-4852-960E-05244429D60D}" presName="LShape" presStyleLbl="alignNode1" presStyleIdx="0" presStyleCnt="7" custLinFactNeighborY="0"/>
      <dgm:spPr/>
    </dgm:pt>
    <dgm:pt modelId="{E1AE4EEF-ED68-4302-A4FD-556629E5C60E}" type="pres">
      <dgm:prSet presAssocID="{878A5AE8-4206-4852-960E-05244429D60D}" presName="ParentText" presStyleLbl="revTx" presStyleIdx="0" presStyleCnt="4">
        <dgm:presLayoutVars>
          <dgm:chMax val="0"/>
          <dgm:chPref val="0"/>
          <dgm:bulletEnabled val="1"/>
        </dgm:presLayoutVars>
      </dgm:prSet>
      <dgm:spPr/>
    </dgm:pt>
    <dgm:pt modelId="{868551BF-50CE-45A4-A27A-B4FB4FA2D6C8}" type="pres">
      <dgm:prSet presAssocID="{878A5AE8-4206-4852-960E-05244429D60D}" presName="Triangle" presStyleLbl="alignNode1" presStyleIdx="1" presStyleCnt="7"/>
      <dgm:spPr/>
    </dgm:pt>
    <dgm:pt modelId="{BBA463FC-F984-4257-AD15-EDA5565326EF}" type="pres">
      <dgm:prSet presAssocID="{5A910BB2-5A7B-46A7-914E-3FE25218BD15}" presName="sibTrans" presStyleCnt="0"/>
      <dgm:spPr/>
    </dgm:pt>
    <dgm:pt modelId="{902FB059-60E3-40E7-A919-6DD9075154EA}" type="pres">
      <dgm:prSet presAssocID="{5A910BB2-5A7B-46A7-914E-3FE25218BD15}" presName="space" presStyleCnt="0"/>
      <dgm:spPr/>
    </dgm:pt>
    <dgm:pt modelId="{118BDB6F-7B67-4D38-9773-91B57483FE5E}" type="pres">
      <dgm:prSet presAssocID="{888B1B6B-5200-4325-93B6-4DFD25B62DD5}" presName="composite" presStyleCnt="0"/>
      <dgm:spPr/>
    </dgm:pt>
    <dgm:pt modelId="{0319F4D2-80BA-4D30-90D6-C562508C5075}" type="pres">
      <dgm:prSet presAssocID="{888B1B6B-5200-4325-93B6-4DFD25B62DD5}" presName="LShape" presStyleLbl="alignNode1" presStyleIdx="2" presStyleCnt="7"/>
      <dgm:spPr/>
    </dgm:pt>
    <dgm:pt modelId="{C3D02279-A0E1-4069-9FB6-E75C978473FB}" type="pres">
      <dgm:prSet presAssocID="{888B1B6B-5200-4325-93B6-4DFD25B62DD5}" presName="ParentText" presStyleLbl="revTx" presStyleIdx="1" presStyleCnt="4">
        <dgm:presLayoutVars>
          <dgm:chMax val="0"/>
          <dgm:chPref val="0"/>
          <dgm:bulletEnabled val="1"/>
        </dgm:presLayoutVars>
      </dgm:prSet>
      <dgm:spPr/>
    </dgm:pt>
    <dgm:pt modelId="{EB6EB812-8F3E-4988-9C43-424936F15C28}" type="pres">
      <dgm:prSet presAssocID="{888B1B6B-5200-4325-93B6-4DFD25B62DD5}" presName="Triangle" presStyleLbl="alignNode1" presStyleIdx="3" presStyleCnt="7"/>
      <dgm:spPr/>
    </dgm:pt>
    <dgm:pt modelId="{835C7539-0F22-4F6C-8B9B-A6B80B858CF2}" type="pres">
      <dgm:prSet presAssocID="{A21C44F7-AE0C-4425-A863-87DBC63245AB}" presName="sibTrans" presStyleCnt="0"/>
      <dgm:spPr/>
    </dgm:pt>
    <dgm:pt modelId="{DDC4BA3C-0B54-4001-BCDD-AE1BD786E13C}" type="pres">
      <dgm:prSet presAssocID="{A21C44F7-AE0C-4425-A863-87DBC63245AB}" presName="space" presStyleCnt="0"/>
      <dgm:spPr/>
    </dgm:pt>
    <dgm:pt modelId="{D13AA005-59BE-453F-86BF-136BB13FC6FA}" type="pres">
      <dgm:prSet presAssocID="{E928B357-F6C6-410E-BE51-4001CE7F22A8}" presName="composite" presStyleCnt="0"/>
      <dgm:spPr/>
    </dgm:pt>
    <dgm:pt modelId="{D0518FCE-CE87-485B-97EE-46F83C963C7E}" type="pres">
      <dgm:prSet presAssocID="{E928B357-F6C6-410E-BE51-4001CE7F22A8}" presName="LShape" presStyleLbl="alignNode1" presStyleIdx="4" presStyleCnt="7"/>
      <dgm:spPr/>
    </dgm:pt>
    <dgm:pt modelId="{AD298E46-75D3-43FF-A765-80C846D34B5F}" type="pres">
      <dgm:prSet presAssocID="{E928B357-F6C6-410E-BE51-4001CE7F22A8}" presName="ParentText" presStyleLbl="revTx" presStyleIdx="2" presStyleCnt="4">
        <dgm:presLayoutVars>
          <dgm:chMax val="0"/>
          <dgm:chPref val="0"/>
          <dgm:bulletEnabled val="1"/>
        </dgm:presLayoutVars>
      </dgm:prSet>
      <dgm:spPr/>
    </dgm:pt>
    <dgm:pt modelId="{DD4AB547-3B04-422F-9D23-F9F0CC8F494E}" type="pres">
      <dgm:prSet presAssocID="{E928B357-F6C6-410E-BE51-4001CE7F22A8}" presName="Triangle" presStyleLbl="alignNode1" presStyleIdx="5" presStyleCnt="7"/>
      <dgm:spPr/>
    </dgm:pt>
    <dgm:pt modelId="{C7A2E079-60BE-4EF9-A8CE-E52F72242915}" type="pres">
      <dgm:prSet presAssocID="{9949543E-5922-42A8-9F8C-39A37B91EE8D}" presName="sibTrans" presStyleCnt="0"/>
      <dgm:spPr/>
    </dgm:pt>
    <dgm:pt modelId="{5CE99BCC-2437-4F3A-881F-278BFF7E3C47}" type="pres">
      <dgm:prSet presAssocID="{9949543E-5922-42A8-9F8C-39A37B91EE8D}" presName="space" presStyleCnt="0"/>
      <dgm:spPr/>
    </dgm:pt>
    <dgm:pt modelId="{83C92F86-D6C7-4681-A96D-C396B73DEF4D}" type="pres">
      <dgm:prSet presAssocID="{DAF45BBB-763D-4BFF-9D9C-03CD355C717C}" presName="composite" presStyleCnt="0"/>
      <dgm:spPr/>
    </dgm:pt>
    <dgm:pt modelId="{096D227C-4B79-435A-A6AF-AC6320955A9E}" type="pres">
      <dgm:prSet presAssocID="{DAF45BBB-763D-4BFF-9D9C-03CD355C717C}" presName="LShape" presStyleLbl="alignNode1" presStyleIdx="6" presStyleCnt="7" custLinFactNeighborX="1666" custLinFactNeighborY="29611"/>
      <dgm:spPr/>
    </dgm:pt>
    <dgm:pt modelId="{D8E14F6A-C4A2-4AAB-A3AB-1E088822DC11}" type="pres">
      <dgm:prSet presAssocID="{DAF45BBB-763D-4BFF-9D9C-03CD355C717C}" presName="ParentText" presStyleLbl="revTx" presStyleIdx="3" presStyleCnt="4" custLinFactNeighborX="98" custLinFactNeighborY="15006">
        <dgm:presLayoutVars>
          <dgm:chMax val="0"/>
          <dgm:chPref val="0"/>
          <dgm:bulletEnabled val="1"/>
        </dgm:presLayoutVars>
      </dgm:prSet>
      <dgm:spPr/>
    </dgm:pt>
  </dgm:ptLst>
  <dgm:cxnLst>
    <dgm:cxn modelId="{856FA30F-A883-4DE0-AC99-C93E91E0A943}" type="presOf" srcId="{DAF45BBB-763D-4BFF-9D9C-03CD355C717C}" destId="{D8E14F6A-C4A2-4AAB-A3AB-1E088822DC11}" srcOrd="0" destOrd="0" presId="urn:microsoft.com/office/officeart/2009/3/layout/StepUpProcess"/>
    <dgm:cxn modelId="{3030EB3C-F27D-4451-A983-57B681779144}" type="presOf" srcId="{E928B357-F6C6-410E-BE51-4001CE7F22A8}" destId="{AD298E46-75D3-43FF-A765-80C846D34B5F}" srcOrd="0" destOrd="0" presId="urn:microsoft.com/office/officeart/2009/3/layout/StepUpProcess"/>
    <dgm:cxn modelId="{CD5E9376-D393-493E-8D88-0079456DB5D4}" type="presOf" srcId="{878A5AE8-4206-4852-960E-05244429D60D}" destId="{E1AE4EEF-ED68-4302-A4FD-556629E5C60E}" srcOrd="0" destOrd="0" presId="urn:microsoft.com/office/officeart/2009/3/layout/StepUpProcess"/>
    <dgm:cxn modelId="{13F8C55A-1894-48B3-874A-A628292C788E}" srcId="{3BCD64B9-7EB2-4203-B7C5-FCC346C95577}" destId="{DAF45BBB-763D-4BFF-9D9C-03CD355C717C}" srcOrd="3" destOrd="0" parTransId="{9F74089D-935F-40F6-9C6C-FAFD66218D5B}" sibTransId="{EDE96EE2-483F-42CE-BAB0-33E9DDF1FCAF}"/>
    <dgm:cxn modelId="{1EE4EAB2-6409-428C-B9B0-629647267643}" srcId="{3BCD64B9-7EB2-4203-B7C5-FCC346C95577}" destId="{E928B357-F6C6-410E-BE51-4001CE7F22A8}" srcOrd="2" destOrd="0" parTransId="{C832A27E-AC3A-4F24-A4E0-16DD6B3C754C}" sibTransId="{9949543E-5922-42A8-9F8C-39A37B91EE8D}"/>
    <dgm:cxn modelId="{C5A58DB5-43C6-431A-8434-2D1B02D26164}" srcId="{3BCD64B9-7EB2-4203-B7C5-FCC346C95577}" destId="{878A5AE8-4206-4852-960E-05244429D60D}" srcOrd="0" destOrd="0" parTransId="{4D4B1912-AFA5-4374-994E-87F17F5775DB}" sibTransId="{5A910BB2-5A7B-46A7-914E-3FE25218BD15}"/>
    <dgm:cxn modelId="{43A7B2B9-C353-4853-AFFD-D8337D944848}" srcId="{3BCD64B9-7EB2-4203-B7C5-FCC346C95577}" destId="{888B1B6B-5200-4325-93B6-4DFD25B62DD5}" srcOrd="1" destOrd="0" parTransId="{33F20CA2-0E65-451D-AAEC-B8A590E447AB}" sibTransId="{A21C44F7-AE0C-4425-A863-87DBC63245AB}"/>
    <dgm:cxn modelId="{6DC51EBA-28D1-4D4F-A9D7-061A2DD03272}" type="presOf" srcId="{3BCD64B9-7EB2-4203-B7C5-FCC346C95577}" destId="{0CD5BC46-66A3-4B5B-987E-1A23F67C640A}" srcOrd="0" destOrd="0" presId="urn:microsoft.com/office/officeart/2009/3/layout/StepUpProcess"/>
    <dgm:cxn modelId="{2A4D34D8-63C8-412C-9AFE-F84F35782017}" type="presOf" srcId="{888B1B6B-5200-4325-93B6-4DFD25B62DD5}" destId="{C3D02279-A0E1-4069-9FB6-E75C978473FB}" srcOrd="0" destOrd="0" presId="urn:microsoft.com/office/officeart/2009/3/layout/StepUpProcess"/>
    <dgm:cxn modelId="{CBD7E4B4-5F42-43CC-9CE0-E5B287C49077}" type="presParOf" srcId="{0CD5BC46-66A3-4B5B-987E-1A23F67C640A}" destId="{D5900B4F-C286-47AD-A227-1FC9D5E530EC}" srcOrd="0" destOrd="0" presId="urn:microsoft.com/office/officeart/2009/3/layout/StepUpProcess"/>
    <dgm:cxn modelId="{D5FF1753-1FF4-4BDE-ABFD-89F738848DAF}" type="presParOf" srcId="{D5900B4F-C286-47AD-A227-1FC9D5E530EC}" destId="{0DCBE0C5-D9D7-41D4-8688-382DAFDC04B0}" srcOrd="0" destOrd="0" presId="urn:microsoft.com/office/officeart/2009/3/layout/StepUpProcess"/>
    <dgm:cxn modelId="{2FFD4C0B-296E-4EBC-9569-1FB1BB34BF6C}" type="presParOf" srcId="{D5900B4F-C286-47AD-A227-1FC9D5E530EC}" destId="{E1AE4EEF-ED68-4302-A4FD-556629E5C60E}" srcOrd="1" destOrd="0" presId="urn:microsoft.com/office/officeart/2009/3/layout/StepUpProcess"/>
    <dgm:cxn modelId="{3959AE72-5741-43B9-8680-8043986EC36A}" type="presParOf" srcId="{D5900B4F-C286-47AD-A227-1FC9D5E530EC}" destId="{868551BF-50CE-45A4-A27A-B4FB4FA2D6C8}" srcOrd="2" destOrd="0" presId="urn:microsoft.com/office/officeart/2009/3/layout/StepUpProcess"/>
    <dgm:cxn modelId="{1D18F889-3D69-484A-8F90-35B64CCCF83C}" type="presParOf" srcId="{0CD5BC46-66A3-4B5B-987E-1A23F67C640A}" destId="{BBA463FC-F984-4257-AD15-EDA5565326EF}" srcOrd="1" destOrd="0" presId="urn:microsoft.com/office/officeart/2009/3/layout/StepUpProcess"/>
    <dgm:cxn modelId="{6B23779D-19F3-4617-8AF2-5E7A9472B036}" type="presParOf" srcId="{BBA463FC-F984-4257-AD15-EDA5565326EF}" destId="{902FB059-60E3-40E7-A919-6DD9075154EA}" srcOrd="0" destOrd="0" presId="urn:microsoft.com/office/officeart/2009/3/layout/StepUpProcess"/>
    <dgm:cxn modelId="{32957B6D-E319-494F-A875-E733E12005CB}" type="presParOf" srcId="{0CD5BC46-66A3-4B5B-987E-1A23F67C640A}" destId="{118BDB6F-7B67-4D38-9773-91B57483FE5E}" srcOrd="2" destOrd="0" presId="urn:microsoft.com/office/officeart/2009/3/layout/StepUpProcess"/>
    <dgm:cxn modelId="{CD141DA2-D6D2-415B-8CA1-C2C7BC01AE6B}" type="presParOf" srcId="{118BDB6F-7B67-4D38-9773-91B57483FE5E}" destId="{0319F4D2-80BA-4D30-90D6-C562508C5075}" srcOrd="0" destOrd="0" presId="urn:microsoft.com/office/officeart/2009/3/layout/StepUpProcess"/>
    <dgm:cxn modelId="{BDDF2F7F-0178-4362-AE4F-1821A21BE160}" type="presParOf" srcId="{118BDB6F-7B67-4D38-9773-91B57483FE5E}" destId="{C3D02279-A0E1-4069-9FB6-E75C978473FB}" srcOrd="1" destOrd="0" presId="urn:microsoft.com/office/officeart/2009/3/layout/StepUpProcess"/>
    <dgm:cxn modelId="{BA1DEDB9-460C-4A67-A71B-00082120442B}" type="presParOf" srcId="{118BDB6F-7B67-4D38-9773-91B57483FE5E}" destId="{EB6EB812-8F3E-4988-9C43-424936F15C28}" srcOrd="2" destOrd="0" presId="urn:microsoft.com/office/officeart/2009/3/layout/StepUpProcess"/>
    <dgm:cxn modelId="{DFB6BF5E-D4E6-4880-AA58-72A27DE807AB}" type="presParOf" srcId="{0CD5BC46-66A3-4B5B-987E-1A23F67C640A}" destId="{835C7539-0F22-4F6C-8B9B-A6B80B858CF2}" srcOrd="3" destOrd="0" presId="urn:microsoft.com/office/officeart/2009/3/layout/StepUpProcess"/>
    <dgm:cxn modelId="{615DC188-D6A2-4D0B-92C3-C5D31DC62D57}" type="presParOf" srcId="{835C7539-0F22-4F6C-8B9B-A6B80B858CF2}" destId="{DDC4BA3C-0B54-4001-BCDD-AE1BD786E13C}" srcOrd="0" destOrd="0" presId="urn:microsoft.com/office/officeart/2009/3/layout/StepUpProcess"/>
    <dgm:cxn modelId="{803AE5FA-11E6-485C-A156-0AEBEC9C1EE1}" type="presParOf" srcId="{0CD5BC46-66A3-4B5B-987E-1A23F67C640A}" destId="{D13AA005-59BE-453F-86BF-136BB13FC6FA}" srcOrd="4" destOrd="0" presId="urn:microsoft.com/office/officeart/2009/3/layout/StepUpProcess"/>
    <dgm:cxn modelId="{1688216D-18A4-4E48-8A9D-05D5CF889C67}" type="presParOf" srcId="{D13AA005-59BE-453F-86BF-136BB13FC6FA}" destId="{D0518FCE-CE87-485B-97EE-46F83C963C7E}" srcOrd="0" destOrd="0" presId="urn:microsoft.com/office/officeart/2009/3/layout/StepUpProcess"/>
    <dgm:cxn modelId="{1BC4EE52-11A9-42FE-854D-4333E03E42AE}" type="presParOf" srcId="{D13AA005-59BE-453F-86BF-136BB13FC6FA}" destId="{AD298E46-75D3-43FF-A765-80C846D34B5F}" srcOrd="1" destOrd="0" presId="urn:microsoft.com/office/officeart/2009/3/layout/StepUpProcess"/>
    <dgm:cxn modelId="{778C8A68-E664-4000-8FFD-A42F0010BF6E}" type="presParOf" srcId="{D13AA005-59BE-453F-86BF-136BB13FC6FA}" destId="{DD4AB547-3B04-422F-9D23-F9F0CC8F494E}" srcOrd="2" destOrd="0" presId="urn:microsoft.com/office/officeart/2009/3/layout/StepUpProcess"/>
    <dgm:cxn modelId="{AC11C7EC-3167-48C4-8751-3C5A228062D4}" type="presParOf" srcId="{0CD5BC46-66A3-4B5B-987E-1A23F67C640A}" destId="{C7A2E079-60BE-4EF9-A8CE-E52F72242915}" srcOrd="5" destOrd="0" presId="urn:microsoft.com/office/officeart/2009/3/layout/StepUpProcess"/>
    <dgm:cxn modelId="{1FB38A26-2E61-4FA4-90ED-A8917A6F5029}" type="presParOf" srcId="{C7A2E079-60BE-4EF9-A8CE-E52F72242915}" destId="{5CE99BCC-2437-4F3A-881F-278BFF7E3C47}" srcOrd="0" destOrd="0" presId="urn:microsoft.com/office/officeart/2009/3/layout/StepUpProcess"/>
    <dgm:cxn modelId="{F6B4D9C4-1955-4B1A-90E2-2759C79F2A16}" type="presParOf" srcId="{0CD5BC46-66A3-4B5B-987E-1A23F67C640A}" destId="{83C92F86-D6C7-4681-A96D-C396B73DEF4D}" srcOrd="6" destOrd="0" presId="urn:microsoft.com/office/officeart/2009/3/layout/StepUpProcess"/>
    <dgm:cxn modelId="{B770AC5B-2C17-4BAF-9E7A-0F81DA209EA4}" type="presParOf" srcId="{83C92F86-D6C7-4681-A96D-C396B73DEF4D}" destId="{096D227C-4B79-435A-A6AF-AC6320955A9E}" srcOrd="0" destOrd="0" presId="urn:microsoft.com/office/officeart/2009/3/layout/StepUpProcess"/>
    <dgm:cxn modelId="{214159A3-42F9-479A-9759-A0E370B422CC}" type="presParOf" srcId="{83C92F86-D6C7-4681-A96D-C396B73DEF4D}" destId="{D8E14F6A-C4A2-4AAB-A3AB-1E088822DC1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CBE0C5-D9D7-41D4-8688-382DAFDC04B0}">
      <dsp:nvSpPr>
        <dsp:cNvPr id="0" name=""/>
        <dsp:cNvSpPr/>
      </dsp:nvSpPr>
      <dsp:spPr>
        <a:xfrm rot="5400000">
          <a:off x="543046" y="2829211"/>
          <a:ext cx="1628543" cy="2709860"/>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AE4EEF-ED68-4302-A4FD-556629E5C60E}">
      <dsp:nvSpPr>
        <dsp:cNvPr id="0" name=""/>
        <dsp:cNvSpPr/>
      </dsp:nvSpPr>
      <dsp:spPr>
        <a:xfrm>
          <a:off x="271201" y="3638875"/>
          <a:ext cx="2446476" cy="214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latin typeface="Comic Sans MS" panose="030F0702030302020204" pitchFamily="66" charset="0"/>
            </a:rPr>
            <a:t>Cause </a:t>
          </a:r>
        </a:p>
      </dsp:txBody>
      <dsp:txXfrm>
        <a:off x="271201" y="3638875"/>
        <a:ext cx="2446476" cy="2144480"/>
      </dsp:txXfrm>
    </dsp:sp>
    <dsp:sp modelId="{868551BF-50CE-45A4-A27A-B4FB4FA2D6C8}">
      <dsp:nvSpPr>
        <dsp:cNvPr id="0" name=""/>
        <dsp:cNvSpPr/>
      </dsp:nvSpPr>
      <dsp:spPr>
        <a:xfrm>
          <a:off x="2256079" y="2629708"/>
          <a:ext cx="461599" cy="461599"/>
        </a:xfrm>
        <a:prstGeom prst="triangle">
          <a:avLst>
            <a:gd name="adj" fmla="val 100000"/>
          </a:avLst>
        </a:prstGeom>
        <a:solidFill>
          <a:schemeClr val="accent4">
            <a:hueOff val="1732615"/>
            <a:satOff val="-7995"/>
            <a:lumOff val="294"/>
            <a:alphaOff val="0"/>
          </a:schemeClr>
        </a:solidFill>
        <a:ln w="12700" cap="flat" cmpd="sng" algn="ctr">
          <a:solidFill>
            <a:schemeClr val="accent4">
              <a:hueOff val="1732615"/>
              <a:satOff val="-7995"/>
              <a:lumOff val="29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19F4D2-80BA-4D30-90D6-C562508C5075}">
      <dsp:nvSpPr>
        <dsp:cNvPr id="0" name=""/>
        <dsp:cNvSpPr/>
      </dsp:nvSpPr>
      <dsp:spPr>
        <a:xfrm rot="5400000">
          <a:off x="3538012" y="2088104"/>
          <a:ext cx="1628543" cy="2709860"/>
        </a:xfrm>
        <a:prstGeom prst="corner">
          <a:avLst>
            <a:gd name="adj1" fmla="val 16120"/>
            <a:gd name="adj2" fmla="val 16110"/>
          </a:avLst>
        </a:prstGeom>
        <a:solidFill>
          <a:schemeClr val="accent4">
            <a:hueOff val="3465231"/>
            <a:satOff val="-15989"/>
            <a:lumOff val="588"/>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02279-A0E1-4069-9FB6-E75C978473FB}">
      <dsp:nvSpPr>
        <dsp:cNvPr id="0" name=""/>
        <dsp:cNvSpPr/>
      </dsp:nvSpPr>
      <dsp:spPr>
        <a:xfrm>
          <a:off x="3266167" y="2897768"/>
          <a:ext cx="2446476" cy="214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latin typeface="Comic Sans MS" panose="030F0702030302020204" pitchFamily="66" charset="0"/>
            </a:rPr>
            <a:t>Effect </a:t>
          </a:r>
        </a:p>
      </dsp:txBody>
      <dsp:txXfrm>
        <a:off x="3266167" y="2897768"/>
        <a:ext cx="2446476" cy="2144480"/>
      </dsp:txXfrm>
    </dsp:sp>
    <dsp:sp modelId="{EB6EB812-8F3E-4988-9C43-424936F15C28}">
      <dsp:nvSpPr>
        <dsp:cNvPr id="0" name=""/>
        <dsp:cNvSpPr/>
      </dsp:nvSpPr>
      <dsp:spPr>
        <a:xfrm>
          <a:off x="5251045" y="1888601"/>
          <a:ext cx="461599" cy="461599"/>
        </a:xfrm>
        <a:prstGeom prst="triangle">
          <a:avLst>
            <a:gd name="adj" fmla="val 100000"/>
          </a:avLst>
        </a:prstGeom>
        <a:solidFill>
          <a:schemeClr val="accent4">
            <a:hueOff val="5197846"/>
            <a:satOff val="-23984"/>
            <a:lumOff val="883"/>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518FCE-CE87-485B-97EE-46F83C963C7E}">
      <dsp:nvSpPr>
        <dsp:cNvPr id="0" name=""/>
        <dsp:cNvSpPr/>
      </dsp:nvSpPr>
      <dsp:spPr>
        <a:xfrm rot="5400000">
          <a:off x="6532977" y="1346996"/>
          <a:ext cx="1628543" cy="2709860"/>
        </a:xfrm>
        <a:prstGeom prst="corner">
          <a:avLst>
            <a:gd name="adj1" fmla="val 16120"/>
            <a:gd name="adj2" fmla="val 16110"/>
          </a:avLst>
        </a:prstGeom>
        <a:solidFill>
          <a:schemeClr val="accent4">
            <a:hueOff val="6930461"/>
            <a:satOff val="-31979"/>
            <a:lumOff val="1177"/>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298E46-75D3-43FF-A765-80C846D34B5F}">
      <dsp:nvSpPr>
        <dsp:cNvPr id="0" name=""/>
        <dsp:cNvSpPr/>
      </dsp:nvSpPr>
      <dsp:spPr>
        <a:xfrm>
          <a:off x="6261133" y="2156661"/>
          <a:ext cx="2446476" cy="214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latin typeface="Comic Sans MS" panose="030F0702030302020204" pitchFamily="66" charset="0"/>
            </a:rPr>
            <a:t>Consequence </a:t>
          </a:r>
        </a:p>
      </dsp:txBody>
      <dsp:txXfrm>
        <a:off x="6261133" y="2156661"/>
        <a:ext cx="2446476" cy="2144480"/>
      </dsp:txXfrm>
    </dsp:sp>
    <dsp:sp modelId="{DD4AB547-3B04-422F-9D23-F9F0CC8F494E}">
      <dsp:nvSpPr>
        <dsp:cNvPr id="0" name=""/>
        <dsp:cNvSpPr/>
      </dsp:nvSpPr>
      <dsp:spPr>
        <a:xfrm>
          <a:off x="8246010" y="1147493"/>
          <a:ext cx="461599" cy="461599"/>
        </a:xfrm>
        <a:prstGeom prst="triangle">
          <a:avLst>
            <a:gd name="adj" fmla="val 100000"/>
          </a:avLst>
        </a:prstGeom>
        <a:solidFill>
          <a:schemeClr val="accent4">
            <a:hueOff val="8663077"/>
            <a:satOff val="-39973"/>
            <a:lumOff val="1471"/>
            <a:alphaOff val="0"/>
          </a:schemeClr>
        </a:solidFill>
        <a:ln w="12700" cap="flat" cmpd="sng" algn="ctr">
          <a:solidFill>
            <a:schemeClr val="accent4">
              <a:hueOff val="8663077"/>
              <a:satOff val="-39973"/>
              <a:lumOff val="1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6D227C-4B79-435A-A6AF-AC6320955A9E}">
      <dsp:nvSpPr>
        <dsp:cNvPr id="0" name=""/>
        <dsp:cNvSpPr/>
      </dsp:nvSpPr>
      <dsp:spPr>
        <a:xfrm rot="5400000">
          <a:off x="9573089" y="1088117"/>
          <a:ext cx="1628543" cy="2709860"/>
        </a:xfrm>
        <a:prstGeom prst="corner">
          <a:avLst>
            <a:gd name="adj1" fmla="val 16120"/>
            <a:gd name="adj2" fmla="val 16110"/>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E14F6A-C4A2-4AAB-A3AB-1E088822DC11}">
      <dsp:nvSpPr>
        <dsp:cNvPr id="0" name=""/>
        <dsp:cNvSpPr/>
      </dsp:nvSpPr>
      <dsp:spPr>
        <a:xfrm>
          <a:off x="9258487" y="1737354"/>
          <a:ext cx="2446476" cy="214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latin typeface="Comic Sans MS" panose="030F0702030302020204" pitchFamily="66" charset="0"/>
            </a:rPr>
            <a:t>Solutions</a:t>
          </a:r>
        </a:p>
      </dsp:txBody>
      <dsp:txXfrm>
        <a:off x="9258487" y="1737354"/>
        <a:ext cx="2446476" cy="214448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B83DD-78B3-408D-A1E5-37E0983C2C92}" type="datetimeFigureOut">
              <a:rPr lang="en-GB" smtClean="0"/>
              <a:t>17/03/2017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E09F4C-0FB8-4F2F-A13B-90D09CA0FA45}" type="slidenum">
              <a:rPr lang="en-GB" smtClean="0"/>
              <a:t>‹#›</a:t>
            </a:fld>
            <a:endParaRPr lang="en-GB"/>
          </a:p>
        </p:txBody>
      </p:sp>
    </p:spTree>
    <p:extLst>
      <p:ext uri="{BB962C8B-B14F-4D97-AF65-F5344CB8AC3E}">
        <p14:creationId xmlns:p14="http://schemas.microsoft.com/office/powerpoint/2010/main" val="562068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a:ea typeface="ＭＳ Ｐゴシック" pitchFamily="34" charset="-128"/>
            </a:endParaRPr>
          </a:p>
        </p:txBody>
      </p:sp>
      <p:sp>
        <p:nvSpPr>
          <p:cNvPr id="185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itchFamily="34" charset="-128"/>
              </a:defRPr>
            </a:lvl9pPr>
          </a:lstStyle>
          <a:p>
            <a:pPr eaLnBrk="1" hangingPunct="1">
              <a:spcBef>
                <a:spcPct val="0"/>
              </a:spcBef>
            </a:pPr>
            <a:fld id="{63B4608E-1A35-47D7-8D36-3B3BF4AE301F}" type="slidenum">
              <a:rPr lang="en-GB" altLang="en-US"/>
              <a:pPr eaLnBrk="1" hangingPunct="1">
                <a:spcBef>
                  <a:spcPct val="0"/>
                </a:spcBef>
              </a:pPr>
              <a:t>6</a:t>
            </a:fld>
            <a:endParaRPr lang="en-GB" altLang="en-US"/>
          </a:p>
        </p:txBody>
      </p:sp>
    </p:spTree>
    <p:extLst>
      <p:ext uri="{BB962C8B-B14F-4D97-AF65-F5344CB8AC3E}">
        <p14:creationId xmlns:p14="http://schemas.microsoft.com/office/powerpoint/2010/main" val="374581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137DA9C-0F14-4E69-AC42-B704479092AB}"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98567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37DA9C-0F14-4E69-AC42-B704479092AB}"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3807692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37DA9C-0F14-4E69-AC42-B704479092AB}"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2685775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914400" y="6248400"/>
            <a:ext cx="2540000" cy="457200"/>
          </a:xfrm>
        </p:spPr>
        <p:txBody>
          <a:bodyPr/>
          <a:lstStyle>
            <a:lvl1pPr>
              <a:defRPr>
                <a:latin typeface="Calibri" pitchFamily="34" charset="0"/>
                <a:ea typeface="+mn-ea"/>
                <a:cs typeface="Arial" pitchFamily="34" charset="0"/>
              </a:defRPr>
            </a:lvl1pPr>
          </a:lstStyle>
          <a:p>
            <a:pPr>
              <a:defRPr/>
            </a:pPr>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D793EE38-5BE8-4CEB-8BD5-1957696C1B6C}" type="slidenum">
              <a:rPr lang="en-US" altLang="en-US"/>
              <a:pPr/>
              <a:t>‹#›</a:t>
            </a:fld>
            <a:endParaRPr lang="en-US" altLang="en-US"/>
          </a:p>
        </p:txBody>
      </p:sp>
    </p:spTree>
    <p:extLst>
      <p:ext uri="{BB962C8B-B14F-4D97-AF65-F5344CB8AC3E}">
        <p14:creationId xmlns:p14="http://schemas.microsoft.com/office/powerpoint/2010/main" val="1273077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37DA9C-0F14-4E69-AC42-B704479092AB}"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179361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37DA9C-0F14-4E69-AC42-B704479092AB}"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1567131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137DA9C-0F14-4E69-AC42-B704479092AB}"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3913698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137DA9C-0F14-4E69-AC42-B704479092AB}" type="datetimeFigureOut">
              <a:rPr lang="en-GB" smtClean="0"/>
              <a:t>17/03/2017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420339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137DA9C-0F14-4E69-AC42-B704479092AB}" type="datetimeFigureOut">
              <a:rPr lang="en-GB" smtClean="0"/>
              <a:t>17/03/2017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82745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7DA9C-0F14-4E69-AC42-B704479092AB}" type="datetimeFigureOut">
              <a:rPr lang="en-GB" smtClean="0"/>
              <a:t>17/03/2017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292678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37DA9C-0F14-4E69-AC42-B704479092AB}"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366264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37DA9C-0F14-4E69-AC42-B704479092AB}"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CDAE76-BF8B-45CC-A9F2-FBAA0155CF6F}" type="slidenum">
              <a:rPr lang="en-GB" smtClean="0"/>
              <a:t>‹#›</a:t>
            </a:fld>
            <a:endParaRPr lang="en-GB"/>
          </a:p>
        </p:txBody>
      </p:sp>
    </p:spTree>
    <p:extLst>
      <p:ext uri="{BB962C8B-B14F-4D97-AF65-F5344CB8AC3E}">
        <p14:creationId xmlns:p14="http://schemas.microsoft.com/office/powerpoint/2010/main" val="8156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7DA9C-0F14-4E69-AC42-B704479092AB}" type="datetimeFigureOut">
              <a:rPr lang="en-GB" smtClean="0"/>
              <a:t>17/03/2017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DAE76-BF8B-45CC-A9F2-FBAA0155CF6F}" type="slidenum">
              <a:rPr lang="en-GB" smtClean="0"/>
              <a:t>‹#›</a:t>
            </a:fld>
            <a:endParaRPr lang="en-GB"/>
          </a:p>
        </p:txBody>
      </p:sp>
    </p:spTree>
    <p:extLst>
      <p:ext uri="{BB962C8B-B14F-4D97-AF65-F5344CB8AC3E}">
        <p14:creationId xmlns:p14="http://schemas.microsoft.com/office/powerpoint/2010/main" val="310289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youtube.com/watch?v=qa_Hf0jHct4" TargetMode="Externa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s5kg1oOq9tY"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theguardian.com/environment/interactive/2009/oct/22/climate-change-carbon-emission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34824" y="110491"/>
            <a:ext cx="11878056" cy="520445"/>
          </a:xfrm>
          <a:prstGeom prst="rect">
            <a:avLst/>
          </a:prstGeom>
          <a:solidFill>
            <a:schemeClr val="bg1"/>
          </a:solidFill>
          <a:ln w="28575">
            <a:solidFill>
              <a:srgbClr val="FF00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Global Dimming and Global Brightening </a:t>
            </a:r>
          </a:p>
        </p:txBody>
      </p:sp>
      <p:sp>
        <p:nvSpPr>
          <p:cNvPr id="6" name="Rectangle 5"/>
          <p:cNvSpPr/>
          <p:nvPr/>
        </p:nvSpPr>
        <p:spPr>
          <a:xfrm>
            <a:off x="6810756" y="696995"/>
            <a:ext cx="5302124" cy="2308324"/>
          </a:xfrm>
          <a:prstGeom prst="rect">
            <a:avLst/>
          </a:prstGeom>
          <a:ln w="28575">
            <a:solidFill>
              <a:srgbClr val="7030A0"/>
            </a:solidFill>
          </a:ln>
        </p:spPr>
        <p:txBody>
          <a:bodyPr wrap="square">
            <a:spAutoFit/>
          </a:bodyPr>
          <a:lstStyle/>
          <a:p>
            <a:pPr algn="just"/>
            <a:r>
              <a:rPr lang="en-GB" b="1" u="sng" dirty="0">
                <a:latin typeface="Comic Sans MS" panose="030F0702030302020204" pitchFamily="66" charset="0"/>
              </a:rPr>
              <a:t>Global brightening </a:t>
            </a:r>
            <a:r>
              <a:rPr lang="en-GB" dirty="0">
                <a:latin typeface="Comic Sans MS" panose="030F0702030302020204" pitchFamily="66" charset="0"/>
              </a:rPr>
              <a:t>is caused by changes in cloud cover, reflective aerosols and absorbing aerosols. While changes in cloud cover &amp; aerosols lead to more sunlight hitting the surface, this can be compensated by the cooling effect on the atmosphere due to fewer clouds trapping less warmth and fewer absorbing aerosols absorbing less sunlight.</a:t>
            </a:r>
          </a:p>
        </p:txBody>
      </p:sp>
      <p:sp>
        <p:nvSpPr>
          <p:cNvPr id="7" name="Rectangle 6"/>
          <p:cNvSpPr/>
          <p:nvPr/>
        </p:nvSpPr>
        <p:spPr>
          <a:xfrm>
            <a:off x="234824" y="1283500"/>
            <a:ext cx="5939028" cy="1477328"/>
          </a:xfrm>
          <a:prstGeom prst="rect">
            <a:avLst/>
          </a:prstGeom>
          <a:ln w="28575">
            <a:solidFill>
              <a:srgbClr val="7030A0"/>
            </a:solidFill>
          </a:ln>
        </p:spPr>
        <p:txBody>
          <a:bodyPr wrap="square">
            <a:spAutoFit/>
          </a:bodyPr>
          <a:lstStyle/>
          <a:p>
            <a:pPr algn="just"/>
            <a:r>
              <a:rPr lang="en-GB" b="1" u="sng" dirty="0">
                <a:latin typeface="Comic Sans MS" panose="030F0702030302020204" pitchFamily="66" charset="0"/>
              </a:rPr>
              <a:t>Global dimming </a:t>
            </a:r>
            <a:r>
              <a:rPr lang="en-GB" dirty="0">
                <a:latin typeface="Comic Sans MS" panose="030F0702030302020204" pitchFamily="66" charset="0"/>
              </a:rPr>
              <a:t>is defined as the decrease in the amounts of solar radiation reaching the surface of the Earth. The by-product of fossil fuels are tiny particles or pollutants which absorb solar energy and reflect back sunlight into the space.</a:t>
            </a:r>
          </a:p>
        </p:txBody>
      </p:sp>
      <p:sp>
        <p:nvSpPr>
          <p:cNvPr id="8" name="Rectangle 2"/>
          <p:cNvSpPr txBox="1">
            <a:spLocks noChangeArrowheads="1"/>
          </p:cNvSpPr>
          <p:nvPr/>
        </p:nvSpPr>
        <p:spPr>
          <a:xfrm>
            <a:off x="234824" y="696995"/>
            <a:ext cx="5939028" cy="520445"/>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Demo: </a:t>
            </a:r>
            <a:r>
              <a:rPr lang="en-US" altLang="en-US" sz="2400" dirty="0">
                <a:latin typeface="Comic Sans MS" panose="030F0702030302020204" pitchFamily="66" charset="0"/>
                <a:ea typeface="ＭＳ Ｐゴシック" pitchFamily="34" charset="-128"/>
              </a:rPr>
              <a:t>Read the Sheet on global dimming.</a:t>
            </a:r>
          </a:p>
        </p:txBody>
      </p:sp>
      <p:pic>
        <p:nvPicPr>
          <p:cNvPr id="9" name="Picture 8"/>
          <p:cNvPicPr>
            <a:picLocks noChangeAspect="1"/>
          </p:cNvPicPr>
          <p:nvPr/>
        </p:nvPicPr>
        <p:blipFill>
          <a:blip r:embed="rId2"/>
          <a:stretch>
            <a:fillRect/>
          </a:stretch>
        </p:blipFill>
        <p:spPr>
          <a:xfrm>
            <a:off x="234824" y="2826888"/>
            <a:ext cx="2420788" cy="3582536"/>
          </a:xfrm>
          <a:prstGeom prst="rect">
            <a:avLst/>
          </a:prstGeom>
          <a:ln w="28575">
            <a:solidFill>
              <a:srgbClr val="00FF00"/>
            </a:solidFill>
          </a:ln>
        </p:spPr>
      </p:pic>
      <p:sp>
        <p:nvSpPr>
          <p:cNvPr id="10" name="Rectangle 2"/>
          <p:cNvSpPr txBox="1">
            <a:spLocks noChangeArrowheads="1"/>
          </p:cNvSpPr>
          <p:nvPr/>
        </p:nvSpPr>
        <p:spPr>
          <a:xfrm>
            <a:off x="2880360" y="3211595"/>
            <a:ext cx="9232520" cy="590034"/>
          </a:xfrm>
          <a:prstGeom prst="rect">
            <a:avLst/>
          </a:prstGeom>
          <a:solidFill>
            <a:schemeClr val="bg1"/>
          </a:solidFill>
          <a:ln w="28575">
            <a:solidFill>
              <a:srgbClr val="00B0F0"/>
            </a:solidFill>
          </a:ln>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Homework</a:t>
            </a:r>
            <a:r>
              <a:rPr lang="en-US" altLang="en-US" sz="2400" dirty="0">
                <a:latin typeface="Comic Sans MS" panose="030F0702030302020204" pitchFamily="66" charset="0"/>
                <a:ea typeface="ＭＳ Ｐゴシック" pitchFamily="34" charset="-128"/>
              </a:rPr>
              <a:t>: Research the notion of </a:t>
            </a:r>
            <a:r>
              <a:rPr lang="en-US" altLang="en-US" sz="2400" u="sng" dirty="0">
                <a:latin typeface="Comic Sans MS" panose="030F0702030302020204" pitchFamily="66" charset="0"/>
                <a:ea typeface="ＭＳ Ｐゴシック" pitchFamily="34" charset="-128"/>
              </a:rPr>
              <a:t>Global brightening, to what extent is the idea </a:t>
            </a:r>
            <a:r>
              <a:rPr lang="en-US" altLang="en-US" sz="2400" dirty="0">
                <a:latin typeface="Comic Sans MS" panose="030F0702030302020204" pitchFamily="66" charset="0"/>
                <a:ea typeface="ＭＳ Ｐゴシック" pitchFamily="34" charset="-128"/>
              </a:rPr>
              <a:t>    </a:t>
            </a:r>
          </a:p>
        </p:txBody>
      </p:sp>
      <p:pic>
        <p:nvPicPr>
          <p:cNvPr id="11" name="Picture 10"/>
          <p:cNvPicPr>
            <a:picLocks noChangeAspect="1"/>
          </p:cNvPicPr>
          <p:nvPr/>
        </p:nvPicPr>
        <p:blipFill>
          <a:blip r:embed="rId3"/>
          <a:stretch>
            <a:fillRect/>
          </a:stretch>
        </p:blipFill>
        <p:spPr>
          <a:xfrm>
            <a:off x="9059037" y="3978179"/>
            <a:ext cx="2672715" cy="2676704"/>
          </a:xfrm>
          <a:prstGeom prst="rect">
            <a:avLst/>
          </a:prstGeom>
        </p:spPr>
      </p:pic>
    </p:spTree>
    <p:extLst>
      <p:ext uri="{BB962C8B-B14F-4D97-AF65-F5344CB8AC3E}">
        <p14:creationId xmlns:p14="http://schemas.microsoft.com/office/powerpoint/2010/main" val="215021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54592" y="110491"/>
            <a:ext cx="12058288" cy="520445"/>
          </a:xfrm>
          <a:prstGeom prst="rect">
            <a:avLst/>
          </a:prstGeom>
          <a:solidFill>
            <a:schemeClr val="bg1"/>
          </a:solidFill>
          <a:ln w="28575">
            <a:solidFill>
              <a:srgbClr val="FF00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Climate Change</a:t>
            </a:r>
          </a:p>
        </p:txBody>
      </p:sp>
      <p:sp>
        <p:nvSpPr>
          <p:cNvPr id="6" name="Rectangle 2"/>
          <p:cNvSpPr txBox="1">
            <a:spLocks noChangeArrowheads="1"/>
          </p:cNvSpPr>
          <p:nvPr/>
        </p:nvSpPr>
        <p:spPr>
          <a:xfrm>
            <a:off x="54592" y="736979"/>
            <a:ext cx="12058287" cy="439865"/>
          </a:xfrm>
          <a:prstGeom prst="rect">
            <a:avLst/>
          </a:prstGeom>
          <a:solidFill>
            <a:schemeClr val="bg1"/>
          </a:solidFill>
          <a:ln w="28575">
            <a:solidFill>
              <a:srgbClr val="FFC0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Learning Objective:</a:t>
            </a:r>
            <a:r>
              <a:rPr lang="en-US" altLang="en-US" sz="2400" dirty="0">
                <a:latin typeface="Comic Sans MS" panose="030F0702030302020204" pitchFamily="66" charset="0"/>
                <a:ea typeface="ＭＳ Ｐゴシック" pitchFamily="34" charset="-128"/>
              </a:rPr>
              <a:t> To be able to explain the causes of Global Climate Change.   </a:t>
            </a:r>
          </a:p>
        </p:txBody>
      </p:sp>
      <p:graphicFrame>
        <p:nvGraphicFramePr>
          <p:cNvPr id="7" name="Diagram 6"/>
          <p:cNvGraphicFramePr/>
          <p:nvPr>
            <p:extLst>
              <p:ext uri="{D42A27DB-BD31-4B8C-83A1-F6EECF244321}">
                <p14:modId xmlns:p14="http://schemas.microsoft.com/office/powerpoint/2010/main" val="1737742428"/>
              </p:ext>
            </p:extLst>
          </p:nvPr>
        </p:nvGraphicFramePr>
        <p:xfrm>
          <a:off x="180232" y="1701635"/>
          <a:ext cx="11704964" cy="692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54592" y="1903745"/>
            <a:ext cx="2934268" cy="4842844"/>
          </a:xfrm>
          <a:prstGeom prst="rect">
            <a:avLst/>
          </a:prstGeom>
          <a:noFill/>
          <a:ln w="3810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2"/>
          <p:cNvSpPr txBox="1">
            <a:spLocks noChangeArrowheads="1"/>
          </p:cNvSpPr>
          <p:nvPr/>
        </p:nvSpPr>
        <p:spPr>
          <a:xfrm>
            <a:off x="54592" y="1280072"/>
            <a:ext cx="12058288" cy="520445"/>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Starter</a:t>
            </a:r>
            <a:r>
              <a:rPr lang="en-US" altLang="en-US" sz="2400" dirty="0">
                <a:latin typeface="Comic Sans MS" panose="030F0702030302020204" pitchFamily="66" charset="0"/>
                <a:ea typeface="ＭＳ Ｐゴシック" pitchFamily="34" charset="-128"/>
              </a:rPr>
              <a:t>: List the causes of Climate Change. </a:t>
            </a:r>
          </a:p>
        </p:txBody>
      </p:sp>
      <p:sp>
        <p:nvSpPr>
          <p:cNvPr id="10" name="Action Button: Movie 9">
            <a:hlinkClick r:id="rId7" highlightClick="1"/>
          </p:cNvPr>
          <p:cNvSpPr/>
          <p:nvPr/>
        </p:nvSpPr>
        <p:spPr>
          <a:xfrm>
            <a:off x="11504428" y="255181"/>
            <a:ext cx="380768" cy="265814"/>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3098446" y="1878785"/>
            <a:ext cx="5928596" cy="4867805"/>
          </a:xfrm>
          <a:prstGeom prst="rect">
            <a:avLst/>
          </a:prstGeom>
          <a:no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9152681" y="1878785"/>
            <a:ext cx="2896399" cy="4867804"/>
          </a:xfrm>
          <a:prstGeom prst="rect">
            <a:avLst/>
          </a:prstGeom>
          <a:noFill/>
          <a:ln w="38100">
            <a:solidFill>
              <a:srgbClr val="00FF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2"/>
          <p:cNvSpPr txBox="1">
            <a:spLocks noChangeArrowheads="1"/>
          </p:cNvSpPr>
          <p:nvPr/>
        </p:nvSpPr>
        <p:spPr>
          <a:xfrm>
            <a:off x="3213429" y="2758915"/>
            <a:ext cx="809931" cy="1360171"/>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A01</a:t>
            </a:r>
          </a:p>
          <a:p>
            <a:r>
              <a:rPr lang="en-US" altLang="en-US" sz="2400" u="sng" dirty="0">
                <a:latin typeface="Comic Sans MS" panose="030F0702030302020204" pitchFamily="66" charset="0"/>
                <a:ea typeface="ＭＳ Ｐゴシック" pitchFamily="34" charset="-128"/>
              </a:rPr>
              <a:t>A02</a:t>
            </a:r>
          </a:p>
          <a:p>
            <a:r>
              <a:rPr lang="en-US" altLang="en-US" sz="2400" u="sng" dirty="0">
                <a:latin typeface="Comic Sans MS" panose="030F0702030302020204" pitchFamily="66" charset="0"/>
                <a:ea typeface="ＭＳ Ｐゴシック" pitchFamily="34" charset="-128"/>
              </a:rPr>
              <a:t>AO3</a:t>
            </a:r>
          </a:p>
          <a:p>
            <a:r>
              <a:rPr lang="en-US" altLang="en-US" sz="2400" u="sng" dirty="0">
                <a:latin typeface="Comic Sans MS" panose="030F0702030302020204" pitchFamily="66" charset="0"/>
                <a:ea typeface="ＭＳ Ｐゴシック" pitchFamily="34" charset="-128"/>
              </a:rPr>
              <a:t>AO4</a:t>
            </a:r>
            <a:endParaRPr lang="en-US" altLang="en-US" sz="2400" dirty="0">
              <a:latin typeface="Comic Sans MS" panose="030F0702030302020204" pitchFamily="66" charset="0"/>
              <a:ea typeface="ＭＳ Ｐゴシック" pitchFamily="34" charset="-128"/>
            </a:endParaRPr>
          </a:p>
        </p:txBody>
      </p:sp>
      <p:sp>
        <p:nvSpPr>
          <p:cNvPr id="14" name="Rectangle 2"/>
          <p:cNvSpPr txBox="1">
            <a:spLocks noChangeArrowheads="1"/>
          </p:cNvSpPr>
          <p:nvPr/>
        </p:nvSpPr>
        <p:spPr>
          <a:xfrm>
            <a:off x="180232" y="3340806"/>
            <a:ext cx="842233" cy="1360171"/>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A01</a:t>
            </a:r>
          </a:p>
          <a:p>
            <a:r>
              <a:rPr lang="en-US" altLang="en-US" sz="2400" u="sng" dirty="0">
                <a:latin typeface="Comic Sans MS" panose="030F0702030302020204" pitchFamily="66" charset="0"/>
                <a:ea typeface="ＭＳ Ｐゴシック" pitchFamily="34" charset="-128"/>
              </a:rPr>
              <a:t>A02</a:t>
            </a:r>
          </a:p>
          <a:p>
            <a:r>
              <a:rPr lang="en-US" altLang="en-US" sz="2400" u="sng" dirty="0">
                <a:latin typeface="Comic Sans MS" panose="030F0702030302020204" pitchFamily="66" charset="0"/>
                <a:ea typeface="ＭＳ Ｐゴシック" pitchFamily="34" charset="-128"/>
              </a:rPr>
              <a:t>AO3</a:t>
            </a:r>
          </a:p>
          <a:p>
            <a:r>
              <a:rPr lang="en-US" altLang="en-US" sz="2400" u="sng" dirty="0">
                <a:latin typeface="Comic Sans MS" panose="030F0702030302020204" pitchFamily="66" charset="0"/>
                <a:ea typeface="ＭＳ Ｐゴシック" pitchFamily="34" charset="-128"/>
              </a:rPr>
              <a:t>AO4</a:t>
            </a:r>
            <a:endParaRPr lang="en-US" altLang="en-US" sz="2400" dirty="0">
              <a:latin typeface="Comic Sans MS" panose="030F0702030302020204" pitchFamily="66" charset="0"/>
              <a:ea typeface="ＭＳ Ｐゴシック" pitchFamily="34" charset="-128"/>
            </a:endParaRPr>
          </a:p>
        </p:txBody>
      </p:sp>
      <p:sp>
        <p:nvSpPr>
          <p:cNvPr id="15" name="Rectangle 2"/>
          <p:cNvSpPr txBox="1">
            <a:spLocks noChangeArrowheads="1"/>
          </p:cNvSpPr>
          <p:nvPr/>
        </p:nvSpPr>
        <p:spPr>
          <a:xfrm>
            <a:off x="6173851" y="2153909"/>
            <a:ext cx="867029" cy="1360171"/>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A01</a:t>
            </a:r>
          </a:p>
          <a:p>
            <a:r>
              <a:rPr lang="en-US" altLang="en-US" sz="2400" u="sng" dirty="0">
                <a:latin typeface="Comic Sans MS" panose="030F0702030302020204" pitchFamily="66" charset="0"/>
                <a:ea typeface="ＭＳ Ｐゴシック" pitchFamily="34" charset="-128"/>
              </a:rPr>
              <a:t>A02</a:t>
            </a:r>
          </a:p>
          <a:p>
            <a:r>
              <a:rPr lang="en-US" altLang="en-US" sz="2400" u="sng" dirty="0">
                <a:latin typeface="Comic Sans MS" panose="030F0702030302020204" pitchFamily="66" charset="0"/>
                <a:ea typeface="ＭＳ Ｐゴシック" pitchFamily="34" charset="-128"/>
              </a:rPr>
              <a:t>AO3</a:t>
            </a:r>
          </a:p>
          <a:p>
            <a:r>
              <a:rPr lang="en-US" altLang="en-US" sz="2400" u="sng" dirty="0">
                <a:latin typeface="Comic Sans MS" panose="030F0702030302020204" pitchFamily="66" charset="0"/>
                <a:ea typeface="ＭＳ Ｐゴシック" pitchFamily="34" charset="-128"/>
              </a:rPr>
              <a:t>AO4</a:t>
            </a:r>
            <a:endParaRPr lang="en-US" altLang="en-US" sz="2400" dirty="0">
              <a:latin typeface="Comic Sans MS" panose="030F0702030302020204" pitchFamily="66" charset="0"/>
              <a:ea typeface="ＭＳ Ｐゴシック" pitchFamily="34" charset="-128"/>
            </a:endParaRPr>
          </a:p>
        </p:txBody>
      </p:sp>
      <p:sp>
        <p:nvSpPr>
          <p:cNvPr id="16" name="Rectangle 2"/>
          <p:cNvSpPr txBox="1">
            <a:spLocks noChangeArrowheads="1"/>
          </p:cNvSpPr>
          <p:nvPr/>
        </p:nvSpPr>
        <p:spPr>
          <a:xfrm>
            <a:off x="9152683" y="1903745"/>
            <a:ext cx="880780" cy="1360171"/>
          </a:xfrm>
          <a:prstGeom prst="rect">
            <a:avLst/>
          </a:prstGeom>
          <a:solidFill>
            <a:schemeClr val="bg1"/>
          </a:solidFill>
          <a:ln w="28575">
            <a:solidFill>
              <a:srgbClr val="00FF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A01</a:t>
            </a:r>
          </a:p>
          <a:p>
            <a:r>
              <a:rPr lang="en-US" altLang="en-US" sz="2400" u="sng" dirty="0">
                <a:latin typeface="Comic Sans MS" panose="030F0702030302020204" pitchFamily="66" charset="0"/>
                <a:ea typeface="ＭＳ Ｐゴシック" pitchFamily="34" charset="-128"/>
              </a:rPr>
              <a:t>A02</a:t>
            </a:r>
          </a:p>
          <a:p>
            <a:r>
              <a:rPr lang="en-US" altLang="en-US" sz="2400" u="sng" dirty="0">
                <a:latin typeface="Comic Sans MS" panose="030F0702030302020204" pitchFamily="66" charset="0"/>
                <a:ea typeface="ＭＳ Ｐゴシック" pitchFamily="34" charset="-128"/>
              </a:rPr>
              <a:t>AO3</a:t>
            </a:r>
          </a:p>
          <a:p>
            <a:r>
              <a:rPr lang="en-US" altLang="en-US" sz="2400" u="sng" dirty="0">
                <a:latin typeface="Comic Sans MS" panose="030F0702030302020204" pitchFamily="66" charset="0"/>
                <a:ea typeface="ＭＳ Ｐゴシック" pitchFamily="34" charset="-128"/>
              </a:rPr>
              <a:t>AO4</a:t>
            </a:r>
            <a:endParaRPr lang="en-US" altLang="en-US" sz="2400" dirty="0">
              <a:latin typeface="Comic Sans MS" panose="030F0702030302020204" pitchFamily="66" charset="0"/>
              <a:ea typeface="ＭＳ Ｐゴシック" pitchFamily="34" charset="-128"/>
            </a:endParaRPr>
          </a:p>
        </p:txBody>
      </p:sp>
    </p:spTree>
    <p:extLst>
      <p:ext uri="{BB962C8B-B14F-4D97-AF65-F5344CB8AC3E}">
        <p14:creationId xmlns:p14="http://schemas.microsoft.com/office/powerpoint/2010/main" val="984641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20344" y="79185"/>
            <a:ext cx="11740008"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Climate Change </a:t>
            </a:r>
          </a:p>
        </p:txBody>
      </p:sp>
      <p:sp>
        <p:nvSpPr>
          <p:cNvPr id="5" name="Rectangle 2"/>
          <p:cNvSpPr txBox="1">
            <a:spLocks noChangeArrowheads="1"/>
          </p:cNvSpPr>
          <p:nvPr/>
        </p:nvSpPr>
        <p:spPr>
          <a:xfrm>
            <a:off x="814704" y="874714"/>
            <a:ext cx="3931920" cy="615758"/>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Causes of Climate Change</a:t>
            </a:r>
          </a:p>
        </p:txBody>
      </p:sp>
      <p:sp>
        <p:nvSpPr>
          <p:cNvPr id="6" name="Rectangle 2"/>
          <p:cNvSpPr txBox="1">
            <a:spLocks noChangeArrowheads="1"/>
          </p:cNvSpPr>
          <p:nvPr/>
        </p:nvSpPr>
        <p:spPr>
          <a:xfrm>
            <a:off x="6848856" y="874713"/>
            <a:ext cx="4407408" cy="615759"/>
          </a:xfrm>
          <a:prstGeom prst="rect">
            <a:avLst/>
          </a:prstGeom>
          <a:solidFill>
            <a:schemeClr val="bg1"/>
          </a:solidFill>
          <a:ln w="28575">
            <a:solidFill>
              <a:srgbClr val="FF0000"/>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Consequences of Climate Change</a:t>
            </a:r>
          </a:p>
        </p:txBody>
      </p:sp>
      <p:cxnSp>
        <p:nvCxnSpPr>
          <p:cNvPr id="8" name="Straight Connector 7"/>
          <p:cNvCxnSpPr/>
          <p:nvPr/>
        </p:nvCxnSpPr>
        <p:spPr>
          <a:xfrm>
            <a:off x="5784024" y="874713"/>
            <a:ext cx="9144" cy="5608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20344" y="1773936"/>
            <a:ext cx="11740008" cy="39592"/>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2"/>
          <p:cNvSpPr txBox="1">
            <a:spLocks noChangeArrowheads="1"/>
          </p:cNvSpPr>
          <p:nvPr/>
        </p:nvSpPr>
        <p:spPr>
          <a:xfrm>
            <a:off x="6090348" y="1959784"/>
            <a:ext cx="5870004" cy="4377008"/>
          </a:xfrm>
          <a:prstGeom prst="rect">
            <a:avLst/>
          </a:prstGeom>
          <a:solidFill>
            <a:schemeClr val="bg1"/>
          </a:solidFill>
          <a:ln w="28575">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Global Temperature variations and heatwaves</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 Rising Sea Levels </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Increasing acidity in oceans </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Melting ice caps and glaciers </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Thawing peat bogs</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El Nino</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Growth of the tropical Belt</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Changing patterns of rainfall</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Declining crop yields</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Impact on Wildlife</a:t>
            </a:r>
          </a:p>
        </p:txBody>
      </p:sp>
      <p:sp>
        <p:nvSpPr>
          <p:cNvPr id="13" name="Rectangle 2"/>
          <p:cNvSpPr txBox="1">
            <a:spLocks noChangeArrowheads="1"/>
          </p:cNvSpPr>
          <p:nvPr/>
        </p:nvSpPr>
        <p:spPr>
          <a:xfrm>
            <a:off x="603948" y="2179240"/>
            <a:ext cx="4882896" cy="2100152"/>
          </a:xfrm>
          <a:prstGeom prst="rect">
            <a:avLst/>
          </a:prstGeom>
          <a:solidFill>
            <a:schemeClr val="bg1"/>
          </a:solidFill>
          <a:ln w="28575">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Carbon Dioxide</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Methane</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Nitrous Oxides </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Chlorofluorocarbons </a:t>
            </a:r>
          </a:p>
          <a:p>
            <a:pPr marL="342900" indent="-342900">
              <a:buFont typeface="Arial" panose="020B0604020202020204" pitchFamily="34" charset="0"/>
              <a:buChar char="•"/>
            </a:pPr>
            <a:r>
              <a:rPr lang="en-US" altLang="en-US" sz="2400" dirty="0">
                <a:latin typeface="Comic Sans MS" panose="030F0702030302020204" pitchFamily="66" charset="0"/>
                <a:ea typeface="ＭＳ Ｐゴシック" pitchFamily="34" charset="-128"/>
              </a:rPr>
              <a:t>Ozone </a:t>
            </a:r>
          </a:p>
        </p:txBody>
      </p:sp>
    </p:spTree>
    <p:extLst>
      <p:ext uri="{BB962C8B-B14F-4D97-AF65-F5344CB8AC3E}">
        <p14:creationId xmlns:p14="http://schemas.microsoft.com/office/powerpoint/2010/main" val="188444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20344" y="79185"/>
            <a:ext cx="11740008"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Climate Change </a:t>
            </a:r>
          </a:p>
        </p:txBody>
      </p:sp>
      <p:sp>
        <p:nvSpPr>
          <p:cNvPr id="5" name="Rectangle 2"/>
          <p:cNvSpPr txBox="1">
            <a:spLocks noChangeArrowheads="1"/>
          </p:cNvSpPr>
          <p:nvPr/>
        </p:nvSpPr>
        <p:spPr>
          <a:xfrm>
            <a:off x="220344" y="655257"/>
            <a:ext cx="11740008" cy="469455"/>
          </a:xfrm>
          <a:prstGeom prst="rect">
            <a:avLst/>
          </a:prstGeom>
          <a:solidFill>
            <a:schemeClr val="bg1"/>
          </a:solidFill>
          <a:ln w="28575">
            <a:solidFill>
              <a:srgbClr val="00FF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Demo</a:t>
            </a:r>
            <a:r>
              <a:rPr lang="en-US" altLang="en-US" sz="2400" dirty="0">
                <a:latin typeface="Comic Sans MS" panose="030F0702030302020204" pitchFamily="66" charset="0"/>
                <a:ea typeface="ＭＳ Ｐゴシック" pitchFamily="34" charset="-128"/>
              </a:rPr>
              <a:t>: Who are the biggest emitters?</a:t>
            </a:r>
          </a:p>
        </p:txBody>
      </p:sp>
      <p:pic>
        <p:nvPicPr>
          <p:cNvPr id="6" name="Picture 2" descr="Carbon 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9284" y="1371600"/>
            <a:ext cx="6827520" cy="5120640"/>
          </a:xfrm>
          <a:prstGeom prst="rect">
            <a:avLst/>
          </a:prstGeom>
          <a:noFill/>
          <a:ln w="28575">
            <a:solidFill>
              <a:srgbClr val="7030A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605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flatplanet.wikispaces.com/file/view/Carbon_Emission_by_Region.png/30610365/Carbon_Emission_by_Reg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159" y="697674"/>
            <a:ext cx="781208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158183" y="697674"/>
            <a:ext cx="3802169" cy="2246769"/>
          </a:xfrm>
          <a:prstGeom prst="rect">
            <a:avLst/>
          </a:prstGeom>
          <a:solidFill>
            <a:schemeClr val="bg1"/>
          </a:solidFill>
          <a:ln w="28575">
            <a:solidFill>
              <a:srgbClr val="00FF00"/>
            </a:solidFill>
          </a:ln>
        </p:spPr>
        <p:txBody>
          <a:bodyPr wrap="square">
            <a:spAutoFit/>
          </a:bodyPr>
          <a:lstStyle/>
          <a:p>
            <a:pPr>
              <a:defRPr/>
            </a:pPr>
            <a:r>
              <a:rPr lang="en-US" sz="2800" u="sng" dirty="0">
                <a:latin typeface="Comic Sans MS" panose="030F0702030302020204" pitchFamily="66" charset="0"/>
                <a:cs typeface="Arial" charset="0"/>
              </a:rPr>
              <a:t>Demo</a:t>
            </a:r>
            <a:r>
              <a:rPr lang="en-US" sz="2800" dirty="0">
                <a:latin typeface="Comic Sans MS" panose="030F0702030302020204" pitchFamily="66" charset="0"/>
                <a:cs typeface="Arial" charset="0"/>
              </a:rPr>
              <a:t>: Why is 350 a significant number when discussing global warming? Read the text to find out.</a:t>
            </a:r>
          </a:p>
        </p:txBody>
      </p:sp>
      <p:sp>
        <p:nvSpPr>
          <p:cNvPr id="4" name="Rectangle 2"/>
          <p:cNvSpPr txBox="1">
            <a:spLocks noChangeArrowheads="1"/>
          </p:cNvSpPr>
          <p:nvPr/>
        </p:nvSpPr>
        <p:spPr>
          <a:xfrm>
            <a:off x="220344" y="79185"/>
            <a:ext cx="11740008"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Annual Carbon emissions</a:t>
            </a:r>
          </a:p>
        </p:txBody>
      </p:sp>
      <p:sp>
        <p:nvSpPr>
          <p:cNvPr id="3" name="Action Button: Movie 2">
            <a:hlinkClick r:id="rId3" highlightClick="1"/>
          </p:cNvPr>
          <p:cNvSpPr/>
          <p:nvPr/>
        </p:nvSpPr>
        <p:spPr>
          <a:xfrm>
            <a:off x="11387470" y="180753"/>
            <a:ext cx="425302" cy="244549"/>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4"/>
          <a:stretch>
            <a:fillRect/>
          </a:stretch>
        </p:blipFill>
        <p:spPr>
          <a:xfrm>
            <a:off x="9491330" y="3093477"/>
            <a:ext cx="2204484" cy="3152112"/>
          </a:xfrm>
          <a:prstGeom prst="rect">
            <a:avLst/>
          </a:prstGeom>
          <a:ln w="28575">
            <a:solidFill>
              <a:srgbClr val="7030A0"/>
            </a:solidFill>
          </a:ln>
        </p:spPr>
      </p:pic>
    </p:spTree>
    <p:extLst>
      <p:ext uri="{BB962C8B-B14F-4D97-AF65-F5344CB8AC3E}">
        <p14:creationId xmlns:p14="http://schemas.microsoft.com/office/powerpoint/2010/main" val="1245798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1524001" y="214314"/>
            <a:ext cx="3857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9pPr>
          </a:lstStyle>
          <a:p>
            <a:pPr eaLnBrk="1" hangingPunct="1">
              <a:spcBef>
                <a:spcPct val="0"/>
              </a:spcBef>
              <a:buFontTx/>
              <a:buNone/>
            </a:pPr>
            <a:r>
              <a:rPr lang="en-GB" altLang="en-US" sz="2800" b="1"/>
              <a:t>CLIMATE CHANGE - AIR</a:t>
            </a:r>
          </a:p>
        </p:txBody>
      </p:sp>
      <p:pic>
        <p:nvPicPr>
          <p:cNvPr id="32772" name="Picture 2" descr="http://hyperphysics.phy-astr.gsu.edu/hbase/thermo/imgheat/globtem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901" y="882502"/>
            <a:ext cx="9590904" cy="558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Box 1"/>
          <p:cNvSpPr txBox="1">
            <a:spLocks noChangeArrowheads="1"/>
          </p:cNvSpPr>
          <p:nvPr/>
        </p:nvSpPr>
        <p:spPr bwMode="auto">
          <a:xfrm>
            <a:off x="276447" y="166119"/>
            <a:ext cx="11695813" cy="523220"/>
          </a:xfrm>
          <a:prstGeom prst="rect">
            <a:avLst/>
          </a:prstGeom>
          <a:solidFill>
            <a:schemeClr val="bg1"/>
          </a:solidFill>
          <a:ln w="28575">
            <a:solidFill>
              <a:srgbClr val="FF0000"/>
            </a:solidFill>
            <a:miter lim="800000"/>
            <a:headEnd/>
            <a:tailEnd/>
          </a:ln>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itchFamily="34" charset="-128"/>
              </a:defRPr>
            </a:lvl9pPr>
          </a:lstStyle>
          <a:p>
            <a:pPr eaLnBrk="1" hangingPunct="1">
              <a:spcBef>
                <a:spcPct val="0"/>
              </a:spcBef>
              <a:buFontTx/>
              <a:buNone/>
            </a:pPr>
            <a:r>
              <a:rPr lang="en-US" altLang="en-US" sz="2800" u="sng" dirty="0">
                <a:latin typeface="Comic Sans MS" panose="030F0702030302020204" pitchFamily="66" charset="0"/>
              </a:rPr>
              <a:t>Effects – Rise in temperature</a:t>
            </a:r>
          </a:p>
        </p:txBody>
      </p:sp>
      <p:sp>
        <p:nvSpPr>
          <p:cNvPr id="2" name="Action Button: Information 1">
            <a:hlinkClick r:id="rId4" highlightClick="1"/>
          </p:cNvPr>
          <p:cNvSpPr/>
          <p:nvPr/>
        </p:nvSpPr>
        <p:spPr>
          <a:xfrm>
            <a:off x="11408735" y="308344"/>
            <a:ext cx="457200" cy="263600"/>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73197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44" y="615643"/>
            <a:ext cx="5000625" cy="6242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220344" y="79185"/>
            <a:ext cx="11740008"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Changes in Temperature</a:t>
            </a:r>
          </a:p>
        </p:txBody>
      </p:sp>
      <p:sp>
        <p:nvSpPr>
          <p:cNvPr id="4" name="Rectangle 2"/>
          <p:cNvSpPr txBox="1">
            <a:spLocks noChangeArrowheads="1"/>
          </p:cNvSpPr>
          <p:nvPr/>
        </p:nvSpPr>
        <p:spPr>
          <a:xfrm>
            <a:off x="5495925" y="2803335"/>
            <a:ext cx="6378702" cy="469455"/>
          </a:xfrm>
          <a:prstGeom prst="rect">
            <a:avLst/>
          </a:prstGeom>
          <a:solidFill>
            <a:schemeClr val="bg1"/>
          </a:solidFill>
          <a:ln w="28575">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Food </a:t>
            </a:r>
          </a:p>
        </p:txBody>
      </p:sp>
      <p:sp>
        <p:nvSpPr>
          <p:cNvPr id="5" name="Rectangle 2"/>
          <p:cNvSpPr txBox="1">
            <a:spLocks noChangeArrowheads="1"/>
          </p:cNvSpPr>
          <p:nvPr/>
        </p:nvSpPr>
        <p:spPr>
          <a:xfrm>
            <a:off x="5495925" y="3860610"/>
            <a:ext cx="6378702" cy="469455"/>
          </a:xfrm>
          <a:prstGeom prst="rect">
            <a:avLst/>
          </a:prstGeom>
          <a:solidFill>
            <a:schemeClr val="bg1"/>
          </a:solidFill>
          <a:ln w="28575">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Water</a:t>
            </a:r>
          </a:p>
        </p:txBody>
      </p:sp>
      <p:sp>
        <p:nvSpPr>
          <p:cNvPr id="6" name="Rectangle 2"/>
          <p:cNvSpPr txBox="1">
            <a:spLocks noChangeArrowheads="1"/>
          </p:cNvSpPr>
          <p:nvPr/>
        </p:nvSpPr>
        <p:spPr>
          <a:xfrm>
            <a:off x="5495925" y="5339970"/>
            <a:ext cx="6378702" cy="469455"/>
          </a:xfrm>
          <a:prstGeom prst="rect">
            <a:avLst/>
          </a:prstGeom>
          <a:solidFill>
            <a:schemeClr val="bg1"/>
          </a:solidFill>
          <a:ln w="28575">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Extreme Water events </a:t>
            </a:r>
          </a:p>
        </p:txBody>
      </p:sp>
      <p:sp>
        <p:nvSpPr>
          <p:cNvPr id="7" name="Rectangle 2"/>
          <p:cNvSpPr txBox="1">
            <a:spLocks noChangeArrowheads="1"/>
          </p:cNvSpPr>
          <p:nvPr/>
        </p:nvSpPr>
        <p:spPr>
          <a:xfrm>
            <a:off x="5495925" y="4594035"/>
            <a:ext cx="6378702" cy="469455"/>
          </a:xfrm>
          <a:prstGeom prst="rect">
            <a:avLst/>
          </a:prstGeom>
          <a:solidFill>
            <a:schemeClr val="bg1"/>
          </a:solidFill>
          <a:ln w="28575">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Ecosystems</a:t>
            </a:r>
          </a:p>
        </p:txBody>
      </p:sp>
      <p:sp>
        <p:nvSpPr>
          <p:cNvPr id="8" name="Rectangle 2"/>
          <p:cNvSpPr txBox="1">
            <a:spLocks noChangeArrowheads="1"/>
          </p:cNvSpPr>
          <p:nvPr/>
        </p:nvSpPr>
        <p:spPr>
          <a:xfrm>
            <a:off x="5495925" y="6194235"/>
            <a:ext cx="6378702" cy="469455"/>
          </a:xfrm>
          <a:prstGeom prst="rect">
            <a:avLst/>
          </a:prstGeom>
          <a:solidFill>
            <a:schemeClr val="bg1"/>
          </a:solidFill>
          <a:ln w="28575">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Irreversible impacts </a:t>
            </a:r>
          </a:p>
        </p:txBody>
      </p:sp>
      <p:sp>
        <p:nvSpPr>
          <p:cNvPr id="9" name="Rectangle 2"/>
          <p:cNvSpPr txBox="1">
            <a:spLocks noChangeArrowheads="1"/>
          </p:cNvSpPr>
          <p:nvPr/>
        </p:nvSpPr>
        <p:spPr>
          <a:xfrm>
            <a:off x="5495925" y="2183797"/>
            <a:ext cx="6378702"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400" u="sng" dirty="0">
                <a:latin typeface="Comic Sans MS" panose="030F0702030302020204" pitchFamily="66" charset="0"/>
                <a:ea typeface="ＭＳ Ｐゴシック" pitchFamily="34" charset="-128"/>
              </a:rPr>
              <a:t>Impacts </a:t>
            </a:r>
          </a:p>
        </p:txBody>
      </p:sp>
      <p:pic>
        <p:nvPicPr>
          <p:cNvPr id="11" name="Picture 10"/>
          <p:cNvPicPr>
            <a:picLocks noChangeAspect="1"/>
          </p:cNvPicPr>
          <p:nvPr/>
        </p:nvPicPr>
        <p:blipFill rotWithShape="1">
          <a:blip r:embed="rId3"/>
          <a:srcRect t="28935" b="29844"/>
          <a:stretch/>
        </p:blipFill>
        <p:spPr>
          <a:xfrm>
            <a:off x="5638799" y="825120"/>
            <a:ext cx="6105525" cy="1028700"/>
          </a:xfrm>
          <a:prstGeom prst="rect">
            <a:avLst/>
          </a:prstGeom>
        </p:spPr>
      </p:pic>
    </p:spTree>
    <p:extLst>
      <p:ext uri="{BB962C8B-B14F-4D97-AF65-F5344CB8AC3E}">
        <p14:creationId xmlns:p14="http://schemas.microsoft.com/office/powerpoint/2010/main" val="2841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20344" y="79185"/>
            <a:ext cx="11740008" cy="469455"/>
          </a:xfrm>
          <a:prstGeom prst="rect">
            <a:avLst/>
          </a:prstGeom>
          <a:solidFill>
            <a:schemeClr val="bg1"/>
          </a:solidFill>
          <a:ln w="28575">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Research Project: Climate Change </a:t>
            </a:r>
          </a:p>
        </p:txBody>
      </p:sp>
      <p:graphicFrame>
        <p:nvGraphicFramePr>
          <p:cNvPr id="2" name="Table 1"/>
          <p:cNvGraphicFramePr>
            <a:graphicFrameLocks noGrp="1"/>
          </p:cNvGraphicFramePr>
          <p:nvPr>
            <p:extLst>
              <p:ext uri="{D42A27DB-BD31-4B8C-83A1-F6EECF244321}">
                <p14:modId xmlns:p14="http://schemas.microsoft.com/office/powerpoint/2010/main" val="2808087494"/>
              </p:ext>
            </p:extLst>
          </p:nvPr>
        </p:nvGraphicFramePr>
        <p:xfrm>
          <a:off x="239394" y="1845120"/>
          <a:ext cx="11740008" cy="3382966"/>
        </p:xfrm>
        <a:graphic>
          <a:graphicData uri="http://schemas.openxmlformats.org/drawingml/2006/table">
            <a:tbl>
              <a:tblPr firstRow="1" bandRow="1">
                <a:tableStyleId>{5940675A-B579-460E-94D1-54222C63F5DA}</a:tableStyleId>
              </a:tblPr>
              <a:tblGrid>
                <a:gridCol w="2935002">
                  <a:extLst>
                    <a:ext uri="{9D8B030D-6E8A-4147-A177-3AD203B41FA5}">
                      <a16:colId xmlns:a16="http://schemas.microsoft.com/office/drawing/2014/main" val="20000"/>
                    </a:ext>
                  </a:extLst>
                </a:gridCol>
                <a:gridCol w="2935002">
                  <a:extLst>
                    <a:ext uri="{9D8B030D-6E8A-4147-A177-3AD203B41FA5}">
                      <a16:colId xmlns:a16="http://schemas.microsoft.com/office/drawing/2014/main" val="20001"/>
                    </a:ext>
                  </a:extLst>
                </a:gridCol>
                <a:gridCol w="2935002">
                  <a:extLst>
                    <a:ext uri="{9D8B030D-6E8A-4147-A177-3AD203B41FA5}">
                      <a16:colId xmlns:a16="http://schemas.microsoft.com/office/drawing/2014/main" val="20002"/>
                    </a:ext>
                  </a:extLst>
                </a:gridCol>
                <a:gridCol w="2935002">
                  <a:extLst>
                    <a:ext uri="{9D8B030D-6E8A-4147-A177-3AD203B41FA5}">
                      <a16:colId xmlns:a16="http://schemas.microsoft.com/office/drawing/2014/main" val="20003"/>
                    </a:ext>
                  </a:extLst>
                </a:gridCol>
              </a:tblGrid>
              <a:tr h="451911">
                <a:tc gridSpan="2">
                  <a:txBody>
                    <a:bodyPr/>
                    <a:lstStyle/>
                    <a:p>
                      <a:pPr algn="ctr"/>
                      <a:r>
                        <a:rPr lang="en-GB" u="sng" dirty="0">
                          <a:latin typeface="Comic Sans MS" panose="030F0702030302020204" pitchFamily="66" charset="0"/>
                        </a:rPr>
                        <a:t>Problems</a:t>
                      </a:r>
                      <a:r>
                        <a:rPr lang="en-GB" u="sng" baseline="0" dirty="0">
                          <a:latin typeface="Comic Sans MS" panose="030F0702030302020204" pitchFamily="66" charset="0"/>
                        </a:rPr>
                        <a:t> </a:t>
                      </a:r>
                      <a:endParaRPr lang="en-GB" u="sng" dirty="0">
                        <a:latin typeface="Comic Sans MS" panose="030F0702030302020204" pitchFamily="66" charset="0"/>
                      </a:endParaRPr>
                    </a:p>
                  </a:txBody>
                  <a:tcPr/>
                </a:tc>
                <a:tc hMerge="1">
                  <a:txBody>
                    <a:bodyPr/>
                    <a:lstStyle/>
                    <a:p>
                      <a:endParaRPr lang="en-GB"/>
                    </a:p>
                  </a:txBody>
                  <a:tcPr/>
                </a:tc>
                <a:tc gridSpan="2">
                  <a:txBody>
                    <a:bodyPr/>
                    <a:lstStyle/>
                    <a:p>
                      <a:pPr algn="ctr"/>
                      <a:r>
                        <a:rPr lang="en-GB" u="sng" dirty="0">
                          <a:latin typeface="Comic Sans MS" panose="030F0702030302020204" pitchFamily="66" charset="0"/>
                        </a:rPr>
                        <a:t>Solutions </a:t>
                      </a:r>
                    </a:p>
                  </a:txBody>
                  <a:tcPr/>
                </a:tc>
                <a:tc hMerge="1">
                  <a:txBody>
                    <a:bodyPr/>
                    <a:lstStyle/>
                    <a:p>
                      <a:endParaRPr lang="en-GB"/>
                    </a:p>
                  </a:txBody>
                  <a:tcPr/>
                </a:tc>
                <a:extLst>
                  <a:ext uri="{0D108BD9-81ED-4DB2-BD59-A6C34878D82A}">
                    <a16:rowId xmlns:a16="http://schemas.microsoft.com/office/drawing/2014/main" val="10000"/>
                  </a:ext>
                </a:extLst>
              </a:tr>
              <a:tr h="2931055">
                <a:tc>
                  <a:txBody>
                    <a:bodyPr/>
                    <a:lstStyle/>
                    <a:p>
                      <a:pPr algn="l"/>
                      <a:r>
                        <a:rPr lang="en-GB" u="sng" dirty="0">
                          <a:latin typeface="Comic Sans MS" panose="030F0702030302020204" pitchFamily="66" charset="0"/>
                        </a:rPr>
                        <a:t>Problem:</a:t>
                      </a:r>
                      <a:r>
                        <a:rPr lang="en-GB" u="sng" baseline="0" dirty="0">
                          <a:latin typeface="Comic Sans MS" panose="030F0702030302020204" pitchFamily="66" charset="0"/>
                        </a:rPr>
                        <a:t> </a:t>
                      </a:r>
                      <a:endParaRPr lang="en-GB" u="sng" dirty="0">
                        <a:latin typeface="Comic Sans MS" panose="030F0702030302020204" pitchFamily="66" charset="0"/>
                      </a:endParaRPr>
                    </a:p>
                  </a:txBody>
                  <a:tcPr/>
                </a:tc>
                <a:tc>
                  <a:txBody>
                    <a:bodyPr/>
                    <a:lstStyle/>
                    <a:p>
                      <a:pPr algn="l"/>
                      <a:r>
                        <a:rPr lang="en-GB" u="sng" dirty="0">
                          <a:latin typeface="Comic Sans MS" panose="030F0702030302020204" pitchFamily="66" charset="0"/>
                        </a:rPr>
                        <a:t>Case Study:</a:t>
                      </a:r>
                    </a:p>
                  </a:txBody>
                  <a:tcPr/>
                </a:tc>
                <a:tc>
                  <a:txBody>
                    <a:bodyPr/>
                    <a:lstStyle/>
                    <a:p>
                      <a:pPr algn="l"/>
                      <a:r>
                        <a:rPr lang="en-GB" u="sng" dirty="0">
                          <a:latin typeface="Comic Sans MS" panose="030F0702030302020204" pitchFamily="66" charset="0"/>
                        </a:rPr>
                        <a:t>Problem</a:t>
                      </a:r>
                      <a:r>
                        <a:rPr lang="en-GB" u="sng" baseline="0" dirty="0">
                          <a:latin typeface="Comic Sans MS" panose="030F0702030302020204" pitchFamily="66" charset="0"/>
                        </a:rPr>
                        <a:t>: </a:t>
                      </a:r>
                      <a:endParaRPr lang="en-GB" u="sng" dirty="0">
                        <a:latin typeface="Comic Sans MS" panose="030F0702030302020204" pitchFamily="66" charset="0"/>
                      </a:endParaRPr>
                    </a:p>
                  </a:txBody>
                  <a:tcPr/>
                </a:tc>
                <a:tc>
                  <a:txBody>
                    <a:bodyPr/>
                    <a:lstStyle/>
                    <a:p>
                      <a:pPr algn="l"/>
                      <a:r>
                        <a:rPr lang="en-GB" u="sng" dirty="0">
                          <a:latin typeface="Comic Sans MS" panose="030F0702030302020204" pitchFamily="66" charset="0"/>
                        </a:rPr>
                        <a:t>Case</a:t>
                      </a:r>
                      <a:r>
                        <a:rPr lang="en-GB" u="sng" baseline="0" dirty="0">
                          <a:latin typeface="Comic Sans MS" panose="030F0702030302020204" pitchFamily="66" charset="0"/>
                        </a:rPr>
                        <a:t> Study:</a:t>
                      </a:r>
                      <a:endParaRPr lang="en-GB" u="sng" dirty="0">
                        <a:latin typeface="Comic Sans MS" panose="030F0702030302020204" pitchFamily="66" charset="0"/>
                      </a:endParaRPr>
                    </a:p>
                  </a:txBody>
                  <a:tcPr/>
                </a:tc>
                <a:extLst>
                  <a:ext uri="{0D108BD9-81ED-4DB2-BD59-A6C34878D82A}">
                    <a16:rowId xmlns:a16="http://schemas.microsoft.com/office/drawing/2014/main" val="10001"/>
                  </a:ext>
                </a:extLst>
              </a:tr>
            </a:tbl>
          </a:graphicData>
        </a:graphic>
      </p:graphicFrame>
      <p:sp>
        <p:nvSpPr>
          <p:cNvPr id="6" name="Rectangle 2"/>
          <p:cNvSpPr txBox="1">
            <a:spLocks noChangeArrowheads="1"/>
          </p:cNvSpPr>
          <p:nvPr/>
        </p:nvSpPr>
        <p:spPr>
          <a:xfrm>
            <a:off x="239394" y="688785"/>
            <a:ext cx="11740008" cy="1016190"/>
          </a:xfrm>
          <a:prstGeom prst="rect">
            <a:avLst/>
          </a:prstGeom>
          <a:solidFill>
            <a:schemeClr val="bg1"/>
          </a:solidFill>
          <a:ln w="28575">
            <a:solidFill>
              <a:srgbClr val="00FF00"/>
            </a:solidFill>
          </a:ln>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Demo:</a:t>
            </a:r>
            <a:r>
              <a:rPr lang="en-US" altLang="en-US" sz="2400" dirty="0">
                <a:latin typeface="Comic Sans MS" panose="030F0702030302020204" pitchFamily="66" charset="0"/>
                <a:ea typeface="ＭＳ Ｐゴシック" pitchFamily="34" charset="-128"/>
              </a:rPr>
              <a:t> What are the problems and solutions of climate change? Ensure to use case studies to  be able to back up your arguments and statements. Ensure to gather rich data and information. </a:t>
            </a:r>
          </a:p>
        </p:txBody>
      </p:sp>
      <p:sp>
        <p:nvSpPr>
          <p:cNvPr id="7" name="Rectangle 2"/>
          <p:cNvSpPr txBox="1">
            <a:spLocks noChangeArrowheads="1"/>
          </p:cNvSpPr>
          <p:nvPr/>
        </p:nvSpPr>
        <p:spPr>
          <a:xfrm>
            <a:off x="229869" y="5375085"/>
            <a:ext cx="11740008" cy="1016190"/>
          </a:xfrm>
          <a:prstGeom prst="rect">
            <a:avLst/>
          </a:prstGeom>
          <a:solidFill>
            <a:schemeClr val="bg1"/>
          </a:solidFill>
          <a:ln w="28575">
            <a:solidFill>
              <a:srgbClr val="00B0F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u="sng" dirty="0">
                <a:latin typeface="Comic Sans MS" panose="030F0702030302020204" pitchFamily="66" charset="0"/>
                <a:ea typeface="ＭＳ Ｐゴシック" pitchFamily="34" charset="-128"/>
              </a:rPr>
              <a:t>Challenge</a:t>
            </a:r>
            <a:r>
              <a:rPr lang="en-US" altLang="en-US" sz="2400" dirty="0">
                <a:latin typeface="Comic Sans MS" panose="030F0702030302020204" pitchFamily="66" charset="0"/>
                <a:ea typeface="ＭＳ Ｐゴシック" pitchFamily="34" charset="-128"/>
              </a:rPr>
              <a:t>: Ensure to be able to evaluate the problems and solutions of climate change and be able to evaluate, which  is the most viable.</a:t>
            </a:r>
          </a:p>
        </p:txBody>
      </p:sp>
    </p:spTree>
    <p:extLst>
      <p:ext uri="{BB962C8B-B14F-4D97-AF65-F5344CB8AC3E}">
        <p14:creationId xmlns:p14="http://schemas.microsoft.com/office/powerpoint/2010/main" val="1483797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364</Words>
  <Application>Microsoft Office PowerPoint</Application>
  <PresentationFormat>Widescreen</PresentationFormat>
  <Paragraphs>69</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roberts</dc:creator>
  <cp:lastModifiedBy>martin roberts</cp:lastModifiedBy>
  <cp:revision>13</cp:revision>
  <dcterms:created xsi:type="dcterms:W3CDTF">2016-02-18T07:46:15Z</dcterms:created>
  <dcterms:modified xsi:type="dcterms:W3CDTF">2017-03-17T11:26:31Z</dcterms:modified>
</cp:coreProperties>
</file>