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7F1E9-6948-AF4C-8CD2-6237B58D5709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78F5B-27B1-6345-9614-1CB1D2FC1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1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7DCC622-4CD5-4852-B038-A8C186F3797B}" type="slidenum">
              <a:rPr lang="en-GB" altLang="en-US" sz="1200">
                <a:latin typeface="Calibri" pitchFamily="34" charset="0"/>
              </a:rPr>
              <a:pPr eaLnBrk="1" hangingPunct="1"/>
              <a:t>1</a:t>
            </a:fld>
            <a:endParaRPr lang="en-GB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5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8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2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66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49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21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2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18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4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7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E00E-1E9A-4B6A-BEC8-86EA38A27548}" type="datetimeFigureOut">
              <a:rPr lang="de-DE" smtClean="0"/>
              <a:t>28.08.19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8ECC-EDBB-4967-A03F-5ADF3635D5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87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223025" y="116632"/>
            <a:ext cx="11823832" cy="72008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GB" altLang="en-US" sz="2800" u="sng" dirty="0">
                <a:latin typeface="Comic Sans MS" panose="030F0702030302020204" pitchFamily="66" charset="0"/>
                <a:ea typeface="ＭＳ Ｐゴシック" pitchFamily="34" charset="-128"/>
              </a:rPr>
              <a:t>Welcome to IB Geography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299679-3CEC-D648-9EB3-70922F51F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63" y="870403"/>
            <a:ext cx="3369859" cy="51171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322915-E8F2-F744-A46F-5F177E2AD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29" y="2211614"/>
            <a:ext cx="76200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3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281" y="500571"/>
            <a:ext cx="11329607" cy="3416320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5400" b="1" u="sng" dirty="0">
                <a:latin typeface="Comic Sans MS" panose="030F0702030302020204" pitchFamily="66" charset="0"/>
              </a:rPr>
              <a:t>Instruction</a:t>
            </a:r>
            <a:r>
              <a:rPr lang="de-DE" sz="5400" b="1" dirty="0">
                <a:latin typeface="Comic Sans MS" panose="030F0702030302020204" pitchFamily="66" charset="0"/>
              </a:rPr>
              <a:t>: Complete </a:t>
            </a:r>
            <a:r>
              <a:rPr lang="de-DE" sz="5400" b="1" u="sng" dirty="0">
                <a:latin typeface="Comic Sans MS" panose="030F0702030302020204" pitchFamily="66" charset="0"/>
              </a:rPr>
              <a:t>only</a:t>
            </a:r>
            <a:r>
              <a:rPr lang="de-DE" sz="5400" b="1" dirty="0">
                <a:latin typeface="Comic Sans MS" panose="030F0702030302020204" pitchFamily="66" charset="0"/>
              </a:rPr>
              <a:t> the questions that have been underlined. You have 20 minutes.</a:t>
            </a:r>
          </a:p>
          <a:p>
            <a:pPr algn="ctr"/>
            <a:r>
              <a:rPr lang="de-DE" sz="5400" b="1" dirty="0">
                <a:latin typeface="Comic Sans MS" panose="030F0702030302020204" pitchFamily="66" charset="0"/>
              </a:rPr>
              <a:t>Good Luck  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dd-in 4" title="Slice Timer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0531903"/>
                  </p:ext>
                </p:extLst>
              </p:nvPr>
            </p:nvGraphicFramePr>
            <p:xfrm>
              <a:off x="9198864" y="4142231"/>
              <a:ext cx="2522982" cy="2233421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dd-in 4" title="Slice Tim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98864" y="4142231"/>
                <a:ext cx="2522982" cy="22334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13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71" y="2014410"/>
            <a:ext cx="11844719" cy="4715573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7072" y="228600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Describe</a:t>
            </a:r>
            <a:r>
              <a:rPr lang="de-DE" b="1" dirty="0">
                <a:latin typeface="Comic Sans MS" panose="030F0702030302020204" pitchFamily="66" charset="0"/>
              </a:rPr>
              <a:t> the trend shown on the graph?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71" y="752173"/>
            <a:ext cx="4602673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Trend (1) positive-stagnant-negative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6613" y="767254"/>
            <a:ext cx="4825177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Name Place in collobaration with  Data</a:t>
            </a:r>
          </a:p>
        </p:txBody>
      </p:sp>
    </p:spTree>
    <p:extLst>
      <p:ext uri="{BB962C8B-B14F-4D97-AF65-F5344CB8AC3E}">
        <p14:creationId xmlns:p14="http://schemas.microsoft.com/office/powerpoint/2010/main" val="339058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22" y="758317"/>
            <a:ext cx="11844719" cy="1381125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30123" y="265858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Identify</a:t>
            </a:r>
            <a:r>
              <a:rPr lang="de-DE" b="1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453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0" y="660082"/>
            <a:ext cx="11844719" cy="5832157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73640" y="183562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Describe the distribution of areas of very high soil degradation </a:t>
            </a:r>
            <a:r>
              <a:rPr lang="de-DE" b="1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84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0" y="783145"/>
            <a:ext cx="11779440" cy="4127183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73640" y="183562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Describe</a:t>
            </a:r>
            <a:r>
              <a:rPr lang="de-DE" b="1" dirty="0">
                <a:latin typeface="Comic Sans MS" panose="030F0702030302020204" pitchFamily="66" charset="0"/>
              </a:rPr>
              <a:t> the </a:t>
            </a:r>
            <a:r>
              <a:rPr lang="de-DE" b="1" u="sng" dirty="0">
                <a:latin typeface="Comic Sans MS" panose="030F0702030302020204" pitchFamily="66" charset="0"/>
              </a:rPr>
              <a:t>population structure</a:t>
            </a:r>
            <a:r>
              <a:rPr lang="de-DE" b="1" dirty="0">
                <a:latin typeface="Comic Sans MS" panose="030F0702030302020204" pitchFamily="66" charset="0"/>
              </a:rPr>
              <a:t> of this country.</a:t>
            </a:r>
          </a:p>
        </p:txBody>
      </p:sp>
    </p:spTree>
    <p:extLst>
      <p:ext uri="{BB962C8B-B14F-4D97-AF65-F5344CB8AC3E}">
        <p14:creationId xmlns:p14="http://schemas.microsoft.com/office/powerpoint/2010/main" val="349576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0" y="717232"/>
            <a:ext cx="11741714" cy="366274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3640" y="183562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Identify and State</a:t>
            </a:r>
            <a:endParaRPr lang="de-DE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0" y="891540"/>
            <a:ext cx="11866436" cy="38176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3640" y="183562"/>
            <a:ext cx="1184471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Q:(Command term) </a:t>
            </a:r>
            <a:r>
              <a:rPr lang="de-DE" b="1" u="sng" dirty="0">
                <a:latin typeface="Comic Sans MS" panose="030F0702030302020204" pitchFamily="66" charset="0"/>
              </a:rPr>
              <a:t>Describe</a:t>
            </a:r>
            <a:r>
              <a:rPr lang="de-DE" b="1" dirty="0">
                <a:latin typeface="Comic Sans MS" panose="030F0702030302020204" pitchFamily="66" charset="0"/>
              </a:rPr>
              <a:t> the </a:t>
            </a:r>
            <a:r>
              <a:rPr lang="de-DE" b="1" u="sng" dirty="0">
                <a:latin typeface="Comic Sans MS" panose="030F0702030302020204" pitchFamily="66" charset="0"/>
              </a:rPr>
              <a:t>pattern</a:t>
            </a:r>
            <a:r>
              <a:rPr lang="de-DE" b="1" dirty="0">
                <a:latin typeface="Comic Sans MS" panose="030F0702030302020204" pitchFamily="66" charset="0"/>
              </a:rPr>
              <a:t> of high physical water scarcity shown on the map.</a:t>
            </a:r>
          </a:p>
        </p:txBody>
      </p:sp>
    </p:spTree>
    <p:extLst>
      <p:ext uri="{BB962C8B-B14F-4D97-AF65-F5344CB8AC3E}">
        <p14:creationId xmlns:p14="http://schemas.microsoft.com/office/powerpoint/2010/main" val="269687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6747F40A-E2B1-49AF-A700-89D4135F17AF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1200"/>
    <we:property name="autostart" value="false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107</Words>
  <Application>Microsoft Macintosh PowerPoint</Application>
  <PresentationFormat>Widescreen</PresentationFormat>
  <Paragraphs>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Welcome to IB Geography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MNS</dc:creator>
  <cp:lastModifiedBy>Martin Roberts</cp:lastModifiedBy>
  <cp:revision>6</cp:revision>
  <dcterms:created xsi:type="dcterms:W3CDTF">2019-08-19T07:37:42Z</dcterms:created>
  <dcterms:modified xsi:type="dcterms:W3CDTF">2019-08-28T05:31:51Z</dcterms:modified>
</cp:coreProperties>
</file>