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63" r:id="rId3"/>
    <p:sldId id="257" r:id="rId4"/>
    <p:sldId id="266" r:id="rId5"/>
    <p:sldId id="261" r:id="rId6"/>
    <p:sldId id="267" r:id="rId7"/>
    <p:sldId id="268" r:id="rId8"/>
    <p:sldId id="260" r:id="rId9"/>
    <p:sldId id="258" r:id="rId10"/>
    <p:sldId id="265" r:id="rId11"/>
    <p:sldId id="259" r:id="rId12"/>
    <p:sldId id="26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2"/>
    <p:restoredTop sz="94737"/>
  </p:normalViewPr>
  <p:slideViewPr>
    <p:cSldViewPr snapToGrid="0" snapToObjects="1">
      <p:cViewPr varScale="1">
        <p:scale>
          <a:sx n="84" d="100"/>
          <a:sy n="84"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F65B5-8754-5C44-B8C8-8614C237B3A2}" type="datetimeFigureOut">
              <a:rPr lang="en-GB" smtClean="0"/>
              <a:t>07/04/2019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A4E4-02C2-C84D-A32C-DC14B46DC002}" type="slidenum">
              <a:rPr lang="en-GB" smtClean="0"/>
              <a:t>‹#›</a:t>
            </a:fld>
            <a:endParaRPr lang="en-GB"/>
          </a:p>
        </p:txBody>
      </p:sp>
    </p:spTree>
    <p:extLst>
      <p:ext uri="{BB962C8B-B14F-4D97-AF65-F5344CB8AC3E}">
        <p14:creationId xmlns:p14="http://schemas.microsoft.com/office/powerpoint/2010/main" val="344792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4A4E4-02C2-C84D-A32C-DC14B46DC002}" type="slidenum">
              <a:rPr lang="en-GB" smtClean="0"/>
              <a:t>3</a:t>
            </a:fld>
            <a:endParaRPr lang="en-GB"/>
          </a:p>
        </p:txBody>
      </p:sp>
    </p:spTree>
    <p:extLst>
      <p:ext uri="{BB962C8B-B14F-4D97-AF65-F5344CB8AC3E}">
        <p14:creationId xmlns:p14="http://schemas.microsoft.com/office/powerpoint/2010/main" val="303732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AD42-B840-5A4C-82FF-FF4BD2DC4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B1769A-335E-894B-95F5-7DA7E1AB4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484C8E-CE4A-0345-950A-68D4B59C3136}"/>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5" name="Footer Placeholder 4">
            <a:extLst>
              <a:ext uri="{FF2B5EF4-FFF2-40B4-BE49-F238E27FC236}">
                <a16:creationId xmlns:a16="http://schemas.microsoft.com/office/drawing/2014/main" id="{9096F77A-901F-BF4D-A05A-99F5480C1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B93608-058B-0D4C-90CD-1DD05DEEA8E3}"/>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15884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C679-B492-5A43-81B7-BEDA654C0F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359708-7BB6-8F46-B569-5EA65D638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A7D95F-99C7-584D-8844-77B192A04BC6}"/>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5" name="Footer Placeholder 4">
            <a:extLst>
              <a:ext uri="{FF2B5EF4-FFF2-40B4-BE49-F238E27FC236}">
                <a16:creationId xmlns:a16="http://schemas.microsoft.com/office/drawing/2014/main" id="{70D199D8-F6BA-1147-893E-C5BCB5321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F1EACD-A91F-9147-830C-5AB1ACC2363D}"/>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224165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BD2DC-E93C-624E-B4FF-A09BDF458B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8487D4-C28E-E24F-B507-7A0782C89B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B97369-3903-2E47-B2B1-374C60780E4E}"/>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5" name="Footer Placeholder 4">
            <a:extLst>
              <a:ext uri="{FF2B5EF4-FFF2-40B4-BE49-F238E27FC236}">
                <a16:creationId xmlns:a16="http://schemas.microsoft.com/office/drawing/2014/main" id="{54822BD4-A66F-544E-877C-6B3422649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34661A-BC35-0949-B1D3-6EE851568C89}"/>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210254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B8E0-9634-C347-BD79-2C4067D9BC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BC7D76-3DF5-2E48-945B-68E61AB38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08C306-FB27-714E-9C33-78E692E71334}"/>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5" name="Footer Placeholder 4">
            <a:extLst>
              <a:ext uri="{FF2B5EF4-FFF2-40B4-BE49-F238E27FC236}">
                <a16:creationId xmlns:a16="http://schemas.microsoft.com/office/drawing/2014/main" id="{67F61589-19EC-994B-9F45-9F04E799D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26C92-63E3-A144-991B-6BCE5C4BFAEA}"/>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416612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C0AA-ADA9-5E4C-86F4-66A73FC07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E1C54E-CD24-D94B-B957-D1A4FDA3AE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56D3E-405C-2744-AAE6-9012021CFEF6}"/>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5" name="Footer Placeholder 4">
            <a:extLst>
              <a:ext uri="{FF2B5EF4-FFF2-40B4-BE49-F238E27FC236}">
                <a16:creationId xmlns:a16="http://schemas.microsoft.com/office/drawing/2014/main" id="{8BCD3BE3-2B05-D141-A24D-8E21E69C53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4F8162-18D1-F64C-ADA1-426C8BB94B14}"/>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10399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0070-8DFB-A742-A223-D2E598792A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BC6055-97D4-9241-B442-A894506B3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035102-C6F4-A646-B3FC-5F3A9F21F7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7AB597-A44F-AE45-B13A-708DF50A69A9}"/>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6" name="Footer Placeholder 5">
            <a:extLst>
              <a:ext uri="{FF2B5EF4-FFF2-40B4-BE49-F238E27FC236}">
                <a16:creationId xmlns:a16="http://schemas.microsoft.com/office/drawing/2014/main" id="{07892D4F-3BB7-6148-BF1B-82535F19E7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DD98D-A308-7D4C-9546-AA21B120A203}"/>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34199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FF65-1399-9A4C-B72F-E5BDC51F55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0E801C-2CA2-DE4C-99B3-A352E0389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EC627-95EB-D542-8FBD-E1D9B6F5B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030CE-F2FE-DF4D-A18F-91610B934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76150-B05C-3E4F-AF25-0F60E48BB4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7159E8-8055-EE40-BC3F-E7DC094BC314}"/>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8" name="Footer Placeholder 7">
            <a:extLst>
              <a:ext uri="{FF2B5EF4-FFF2-40B4-BE49-F238E27FC236}">
                <a16:creationId xmlns:a16="http://schemas.microsoft.com/office/drawing/2014/main" id="{6C378D4A-257B-3F45-953F-2C88FE35AE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9EE1C6-541E-A243-B95C-3786C1754A04}"/>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243138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C0EF-92FA-8E4D-945E-FB8B4D8978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5C55FE-424D-4448-BDC9-AC52908C4312}"/>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4" name="Footer Placeholder 3">
            <a:extLst>
              <a:ext uri="{FF2B5EF4-FFF2-40B4-BE49-F238E27FC236}">
                <a16:creationId xmlns:a16="http://schemas.microsoft.com/office/drawing/2014/main" id="{EF0FF645-15E7-8F4B-824B-D7553F291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FB67A4-0E84-5447-8F30-72EBA1DC6D1B}"/>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130623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1304C-6752-C34A-A411-E0754A3167FB}"/>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3" name="Footer Placeholder 2">
            <a:extLst>
              <a:ext uri="{FF2B5EF4-FFF2-40B4-BE49-F238E27FC236}">
                <a16:creationId xmlns:a16="http://schemas.microsoft.com/office/drawing/2014/main" id="{4C6088A8-FB76-264D-BC48-ADA2ED29C6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A2F5D4-2FFA-8A4C-913C-9763C2091911}"/>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314376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1C0C-9FED-2248-9ED4-57655ACEA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BF44D-2DAB-5F40-B5BD-D10455D6D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38456C-8F2A-5244-BA8E-84263B1E6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524DC-3B5B-6A40-84EB-ACEDCBC7272F}"/>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6" name="Footer Placeholder 5">
            <a:extLst>
              <a:ext uri="{FF2B5EF4-FFF2-40B4-BE49-F238E27FC236}">
                <a16:creationId xmlns:a16="http://schemas.microsoft.com/office/drawing/2014/main" id="{2FC225FA-0539-5F46-9772-B421C82B6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B25C20-9A99-6243-9697-91BB8A8210A4}"/>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170264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3CC1-C7DF-304C-8ED4-4EFF15EBD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BC27D4-FCC1-D04B-96D8-E42FC8BC0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DE4170-3F50-D84B-8626-332B7B1CE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26EF3-4475-C34D-93A8-BF98B44AF95A}"/>
              </a:ext>
            </a:extLst>
          </p:cNvPr>
          <p:cNvSpPr>
            <a:spLocks noGrp="1"/>
          </p:cNvSpPr>
          <p:nvPr>
            <p:ph type="dt" sz="half" idx="10"/>
          </p:nvPr>
        </p:nvSpPr>
        <p:spPr/>
        <p:txBody>
          <a:bodyPr/>
          <a:lstStyle/>
          <a:p>
            <a:fld id="{F2FD0250-8A73-714F-8ADC-E2F68E60D5BA}" type="datetimeFigureOut">
              <a:rPr lang="en-GB" smtClean="0"/>
              <a:t>07/04/2019</a:t>
            </a:fld>
            <a:endParaRPr lang="en-GB"/>
          </a:p>
        </p:txBody>
      </p:sp>
      <p:sp>
        <p:nvSpPr>
          <p:cNvPr id="6" name="Footer Placeholder 5">
            <a:extLst>
              <a:ext uri="{FF2B5EF4-FFF2-40B4-BE49-F238E27FC236}">
                <a16:creationId xmlns:a16="http://schemas.microsoft.com/office/drawing/2014/main" id="{77488B5E-0F94-574D-8E63-57FF217B3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1CE110-7C0D-BA4E-9F29-8518D6E40B3C}"/>
              </a:ext>
            </a:extLst>
          </p:cNvPr>
          <p:cNvSpPr>
            <a:spLocks noGrp="1"/>
          </p:cNvSpPr>
          <p:nvPr>
            <p:ph type="sldNum" sz="quarter" idx="12"/>
          </p:nvPr>
        </p:nvSpPr>
        <p:spPr/>
        <p:txBody>
          <a:bodyPr/>
          <a:lstStyle/>
          <a:p>
            <a:fld id="{BF33D86A-5B59-3B4F-B011-8018F87DBA56}" type="slidenum">
              <a:rPr lang="en-GB" smtClean="0"/>
              <a:t>‹#›</a:t>
            </a:fld>
            <a:endParaRPr lang="en-GB"/>
          </a:p>
        </p:txBody>
      </p:sp>
    </p:spTree>
    <p:extLst>
      <p:ext uri="{BB962C8B-B14F-4D97-AF65-F5344CB8AC3E}">
        <p14:creationId xmlns:p14="http://schemas.microsoft.com/office/powerpoint/2010/main" val="20944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B5727-3609-3446-8424-CBCB8CE9BB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52085D-3788-9546-8F5C-2204D2D1C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A5F01-8983-3A4F-8D37-E21CD9CF1C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D0250-8A73-714F-8ADC-E2F68E60D5BA}" type="datetimeFigureOut">
              <a:rPr lang="en-GB" smtClean="0"/>
              <a:t>07/04/2019</a:t>
            </a:fld>
            <a:endParaRPr lang="en-GB"/>
          </a:p>
        </p:txBody>
      </p:sp>
      <p:sp>
        <p:nvSpPr>
          <p:cNvPr id="5" name="Footer Placeholder 4">
            <a:extLst>
              <a:ext uri="{FF2B5EF4-FFF2-40B4-BE49-F238E27FC236}">
                <a16:creationId xmlns:a16="http://schemas.microsoft.com/office/drawing/2014/main" id="{800CB1EA-D286-B740-8678-0433CBCDE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1F2A8-9DDA-C24B-A33B-BD35AE13B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3D86A-5B59-3B4F-B011-8018F87DBA56}" type="slidenum">
              <a:rPr lang="en-GB" smtClean="0"/>
              <a:t>‹#›</a:t>
            </a:fld>
            <a:endParaRPr lang="en-GB"/>
          </a:p>
        </p:txBody>
      </p:sp>
    </p:spTree>
    <p:extLst>
      <p:ext uri="{BB962C8B-B14F-4D97-AF65-F5344CB8AC3E}">
        <p14:creationId xmlns:p14="http://schemas.microsoft.com/office/powerpoint/2010/main" val="334683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402" Type="http://schemas.openxmlformats.org/officeDocument/2006/relationships/tags" Target="../tags/tag402.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388" Type="http://schemas.openxmlformats.org/officeDocument/2006/relationships/tags" Target="../tags/tag388.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413" Type="http://schemas.openxmlformats.org/officeDocument/2006/relationships/tags" Target="../tags/tag413.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399" Type="http://schemas.openxmlformats.org/officeDocument/2006/relationships/tags" Target="../tags/tag399.xml"/><Relationship Id="rId259" Type="http://schemas.openxmlformats.org/officeDocument/2006/relationships/tags" Target="../tags/tag259.xml"/><Relationship Id="rId424" Type="http://schemas.openxmlformats.org/officeDocument/2006/relationships/tags" Target="../tags/tag424.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390" Type="http://schemas.openxmlformats.org/officeDocument/2006/relationships/tags" Target="../tags/tag390.xml"/><Relationship Id="rId404" Type="http://schemas.openxmlformats.org/officeDocument/2006/relationships/tags" Target="../tags/tag404.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415" Type="http://schemas.openxmlformats.org/officeDocument/2006/relationships/tags" Target="../tags/tag415.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426" Type="http://schemas.openxmlformats.org/officeDocument/2006/relationships/tags" Target="../tags/tag426.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406" Type="http://schemas.openxmlformats.org/officeDocument/2006/relationships/tags" Target="../tags/tag406.xml"/><Relationship Id="rId9" Type="http://schemas.openxmlformats.org/officeDocument/2006/relationships/tags" Target="../tags/tag9.xml"/><Relationship Id="rId210" Type="http://schemas.openxmlformats.org/officeDocument/2006/relationships/tags" Target="../tags/tag210.xml"/><Relationship Id="rId392" Type="http://schemas.openxmlformats.org/officeDocument/2006/relationships/tags" Target="../tags/tag392.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89" Type="http://schemas.openxmlformats.org/officeDocument/2006/relationships/tags" Target="../tags/tag89.xml"/><Relationship Id="rId112" Type="http://schemas.openxmlformats.org/officeDocument/2006/relationships/tags" Target="../tags/tag112.xml"/><Relationship Id="rId154" Type="http://schemas.openxmlformats.org/officeDocument/2006/relationships/tags" Target="../tags/tag154.xml"/><Relationship Id="rId361" Type="http://schemas.openxmlformats.org/officeDocument/2006/relationships/tags" Target="../tags/tag361.xml"/><Relationship Id="rId196" Type="http://schemas.openxmlformats.org/officeDocument/2006/relationships/tags" Target="../tags/tag196.xml"/><Relationship Id="rId417" Type="http://schemas.openxmlformats.org/officeDocument/2006/relationships/tags" Target="../tags/tag417.xml"/><Relationship Id="rId16" Type="http://schemas.openxmlformats.org/officeDocument/2006/relationships/tags" Target="../tags/tag16.xml"/><Relationship Id="rId221" Type="http://schemas.openxmlformats.org/officeDocument/2006/relationships/tags" Target="../tags/tag221.xml"/><Relationship Id="rId263" Type="http://schemas.openxmlformats.org/officeDocument/2006/relationships/tags" Target="../tags/tag263.xml"/><Relationship Id="rId319" Type="http://schemas.openxmlformats.org/officeDocument/2006/relationships/tags" Target="../tags/tag319.xml"/><Relationship Id="rId58" Type="http://schemas.openxmlformats.org/officeDocument/2006/relationships/tags" Target="../tags/tag58.xml"/><Relationship Id="rId123" Type="http://schemas.openxmlformats.org/officeDocument/2006/relationships/tags" Target="../tags/tag123.xml"/><Relationship Id="rId330" Type="http://schemas.openxmlformats.org/officeDocument/2006/relationships/tags" Target="../tags/tag330.xml"/><Relationship Id="rId165" Type="http://schemas.openxmlformats.org/officeDocument/2006/relationships/tags" Target="../tags/tag165.xml"/><Relationship Id="rId372" Type="http://schemas.openxmlformats.org/officeDocument/2006/relationships/tags" Target="../tags/tag372.xml"/><Relationship Id="rId428" Type="http://schemas.openxmlformats.org/officeDocument/2006/relationships/tags" Target="../tags/tag428.xml"/><Relationship Id="rId232" Type="http://schemas.openxmlformats.org/officeDocument/2006/relationships/tags" Target="../tags/tag232.xml"/><Relationship Id="rId274" Type="http://schemas.openxmlformats.org/officeDocument/2006/relationships/tags" Target="../tags/tag274.xml"/><Relationship Id="rId27" Type="http://schemas.openxmlformats.org/officeDocument/2006/relationships/tags" Target="../tags/tag27.xml"/><Relationship Id="rId69" Type="http://schemas.openxmlformats.org/officeDocument/2006/relationships/tags" Target="../tags/tag69.xml"/><Relationship Id="rId134" Type="http://schemas.openxmlformats.org/officeDocument/2006/relationships/tags" Target="../tags/tag134.xml"/><Relationship Id="rId80" Type="http://schemas.openxmlformats.org/officeDocument/2006/relationships/tags" Target="../tags/tag80.xml"/><Relationship Id="rId176" Type="http://schemas.openxmlformats.org/officeDocument/2006/relationships/tags" Target="../tags/tag176.xml"/><Relationship Id="rId341" Type="http://schemas.openxmlformats.org/officeDocument/2006/relationships/tags" Target="../tags/tag341.xml"/><Relationship Id="rId383" Type="http://schemas.openxmlformats.org/officeDocument/2006/relationships/tags" Target="../tags/tag383.xml"/><Relationship Id="rId201" Type="http://schemas.openxmlformats.org/officeDocument/2006/relationships/tags" Target="../tags/tag201.xml"/><Relationship Id="rId243" Type="http://schemas.openxmlformats.org/officeDocument/2006/relationships/tags" Target="../tags/tag243.xml"/><Relationship Id="rId285" Type="http://schemas.openxmlformats.org/officeDocument/2006/relationships/tags" Target="../tags/tag285.xml"/><Relationship Id="rId38" Type="http://schemas.openxmlformats.org/officeDocument/2006/relationships/tags" Target="../tags/tag38.xml"/><Relationship Id="rId103" Type="http://schemas.openxmlformats.org/officeDocument/2006/relationships/tags" Target="../tags/tag103.xml"/><Relationship Id="rId310" Type="http://schemas.openxmlformats.org/officeDocument/2006/relationships/tags" Target="../tags/tag310.xml"/><Relationship Id="rId91" Type="http://schemas.openxmlformats.org/officeDocument/2006/relationships/tags" Target="../tags/tag91.xml"/><Relationship Id="rId145" Type="http://schemas.openxmlformats.org/officeDocument/2006/relationships/tags" Target="../tags/tag145.xml"/><Relationship Id="rId187" Type="http://schemas.openxmlformats.org/officeDocument/2006/relationships/tags" Target="../tags/tag187.xml"/><Relationship Id="rId352" Type="http://schemas.openxmlformats.org/officeDocument/2006/relationships/tags" Target="../tags/tag352.xml"/><Relationship Id="rId394" Type="http://schemas.openxmlformats.org/officeDocument/2006/relationships/tags" Target="../tags/tag394.xml"/><Relationship Id="rId408" Type="http://schemas.openxmlformats.org/officeDocument/2006/relationships/tags" Target="../tags/tag408.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tags" Target="../tags/tag384.xml"/><Relationship Id="rId419" Type="http://schemas.openxmlformats.org/officeDocument/2006/relationships/tags" Target="../tags/tag419.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395" Type="http://schemas.openxmlformats.org/officeDocument/2006/relationships/tags" Target="../tags/tag395.xml"/><Relationship Id="rId409" Type="http://schemas.openxmlformats.org/officeDocument/2006/relationships/tags" Target="../tags/tag409.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420" Type="http://schemas.openxmlformats.org/officeDocument/2006/relationships/tags" Target="../tags/tag420.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tags" Target="../tags/tag385.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410" Type="http://schemas.openxmlformats.org/officeDocument/2006/relationships/tags" Target="../tags/tag410.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96" Type="http://schemas.openxmlformats.org/officeDocument/2006/relationships/tags" Target="../tags/tag396.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400" Type="http://schemas.openxmlformats.org/officeDocument/2006/relationships/tags" Target="../tags/tag400.xml"/><Relationship Id="rId421" Type="http://schemas.openxmlformats.org/officeDocument/2006/relationships/tags" Target="../tags/tag421.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tags" Target="../tags/tag386.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411" Type="http://schemas.openxmlformats.org/officeDocument/2006/relationships/tags" Target="../tags/tag411.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397" Type="http://schemas.openxmlformats.org/officeDocument/2006/relationships/tags" Target="../tags/tag397.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401" Type="http://schemas.openxmlformats.org/officeDocument/2006/relationships/tags" Target="../tags/tag401.xml"/><Relationship Id="rId422" Type="http://schemas.openxmlformats.org/officeDocument/2006/relationships/tags" Target="../tags/tag422.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tags" Target="../tags/tag387.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412" Type="http://schemas.openxmlformats.org/officeDocument/2006/relationships/tags" Target="../tags/tag412.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398" Type="http://schemas.openxmlformats.org/officeDocument/2006/relationships/tags" Target="../tags/tag398.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423" Type="http://schemas.openxmlformats.org/officeDocument/2006/relationships/tags" Target="../tags/tag423.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403" Type="http://schemas.openxmlformats.org/officeDocument/2006/relationships/tags" Target="../tags/tag403.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389" Type="http://schemas.openxmlformats.org/officeDocument/2006/relationships/tags" Target="../tags/tag389.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414" Type="http://schemas.openxmlformats.org/officeDocument/2006/relationships/tags" Target="../tags/tag414.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425" Type="http://schemas.openxmlformats.org/officeDocument/2006/relationships/tags" Target="../tags/tag425.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391" Type="http://schemas.openxmlformats.org/officeDocument/2006/relationships/tags" Target="../tags/tag391.xml"/><Relationship Id="rId405" Type="http://schemas.openxmlformats.org/officeDocument/2006/relationships/tags" Target="../tags/tag405.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416" Type="http://schemas.openxmlformats.org/officeDocument/2006/relationships/tags" Target="../tags/tag416.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427" Type="http://schemas.openxmlformats.org/officeDocument/2006/relationships/tags" Target="../tags/tag427.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 Id="rId68" Type="http://schemas.openxmlformats.org/officeDocument/2006/relationships/tags" Target="../tags/tag68.xml"/><Relationship Id="rId133" Type="http://schemas.openxmlformats.org/officeDocument/2006/relationships/tags" Target="../tags/tag133.xml"/><Relationship Id="rId175" Type="http://schemas.openxmlformats.org/officeDocument/2006/relationships/tags" Target="../tags/tag175.xml"/><Relationship Id="rId340" Type="http://schemas.openxmlformats.org/officeDocument/2006/relationships/tags" Target="../tags/tag340.xml"/><Relationship Id="rId200" Type="http://schemas.openxmlformats.org/officeDocument/2006/relationships/tags" Target="../tags/tag200.xml"/><Relationship Id="rId382" Type="http://schemas.openxmlformats.org/officeDocument/2006/relationships/tags" Target="../tags/tag382.xml"/><Relationship Id="rId242" Type="http://schemas.openxmlformats.org/officeDocument/2006/relationships/tags" Target="../tags/tag242.xml"/><Relationship Id="rId284" Type="http://schemas.openxmlformats.org/officeDocument/2006/relationships/tags" Target="../tags/tag284.xml"/><Relationship Id="rId37" Type="http://schemas.openxmlformats.org/officeDocument/2006/relationships/tags" Target="../tags/tag37.xml"/><Relationship Id="rId79" Type="http://schemas.openxmlformats.org/officeDocument/2006/relationships/tags" Target="../tags/tag79.xml"/><Relationship Id="rId102" Type="http://schemas.openxmlformats.org/officeDocument/2006/relationships/tags" Target="../tags/tag102.xml"/><Relationship Id="rId144" Type="http://schemas.openxmlformats.org/officeDocument/2006/relationships/tags" Target="../tags/tag144.xml"/><Relationship Id="rId90" Type="http://schemas.openxmlformats.org/officeDocument/2006/relationships/tags" Target="../tags/tag90.xml"/><Relationship Id="rId186" Type="http://schemas.openxmlformats.org/officeDocument/2006/relationships/tags" Target="../tags/tag186.xml"/><Relationship Id="rId351" Type="http://schemas.openxmlformats.org/officeDocument/2006/relationships/tags" Target="../tags/tag351.xml"/><Relationship Id="rId393" Type="http://schemas.openxmlformats.org/officeDocument/2006/relationships/tags" Target="../tags/tag393.xml"/><Relationship Id="rId407" Type="http://schemas.openxmlformats.org/officeDocument/2006/relationships/tags" Target="../tags/tag407.xml"/><Relationship Id="rId211" Type="http://schemas.openxmlformats.org/officeDocument/2006/relationships/tags" Target="../tags/tag211.xml"/><Relationship Id="rId253" Type="http://schemas.openxmlformats.org/officeDocument/2006/relationships/tags" Target="../tags/tag253.xml"/><Relationship Id="rId295" Type="http://schemas.openxmlformats.org/officeDocument/2006/relationships/tags" Target="../tags/tag295.xml"/><Relationship Id="rId309" Type="http://schemas.openxmlformats.org/officeDocument/2006/relationships/tags" Target="../tags/tag309.xml"/><Relationship Id="rId48" Type="http://schemas.openxmlformats.org/officeDocument/2006/relationships/tags" Target="../tags/tag48.xml"/><Relationship Id="rId113" Type="http://schemas.openxmlformats.org/officeDocument/2006/relationships/tags" Target="../tags/tag113.xml"/><Relationship Id="rId320" Type="http://schemas.openxmlformats.org/officeDocument/2006/relationships/tags" Target="../tags/tag320.xml"/><Relationship Id="rId155" Type="http://schemas.openxmlformats.org/officeDocument/2006/relationships/tags" Target="../tags/tag155.xml"/><Relationship Id="rId197" Type="http://schemas.openxmlformats.org/officeDocument/2006/relationships/tags" Target="../tags/tag197.xml"/><Relationship Id="rId362" Type="http://schemas.openxmlformats.org/officeDocument/2006/relationships/tags" Target="../tags/tag362.xml"/><Relationship Id="rId418" Type="http://schemas.openxmlformats.org/officeDocument/2006/relationships/tags" Target="../tags/tag418.xml"/><Relationship Id="rId222" Type="http://schemas.openxmlformats.org/officeDocument/2006/relationships/tags" Target="../tags/tag222.xml"/><Relationship Id="rId264" Type="http://schemas.openxmlformats.org/officeDocument/2006/relationships/tags" Target="../tags/tag264.xml"/><Relationship Id="rId17" Type="http://schemas.openxmlformats.org/officeDocument/2006/relationships/tags" Target="../tags/tag17.xml"/><Relationship Id="rId59" Type="http://schemas.openxmlformats.org/officeDocument/2006/relationships/tags" Target="../tags/tag59.xml"/><Relationship Id="rId124" Type="http://schemas.openxmlformats.org/officeDocument/2006/relationships/tags" Target="../tags/tag124.xml"/><Relationship Id="rId70" Type="http://schemas.openxmlformats.org/officeDocument/2006/relationships/tags" Target="../tags/tag70.xml"/><Relationship Id="rId166" Type="http://schemas.openxmlformats.org/officeDocument/2006/relationships/tags" Target="../tags/tag166.xml"/><Relationship Id="rId331" Type="http://schemas.openxmlformats.org/officeDocument/2006/relationships/tags" Target="../tags/tag331.xml"/><Relationship Id="rId373" Type="http://schemas.openxmlformats.org/officeDocument/2006/relationships/tags" Target="../tags/tag373.xml"/><Relationship Id="rId42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2A1554EA-483D-A24B-9F74-A5929259D1F6}"/>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a:t>
            </a:r>
            <a:endParaRPr lang="en-GB" sz="2400" dirty="0">
              <a:latin typeface="Comic Sans MS" pitchFamily="66" charset="0"/>
            </a:endParaRPr>
          </a:p>
        </p:txBody>
      </p:sp>
      <p:sp>
        <p:nvSpPr>
          <p:cNvPr id="7" name="Text Box 4">
            <a:extLst>
              <a:ext uri="{FF2B5EF4-FFF2-40B4-BE49-F238E27FC236}">
                <a16:creationId xmlns:a16="http://schemas.microsoft.com/office/drawing/2014/main" id="{7CD32532-038F-5A4C-8D44-FAF710216315}"/>
              </a:ext>
            </a:extLst>
          </p:cNvPr>
          <p:cNvSpPr txBox="1">
            <a:spLocks noChangeArrowheads="1"/>
          </p:cNvSpPr>
          <p:nvPr/>
        </p:nvSpPr>
        <p:spPr bwMode="auto">
          <a:xfrm>
            <a:off x="170688" y="662832"/>
            <a:ext cx="11899392" cy="400110"/>
          </a:xfrm>
          <a:prstGeom prst="rect">
            <a:avLst/>
          </a:prstGeom>
          <a:solidFill>
            <a:schemeClr val="bg1"/>
          </a:solidFill>
          <a:ln w="31750">
            <a:solidFill>
              <a:srgbClr val="00FF00"/>
            </a:solidFill>
            <a:miter lim="800000"/>
            <a:headEnd/>
            <a:tailEnd/>
          </a:ln>
          <a:effectLst/>
          <a:extLst/>
        </p:spPr>
        <p:txBody>
          <a:bodyPr wrap="square">
            <a:spAutoFit/>
          </a:bodyPr>
          <a:lstStyle/>
          <a:p>
            <a:pPr>
              <a:spcBef>
                <a:spcPct val="50000"/>
              </a:spcBef>
            </a:pPr>
            <a:r>
              <a:rPr lang="en-GB" sz="2000" b="1" u="sng" dirty="0">
                <a:latin typeface="Comic Sans MS" pitchFamily="66" charset="0"/>
              </a:rPr>
              <a:t>Starter</a:t>
            </a:r>
            <a:r>
              <a:rPr lang="en-GB" sz="2000" b="1" dirty="0">
                <a:latin typeface="Comic Sans MS" pitchFamily="66" charset="0"/>
              </a:rPr>
              <a:t>: </a:t>
            </a:r>
            <a:r>
              <a:rPr lang="en-GB" sz="2000" dirty="0">
                <a:latin typeface="Comic Sans MS" pitchFamily="66" charset="0"/>
              </a:rPr>
              <a:t>Describe the global distribution of Landslide between 2006-2007.                   [3 marks]  </a:t>
            </a:r>
          </a:p>
        </p:txBody>
      </p:sp>
      <p:pic>
        <p:nvPicPr>
          <p:cNvPr id="8" name="Picture 7">
            <a:extLst>
              <a:ext uri="{FF2B5EF4-FFF2-40B4-BE49-F238E27FC236}">
                <a16:creationId xmlns:a16="http://schemas.microsoft.com/office/drawing/2014/main" id="{4EFC284E-D802-CB4E-A8A8-FCAB315231E2}"/>
              </a:ext>
            </a:extLst>
          </p:cNvPr>
          <p:cNvPicPr>
            <a:picLocks noChangeAspect="1"/>
          </p:cNvPicPr>
          <p:nvPr/>
        </p:nvPicPr>
        <p:blipFill>
          <a:blip r:embed="rId2"/>
          <a:stretch>
            <a:fillRect/>
          </a:stretch>
        </p:blipFill>
        <p:spPr>
          <a:xfrm>
            <a:off x="170688" y="1162816"/>
            <a:ext cx="11899392" cy="5567911"/>
          </a:xfrm>
          <a:prstGeom prst="rect">
            <a:avLst/>
          </a:prstGeom>
        </p:spPr>
      </p:pic>
    </p:spTree>
    <p:extLst>
      <p:ext uri="{BB962C8B-B14F-4D97-AF65-F5344CB8AC3E}">
        <p14:creationId xmlns:p14="http://schemas.microsoft.com/office/powerpoint/2010/main" val="158656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927FED-4749-0B4A-AF2F-9487ED47D89C}"/>
              </a:ext>
            </a:extLst>
          </p:cNvPr>
          <p:cNvPicPr>
            <a:picLocks noChangeAspect="1"/>
          </p:cNvPicPr>
          <p:nvPr/>
        </p:nvPicPr>
        <p:blipFill>
          <a:blip r:embed="rId2"/>
          <a:stretch>
            <a:fillRect/>
          </a:stretch>
        </p:blipFill>
        <p:spPr>
          <a:xfrm>
            <a:off x="423862" y="592137"/>
            <a:ext cx="5672138" cy="5473700"/>
          </a:xfrm>
          <a:prstGeom prst="rect">
            <a:avLst/>
          </a:prstGeom>
        </p:spPr>
      </p:pic>
      <p:pic>
        <p:nvPicPr>
          <p:cNvPr id="3" name="Picture 2">
            <a:extLst>
              <a:ext uri="{FF2B5EF4-FFF2-40B4-BE49-F238E27FC236}">
                <a16:creationId xmlns:a16="http://schemas.microsoft.com/office/drawing/2014/main" id="{19551E37-87BE-3541-88D2-3E2EB35B2523}"/>
              </a:ext>
            </a:extLst>
          </p:cNvPr>
          <p:cNvPicPr>
            <a:picLocks noChangeAspect="1"/>
          </p:cNvPicPr>
          <p:nvPr/>
        </p:nvPicPr>
        <p:blipFill>
          <a:blip r:embed="rId3"/>
          <a:stretch>
            <a:fillRect/>
          </a:stretch>
        </p:blipFill>
        <p:spPr>
          <a:xfrm>
            <a:off x="6243300" y="947801"/>
            <a:ext cx="5710575" cy="4962398"/>
          </a:xfrm>
          <a:prstGeom prst="rect">
            <a:avLst/>
          </a:prstGeom>
        </p:spPr>
      </p:pic>
      <p:sp>
        <p:nvSpPr>
          <p:cNvPr id="4" name="Text Box 4">
            <a:extLst>
              <a:ext uri="{FF2B5EF4-FFF2-40B4-BE49-F238E27FC236}">
                <a16:creationId xmlns:a16="http://schemas.microsoft.com/office/drawing/2014/main" id="{6C081DEA-3D3D-8944-9130-7893E0E9C44B}"/>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Spec Paper Questions </a:t>
            </a:r>
            <a:endParaRPr lang="en-GB" sz="2400" dirty="0">
              <a:latin typeface="Comic Sans MS" pitchFamily="66" charset="0"/>
            </a:endParaRPr>
          </a:p>
        </p:txBody>
      </p:sp>
    </p:spTree>
    <p:extLst>
      <p:ext uri="{BB962C8B-B14F-4D97-AF65-F5344CB8AC3E}">
        <p14:creationId xmlns:p14="http://schemas.microsoft.com/office/powerpoint/2010/main" val="260298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1BFFA-6C3E-E743-A8F2-F41845920E0A}"/>
              </a:ext>
            </a:extLst>
          </p:cNvPr>
          <p:cNvSpPr/>
          <p:nvPr/>
        </p:nvSpPr>
        <p:spPr>
          <a:xfrm>
            <a:off x="170688" y="730377"/>
            <a:ext cx="11899392" cy="4801314"/>
          </a:xfrm>
          <a:prstGeom prst="rect">
            <a:avLst/>
          </a:prstGeom>
          <a:ln w="28575">
            <a:solidFill>
              <a:srgbClr val="7030A0"/>
            </a:solidFill>
          </a:ln>
        </p:spPr>
        <p:txBody>
          <a:bodyPr wrap="square">
            <a:spAutoFit/>
          </a:bodyPr>
          <a:lstStyle/>
          <a:p>
            <a:pPr marL="342900" indent="-342900">
              <a:buAutoNum type="alphaLcParenBoth"/>
            </a:pPr>
            <a:r>
              <a:rPr lang="en" dirty="0">
                <a:latin typeface="Comic Sans MS" panose="030F0902030302020204" pitchFamily="66" charset="0"/>
              </a:rPr>
              <a:t>Referring to the diagram, state the characteristics of a rotational slide. [2] </a:t>
            </a:r>
          </a:p>
          <a:p>
            <a:pPr marL="285750" indent="-285750">
              <a:buFont typeface="Arial" panose="020B0604020202020204" pitchFamily="34" charset="0"/>
              <a:buChar char="•"/>
            </a:pPr>
            <a:r>
              <a:rPr lang="en" dirty="0">
                <a:latin typeface="Comic Sans MS" panose="030F0902030302020204" pitchFamily="66" charset="0"/>
              </a:rPr>
              <a:t>semi-liquid/medium moisture content [1] range of speeds from fast to medium [1] </a:t>
            </a:r>
          </a:p>
          <a:p>
            <a:r>
              <a:rPr lang="en" dirty="0">
                <a:latin typeface="Comic Sans MS" panose="030F0902030302020204" pitchFamily="66" charset="0"/>
              </a:rPr>
              <a:t>(b) Outline one situation in which a mud flow would be classified as a secondary hazard. [2] </a:t>
            </a:r>
          </a:p>
          <a:p>
            <a:r>
              <a:rPr lang="en" dirty="0">
                <a:latin typeface="Comic Sans MS" panose="030F0902030302020204" pitchFamily="66" charset="0"/>
              </a:rPr>
              <a:t>Award [1] for a valid situation (most likely the occurrence of a primary hazard such as an earthquake or storm event) and [1] for further development/exemplification. For example: “An earthquake occurs (primary hazard) [1] and this triggers a landslide [1]. </a:t>
            </a:r>
          </a:p>
          <a:p>
            <a:r>
              <a:rPr lang="en" dirty="0">
                <a:latin typeface="Comic Sans MS" panose="030F0902030302020204" pitchFamily="66" charset="0"/>
              </a:rPr>
              <a:t>(c) Distinguish between the strategies used to manage the risks of rock falls and soil creep. [6] </a:t>
            </a:r>
          </a:p>
          <a:p>
            <a:pPr marL="285750" indent="-285750">
              <a:buFont typeface="Arial" panose="020B0604020202020204" pitchFamily="34" charset="0"/>
              <a:buChar char="•"/>
            </a:pPr>
            <a:r>
              <a:rPr lang="en" dirty="0">
                <a:latin typeface="Comic Sans MS" panose="030F0902030302020204" pitchFamily="66" charset="0"/>
              </a:rPr>
              <a:t>Rock falls (as shown by the diagram) are fast/sudden/unpredictable [1] </a:t>
            </a:r>
          </a:p>
          <a:p>
            <a:pPr marL="285750" indent="-285750">
              <a:buFont typeface="Arial" panose="020B0604020202020204" pitchFamily="34" charset="0"/>
              <a:buChar char="•"/>
            </a:pPr>
            <a:r>
              <a:rPr lang="en" dirty="0">
                <a:latin typeface="Comic Sans MS" panose="030F0902030302020204" pitchFamily="66" charset="0"/>
              </a:rPr>
              <a:t>whereas soil creep is slow/steady/can be monitored [1]. </a:t>
            </a:r>
          </a:p>
          <a:p>
            <a:pPr marL="285750" indent="-285750">
              <a:buFont typeface="Arial" panose="020B0604020202020204" pitchFamily="34" charset="0"/>
              <a:buChar char="•"/>
            </a:pPr>
            <a:r>
              <a:rPr lang="en" dirty="0">
                <a:latin typeface="Comic Sans MS" panose="030F0902030302020204" pitchFamily="66" charset="0"/>
              </a:rPr>
              <a:t>The remaining marks are allocated for details of actual strategies for the two hazards (both must be addressed). </a:t>
            </a:r>
          </a:p>
          <a:p>
            <a:pPr marL="285750" indent="-285750">
              <a:buFont typeface="Arial" panose="020B0604020202020204" pitchFamily="34" charset="0"/>
              <a:buChar char="•"/>
            </a:pPr>
            <a:r>
              <a:rPr lang="en" dirty="0">
                <a:latin typeface="Comic Sans MS" panose="030F0902030302020204" pitchFamily="66" charset="0"/>
              </a:rPr>
              <a:t>Award [1] for each strategy and [1] for further development or exemplification. Possibilities include:</a:t>
            </a:r>
          </a:p>
          <a:p>
            <a:r>
              <a:rPr lang="en" dirty="0">
                <a:latin typeface="Comic Sans MS" panose="030F0902030302020204" pitchFamily="66" charset="0"/>
              </a:rPr>
              <a:t> netting or gabions to stabilize cliffs </a:t>
            </a:r>
          </a:p>
          <a:p>
            <a:r>
              <a:rPr lang="en" dirty="0">
                <a:latin typeface="Comic Sans MS" panose="030F0902030302020204" pitchFamily="66" charset="0"/>
              </a:rPr>
              <a:t> removal of loose cliff material </a:t>
            </a:r>
          </a:p>
          <a:p>
            <a:r>
              <a:rPr lang="en" dirty="0">
                <a:latin typeface="Comic Sans MS" panose="030F0902030302020204" pitchFamily="66" charset="0"/>
              </a:rPr>
              <a:t> vegetation/control of grazing animals to stabilize soils </a:t>
            </a:r>
          </a:p>
          <a:p>
            <a:r>
              <a:rPr lang="en" dirty="0">
                <a:latin typeface="Comic Sans MS" panose="030F0902030302020204" pitchFamily="66" charset="0"/>
              </a:rPr>
              <a:t> walls to retain/stabilize creeping soils. For example: “Land-zoning to avoid areas of unpredictable rock fall [1] </a:t>
            </a:r>
            <a:r>
              <a:rPr lang="de-DE" dirty="0">
                <a:latin typeface="Comic Sans MS" panose="030F0902030302020204" pitchFamily="66" charset="0"/>
              </a:rPr>
              <a:t>e.g.</a:t>
            </a:r>
            <a:r>
              <a:rPr lang="en" dirty="0">
                <a:latin typeface="Comic Sans MS" panose="030F0902030302020204" pitchFamily="66" charset="0"/>
              </a:rPr>
              <a:t> temporary closing of Chapman’s Peak in Cape Town [1].” </a:t>
            </a:r>
            <a:endParaRPr lang="en-GB" dirty="0">
              <a:latin typeface="Comic Sans MS" panose="030F0902030302020204" pitchFamily="66" charset="0"/>
            </a:endParaRPr>
          </a:p>
        </p:txBody>
      </p:sp>
      <p:sp>
        <p:nvSpPr>
          <p:cNvPr id="5" name="Text Box 4">
            <a:extLst>
              <a:ext uri="{FF2B5EF4-FFF2-40B4-BE49-F238E27FC236}">
                <a16:creationId xmlns:a16="http://schemas.microsoft.com/office/drawing/2014/main" id="{C2F708CE-C708-214B-A02E-3AABE5B51C36}"/>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Spec Paper  </a:t>
            </a:r>
            <a:endParaRPr lang="en-GB" sz="2400" dirty="0">
              <a:latin typeface="Comic Sans MS" pitchFamily="66" charset="0"/>
            </a:endParaRPr>
          </a:p>
        </p:txBody>
      </p:sp>
    </p:spTree>
    <p:extLst>
      <p:ext uri="{BB962C8B-B14F-4D97-AF65-F5344CB8AC3E}">
        <p14:creationId xmlns:p14="http://schemas.microsoft.com/office/powerpoint/2010/main" val="237915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58E0A-84CA-7B4C-B28E-224FD58A487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02E92DE-5404-E844-897B-6D3CBB049172}"/>
              </a:ext>
            </a:extLst>
          </p:cNvPr>
          <p:cNvPicPr>
            <a:picLocks noChangeAspect="1"/>
          </p:cNvPicPr>
          <p:nvPr/>
        </p:nvPicPr>
        <p:blipFill>
          <a:blip r:embed="rId2"/>
          <a:stretch>
            <a:fillRect/>
          </a:stretch>
        </p:blipFill>
        <p:spPr>
          <a:xfrm>
            <a:off x="395438" y="1097756"/>
            <a:ext cx="11401124" cy="5319395"/>
          </a:xfrm>
          <a:prstGeom prst="rect">
            <a:avLst/>
          </a:prstGeom>
        </p:spPr>
      </p:pic>
      <p:sp>
        <p:nvSpPr>
          <p:cNvPr id="5" name="Text Box 4">
            <a:extLst>
              <a:ext uri="{FF2B5EF4-FFF2-40B4-BE49-F238E27FC236}">
                <a16:creationId xmlns:a16="http://schemas.microsoft.com/office/drawing/2014/main" id="{DE3ED5D3-0E56-FB46-B071-B9EBD692735A}"/>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compared to other hazards</a:t>
            </a:r>
            <a:endParaRPr lang="en-GB" sz="2400" dirty="0">
              <a:latin typeface="Comic Sans MS" pitchFamily="66" charset="0"/>
            </a:endParaRPr>
          </a:p>
        </p:txBody>
      </p:sp>
    </p:spTree>
    <p:extLst>
      <p:ext uri="{BB962C8B-B14F-4D97-AF65-F5344CB8AC3E}">
        <p14:creationId xmlns:p14="http://schemas.microsoft.com/office/powerpoint/2010/main" val="328598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EEEDB43B-7120-AE47-9B02-0043FCB569A4}"/>
              </a:ext>
            </a:extLst>
          </p:cNvPr>
          <p:cNvSpPr txBox="1">
            <a:spLocks noChangeArrowheads="1"/>
          </p:cNvSpPr>
          <p:nvPr/>
        </p:nvSpPr>
        <p:spPr bwMode="auto">
          <a:xfrm>
            <a:off x="170689" y="713631"/>
            <a:ext cx="11899391" cy="4154984"/>
          </a:xfrm>
          <a:prstGeom prst="rect">
            <a:avLst/>
          </a:prstGeom>
          <a:solidFill>
            <a:schemeClr val="bg1"/>
          </a:solidFill>
          <a:ln w="31750">
            <a:solidFill>
              <a:srgbClr val="7030A0"/>
            </a:solidFill>
            <a:miter lim="800000"/>
            <a:headEnd/>
            <a:tailEnd/>
          </a:ln>
          <a:effectLst/>
          <a:extLst/>
        </p:spPr>
        <p:txBody>
          <a:bodyPr wrap="square">
            <a:spAutoFit/>
          </a:bodyPr>
          <a:lstStyle/>
          <a:p>
            <a:pPr algn="just">
              <a:spcBef>
                <a:spcPct val="50000"/>
              </a:spcBef>
            </a:pPr>
            <a:r>
              <a:rPr lang="en" sz="2400" dirty="0">
                <a:latin typeface="Comic Sans MS" panose="030F0902030302020204" pitchFamily="66" charset="0"/>
              </a:rPr>
              <a:t>The map of fatal landslides shows that most fatal landslides occur in low-income countries where mitigation schemes are less likely to be in place. </a:t>
            </a:r>
          </a:p>
          <a:p>
            <a:pPr algn="just"/>
            <a:r>
              <a:rPr lang="en" sz="2400" b="1" u="sng" dirty="0">
                <a:latin typeface="Comic Sans MS" panose="030F0902030302020204" pitchFamily="66" charset="0"/>
              </a:rPr>
              <a:t>Those locations include: </a:t>
            </a:r>
          </a:p>
          <a:p>
            <a:pPr algn="just"/>
            <a:r>
              <a:rPr lang="en" sz="2400" dirty="0">
                <a:latin typeface="Comic Sans MS" panose="030F0902030302020204" pitchFamily="66" charset="0"/>
              </a:rPr>
              <a:t>● the southern edge of the Himalayan mountain chain </a:t>
            </a:r>
          </a:p>
          <a:p>
            <a:pPr algn="just"/>
            <a:r>
              <a:rPr lang="en" sz="2400" dirty="0">
                <a:latin typeface="Comic Sans MS" panose="030F0902030302020204" pitchFamily="66" charset="0"/>
              </a:rPr>
              <a:t>● central China </a:t>
            </a:r>
          </a:p>
          <a:p>
            <a:pPr algn="just"/>
            <a:r>
              <a:rPr lang="en" sz="2400" dirty="0">
                <a:latin typeface="Comic Sans MS" panose="030F0902030302020204" pitchFamily="66" charset="0"/>
              </a:rPr>
              <a:t>● south-west India </a:t>
            </a:r>
          </a:p>
          <a:p>
            <a:pPr algn="just"/>
            <a:r>
              <a:rPr lang="en" sz="2400" dirty="0">
                <a:latin typeface="Comic Sans MS" panose="030F0902030302020204" pitchFamily="66" charset="0"/>
              </a:rPr>
              <a:t>● along the western boundary of the Philippine sea plate through Japan, Taiwan and the Philippines </a:t>
            </a:r>
          </a:p>
          <a:p>
            <a:pPr algn="just"/>
            <a:r>
              <a:rPr lang="en" sz="2400" dirty="0">
                <a:latin typeface="Comic Sans MS" panose="030F0902030302020204" pitchFamily="66" charset="0"/>
              </a:rPr>
              <a:t>● central Indonesia, in particular the island of Java </a:t>
            </a:r>
          </a:p>
          <a:p>
            <a:pPr algn="just"/>
            <a:r>
              <a:rPr lang="en" sz="2400" dirty="0">
                <a:latin typeface="Comic Sans MS" panose="030F0902030302020204" pitchFamily="66" charset="0"/>
              </a:rPr>
              <a:t>● the Caribbean and central Mexico </a:t>
            </a:r>
          </a:p>
          <a:p>
            <a:pPr algn="just"/>
            <a:r>
              <a:rPr lang="en" sz="2400" dirty="0">
                <a:latin typeface="Comic Sans MS" panose="030F0902030302020204" pitchFamily="66" charset="0"/>
              </a:rPr>
              <a:t>● the western edge of South America, especially Colombia.</a:t>
            </a:r>
            <a:endParaRPr lang="en-GB" sz="2400" dirty="0">
              <a:latin typeface="Comic Sans MS" panose="030F0902030302020204" pitchFamily="66" charset="0"/>
            </a:endParaRPr>
          </a:p>
        </p:txBody>
      </p:sp>
      <p:sp>
        <p:nvSpPr>
          <p:cNvPr id="5" name="Text Box 4">
            <a:extLst>
              <a:ext uri="{FF2B5EF4-FFF2-40B4-BE49-F238E27FC236}">
                <a16:creationId xmlns:a16="http://schemas.microsoft.com/office/drawing/2014/main" id="{DC58745D-1F28-114B-9427-1BD35E6A8915}"/>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Mark scheme</a:t>
            </a:r>
          </a:p>
        </p:txBody>
      </p:sp>
    </p:spTree>
    <p:extLst>
      <p:ext uri="{BB962C8B-B14F-4D97-AF65-F5344CB8AC3E}">
        <p14:creationId xmlns:p14="http://schemas.microsoft.com/office/powerpoint/2010/main" val="11789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a:t>
            </a:r>
            <a:endParaRPr lang="en-GB" sz="2400" dirty="0">
              <a:latin typeface="Comic Sans MS" pitchFamily="66" charset="0"/>
            </a:endParaRPr>
          </a:p>
        </p:txBody>
      </p:sp>
      <p:sp>
        <p:nvSpPr>
          <p:cNvPr id="8" name="Text Box 4">
            <a:extLst>
              <a:ext uri="{FF2B5EF4-FFF2-40B4-BE49-F238E27FC236}">
                <a16:creationId xmlns:a16="http://schemas.microsoft.com/office/drawing/2014/main" id="{0BA672DD-94CE-004D-8E6F-C43F5525935E}"/>
              </a:ext>
            </a:extLst>
          </p:cNvPr>
          <p:cNvSpPr txBox="1">
            <a:spLocks noChangeArrowheads="1"/>
          </p:cNvSpPr>
          <p:nvPr/>
        </p:nvSpPr>
        <p:spPr bwMode="auto">
          <a:xfrm>
            <a:off x="170688" y="648094"/>
            <a:ext cx="11899392" cy="830997"/>
          </a:xfrm>
          <a:prstGeom prst="rect">
            <a:avLst/>
          </a:prstGeom>
          <a:solidFill>
            <a:schemeClr val="bg1"/>
          </a:solidFill>
          <a:ln w="31750">
            <a:solidFill>
              <a:srgbClr val="FFC000"/>
            </a:solidFill>
            <a:miter lim="800000"/>
            <a:headEnd/>
            <a:tailEnd/>
          </a:ln>
          <a:effectLst/>
          <a:extLst/>
        </p:spPr>
        <p:txBody>
          <a:bodyPr wrap="square">
            <a:spAutoFit/>
          </a:bodyPr>
          <a:lstStyle/>
          <a:p>
            <a:pPr>
              <a:spcBef>
                <a:spcPct val="50000"/>
              </a:spcBef>
            </a:pPr>
            <a:r>
              <a:rPr lang="en-GB" sz="2400" b="1" u="sng" dirty="0">
                <a:latin typeface="Comic Sans MS" pitchFamily="66" charset="0"/>
              </a:rPr>
              <a:t>Learning Objective</a:t>
            </a:r>
            <a:r>
              <a:rPr lang="en-GB" sz="2400" b="1" dirty="0">
                <a:latin typeface="Comic Sans MS" pitchFamily="66" charset="0"/>
              </a:rPr>
              <a:t>: </a:t>
            </a:r>
            <a:r>
              <a:rPr lang="en-GB" sz="2400" dirty="0">
                <a:latin typeface="Comic Sans MS" pitchFamily="66" charset="0"/>
              </a:rPr>
              <a:t>To be able to explain the distribution, types, causes of mass movement events. </a:t>
            </a:r>
          </a:p>
        </p:txBody>
      </p:sp>
      <p:sp>
        <p:nvSpPr>
          <p:cNvPr id="10" name="Text Box 4">
            <a:extLst>
              <a:ext uri="{FF2B5EF4-FFF2-40B4-BE49-F238E27FC236}">
                <a16:creationId xmlns:a16="http://schemas.microsoft.com/office/drawing/2014/main" id="{C3EC2FCC-EFD7-2448-9BA8-85FC728F9B50}"/>
              </a:ext>
            </a:extLst>
          </p:cNvPr>
          <p:cNvSpPr txBox="1">
            <a:spLocks noChangeArrowheads="1"/>
          </p:cNvSpPr>
          <p:nvPr/>
        </p:nvSpPr>
        <p:spPr bwMode="auto">
          <a:xfrm>
            <a:off x="7193280" y="1741387"/>
            <a:ext cx="4876800" cy="3277820"/>
          </a:xfrm>
          <a:prstGeom prst="rect">
            <a:avLst/>
          </a:prstGeom>
          <a:solidFill>
            <a:schemeClr val="bg1"/>
          </a:solidFill>
          <a:ln w="31750">
            <a:solidFill>
              <a:srgbClr val="FFFF00"/>
            </a:solidFill>
            <a:miter lim="800000"/>
            <a:headEnd/>
            <a:tailEnd/>
          </a:ln>
          <a:effectLst/>
          <a:extLst/>
        </p:spPr>
        <p:txBody>
          <a:bodyPr wrap="square">
            <a:spAutoFit/>
          </a:bodyPr>
          <a:lstStyle/>
          <a:p>
            <a:pPr>
              <a:spcBef>
                <a:spcPct val="50000"/>
              </a:spcBef>
            </a:pPr>
            <a:r>
              <a:rPr lang="en-GB" b="1" u="sng" dirty="0">
                <a:latin typeface="Comic Sans MS" pitchFamily="66" charset="0"/>
              </a:rPr>
              <a:t>Key Language:</a:t>
            </a:r>
          </a:p>
          <a:p>
            <a:pPr>
              <a:spcBef>
                <a:spcPct val="50000"/>
              </a:spcBef>
            </a:pPr>
            <a:r>
              <a:rPr lang="en" dirty="0">
                <a:latin typeface="Comic Sans MS" panose="030F0902030302020204" pitchFamily="66" charset="0"/>
              </a:rPr>
              <a:t>Mass movements include any large-scale movement of the Earth’s surface that are not accompanied by a moving agent such as a river, glacier or ocean wave. They include: </a:t>
            </a:r>
          </a:p>
          <a:p>
            <a:pPr>
              <a:spcBef>
                <a:spcPct val="50000"/>
              </a:spcBef>
            </a:pPr>
            <a:r>
              <a:rPr lang="en" dirty="0">
                <a:latin typeface="Comic Sans MS" panose="030F0902030302020204" pitchFamily="66" charset="0"/>
              </a:rPr>
              <a:t>● very slow movements, such as </a:t>
            </a:r>
            <a:r>
              <a:rPr lang="en" b="1" u="sng" dirty="0">
                <a:latin typeface="Comic Sans MS" panose="030F0902030302020204" pitchFamily="66" charset="0"/>
              </a:rPr>
              <a:t>soil creep </a:t>
            </a:r>
          </a:p>
          <a:p>
            <a:pPr>
              <a:spcBef>
                <a:spcPct val="50000"/>
              </a:spcBef>
            </a:pPr>
            <a:r>
              <a:rPr lang="en" dirty="0">
                <a:latin typeface="Comic Sans MS" panose="030F0902030302020204" pitchFamily="66" charset="0"/>
              </a:rPr>
              <a:t>● fast movement, such as </a:t>
            </a:r>
            <a:r>
              <a:rPr lang="en" b="1" u="sng" dirty="0">
                <a:latin typeface="Comic Sans MS" panose="030F0902030302020204" pitchFamily="66" charset="0"/>
              </a:rPr>
              <a:t>avalanches</a:t>
            </a:r>
            <a:r>
              <a:rPr lang="en" dirty="0">
                <a:latin typeface="Comic Sans MS" panose="030F0902030302020204" pitchFamily="66" charset="0"/>
              </a:rPr>
              <a:t> </a:t>
            </a:r>
          </a:p>
          <a:p>
            <a:pPr>
              <a:spcBef>
                <a:spcPct val="50000"/>
              </a:spcBef>
            </a:pPr>
            <a:r>
              <a:rPr lang="en" dirty="0">
                <a:latin typeface="Comic Sans MS" panose="030F0902030302020204" pitchFamily="66" charset="0"/>
              </a:rPr>
              <a:t>● dry movement, such as </a:t>
            </a:r>
            <a:r>
              <a:rPr lang="en" b="1" u="sng" dirty="0">
                <a:latin typeface="Comic Sans MS" panose="030F0902030302020204" pitchFamily="66" charset="0"/>
              </a:rPr>
              <a:t>rockfalls </a:t>
            </a:r>
          </a:p>
          <a:p>
            <a:pPr>
              <a:spcBef>
                <a:spcPct val="50000"/>
              </a:spcBef>
            </a:pPr>
            <a:r>
              <a:rPr lang="en" dirty="0">
                <a:latin typeface="Comic Sans MS" panose="030F0902030302020204" pitchFamily="66" charset="0"/>
              </a:rPr>
              <a:t>● very fluid movements, such as </a:t>
            </a:r>
            <a:r>
              <a:rPr lang="en" b="1" u="sng" dirty="0">
                <a:latin typeface="Comic Sans MS" panose="030F0902030302020204" pitchFamily="66" charset="0"/>
              </a:rPr>
              <a:t>mudflows</a:t>
            </a:r>
            <a:r>
              <a:rPr lang="en" dirty="0">
                <a:latin typeface="Comic Sans MS" panose="030F0902030302020204" pitchFamily="66" charset="0"/>
              </a:rPr>
              <a:t>.</a:t>
            </a:r>
            <a:endParaRPr lang="en-GB" dirty="0">
              <a:latin typeface="Comic Sans MS" pitchFamily="66" charset="0"/>
            </a:endParaRPr>
          </a:p>
        </p:txBody>
      </p:sp>
      <p:pic>
        <p:nvPicPr>
          <p:cNvPr id="4" name="Picture 3">
            <a:extLst>
              <a:ext uri="{FF2B5EF4-FFF2-40B4-BE49-F238E27FC236}">
                <a16:creationId xmlns:a16="http://schemas.microsoft.com/office/drawing/2014/main" id="{02585C0D-F486-FE4A-A532-2C112EF896FB}"/>
              </a:ext>
            </a:extLst>
          </p:cNvPr>
          <p:cNvPicPr>
            <a:picLocks noChangeAspect="1"/>
          </p:cNvPicPr>
          <p:nvPr/>
        </p:nvPicPr>
        <p:blipFill>
          <a:blip r:embed="rId3"/>
          <a:stretch>
            <a:fillRect/>
          </a:stretch>
        </p:blipFill>
        <p:spPr>
          <a:xfrm>
            <a:off x="170688" y="1741387"/>
            <a:ext cx="6754641" cy="5015321"/>
          </a:xfrm>
          <a:prstGeom prst="rect">
            <a:avLst/>
          </a:prstGeom>
          <a:ln w="38100">
            <a:solidFill>
              <a:srgbClr val="7030A0"/>
            </a:solidFill>
          </a:ln>
        </p:spPr>
      </p:pic>
      <p:sp>
        <p:nvSpPr>
          <p:cNvPr id="7" name="Rectangle 6">
            <a:extLst>
              <a:ext uri="{FF2B5EF4-FFF2-40B4-BE49-F238E27FC236}">
                <a16:creationId xmlns:a16="http://schemas.microsoft.com/office/drawing/2014/main" id="{BD8770CA-7152-9442-9C77-629360AB28DF}"/>
              </a:ext>
            </a:extLst>
          </p:cNvPr>
          <p:cNvSpPr/>
          <p:nvPr/>
        </p:nvSpPr>
        <p:spPr>
          <a:xfrm>
            <a:off x="7126143" y="5558527"/>
            <a:ext cx="4943937" cy="1015663"/>
          </a:xfrm>
          <a:prstGeom prst="rect">
            <a:avLst/>
          </a:prstGeom>
          <a:ln w="28575">
            <a:solidFill>
              <a:srgbClr val="FFC000"/>
            </a:solidFill>
          </a:ln>
        </p:spPr>
        <p:txBody>
          <a:bodyPr wrap="square">
            <a:spAutoFit/>
          </a:bodyPr>
          <a:lstStyle/>
          <a:p>
            <a:pPr>
              <a:buFont typeface="Arial" panose="020B0604020202020204" pitchFamily="34" charset="0"/>
              <a:buChar char="•"/>
            </a:pPr>
            <a:r>
              <a:rPr lang="en" sz="2000" b="1" dirty="0">
                <a:effectLst/>
                <a:latin typeface="Comic Sans MS" panose="030F0902030302020204" pitchFamily="66" charset="0"/>
                <a:ea typeface="Meiryo" panose="020B0604030504040204" pitchFamily="34" charset="-128"/>
              </a:rPr>
              <a:t>two </a:t>
            </a:r>
            <a:r>
              <a:rPr lang="en" sz="2000" dirty="0">
                <a:effectLst/>
                <a:latin typeface="Comic Sans MS" panose="030F0902030302020204" pitchFamily="66" charset="0"/>
                <a:ea typeface="Meiryo" panose="020B0604030504040204" pitchFamily="34" charset="-128"/>
              </a:rPr>
              <a:t>mass movement hazard events with </a:t>
            </a:r>
            <a:r>
              <a:rPr lang="en" sz="2000" b="1" dirty="0">
                <a:effectLst/>
                <a:latin typeface="Comic Sans MS" panose="030F0902030302020204" pitchFamily="66" charset="0"/>
                <a:ea typeface="Meiryo" panose="020B0604030504040204" pitchFamily="34" charset="-128"/>
              </a:rPr>
              <a:t>contrasting </a:t>
            </a:r>
            <a:r>
              <a:rPr lang="en" sz="2000" dirty="0">
                <a:effectLst/>
                <a:latin typeface="Comic Sans MS" panose="030F0902030302020204" pitchFamily="66" charset="0"/>
                <a:ea typeface="Meiryo" panose="020B0604030504040204" pitchFamily="34" charset="-128"/>
              </a:rPr>
              <a:t>physical characteristics (fast/slow; solid/loose). </a:t>
            </a:r>
            <a:endParaRPr lang="en" sz="5400" dirty="0">
              <a:effectLst/>
              <a:latin typeface="Comic Sans MS" panose="030F0902030302020204" pitchFamily="66" charset="0"/>
            </a:endParaRPr>
          </a:p>
        </p:txBody>
      </p:sp>
      <p:sp>
        <p:nvSpPr>
          <p:cNvPr id="13" name="Text Box 4">
            <a:extLst>
              <a:ext uri="{FF2B5EF4-FFF2-40B4-BE49-F238E27FC236}">
                <a16:creationId xmlns:a16="http://schemas.microsoft.com/office/drawing/2014/main" id="{1183F47E-6373-B146-B8D4-D38EFC90243B}"/>
              </a:ext>
            </a:extLst>
          </p:cNvPr>
          <p:cNvSpPr txBox="1">
            <a:spLocks noChangeArrowheads="1"/>
          </p:cNvSpPr>
          <p:nvPr/>
        </p:nvSpPr>
        <p:spPr bwMode="auto">
          <a:xfrm>
            <a:off x="7126143" y="5113152"/>
            <a:ext cx="4943937" cy="338554"/>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1600" b="1" u="sng" dirty="0">
                <a:latin typeface="Comic Sans MS" pitchFamily="66" charset="0"/>
              </a:rPr>
              <a:t>Mass movement Learning Objective  </a:t>
            </a:r>
            <a:endParaRPr lang="en-GB" sz="1600" dirty="0">
              <a:latin typeface="Comic Sans MS" pitchFamily="66" charset="0"/>
            </a:endParaRPr>
          </a:p>
        </p:txBody>
      </p:sp>
      <p:sp>
        <p:nvSpPr>
          <p:cNvPr id="14" name="Text Box 4">
            <a:extLst>
              <a:ext uri="{FF2B5EF4-FFF2-40B4-BE49-F238E27FC236}">
                <a16:creationId xmlns:a16="http://schemas.microsoft.com/office/drawing/2014/main" id="{F9E995B8-76BE-C14B-A288-F4755EF68BF6}"/>
              </a:ext>
            </a:extLst>
          </p:cNvPr>
          <p:cNvSpPr txBox="1">
            <a:spLocks noChangeArrowheads="1"/>
          </p:cNvSpPr>
          <p:nvPr/>
        </p:nvSpPr>
        <p:spPr bwMode="auto">
          <a:xfrm>
            <a:off x="10858503" y="1843580"/>
            <a:ext cx="1100138" cy="338554"/>
          </a:xfrm>
          <a:prstGeom prst="rect">
            <a:avLst/>
          </a:prstGeom>
          <a:solidFill>
            <a:schemeClr val="bg1"/>
          </a:solidFill>
          <a:ln w="31750">
            <a:solidFill>
              <a:srgbClr val="73FB79"/>
            </a:solidFill>
            <a:miter lim="800000"/>
            <a:headEnd/>
            <a:tailEnd/>
          </a:ln>
          <a:effectLst/>
          <a:extLst/>
        </p:spPr>
        <p:txBody>
          <a:bodyPr wrap="square">
            <a:spAutoFit/>
          </a:bodyPr>
          <a:lstStyle/>
          <a:p>
            <a:pPr>
              <a:spcBef>
                <a:spcPct val="50000"/>
              </a:spcBef>
            </a:pPr>
            <a:r>
              <a:rPr lang="en-GB" sz="1600" b="1" u="sng" dirty="0">
                <a:latin typeface="Comic Sans MS" pitchFamily="66" charset="0"/>
              </a:rPr>
              <a:t>Demo:</a:t>
            </a:r>
            <a:endParaRPr lang="en-GB" sz="1600" dirty="0">
              <a:latin typeface="Comic Sans MS" pitchFamily="66" charset="0"/>
            </a:endParaRPr>
          </a:p>
        </p:txBody>
      </p:sp>
    </p:spTree>
    <p:extLst>
      <p:ext uri="{BB962C8B-B14F-4D97-AF65-F5344CB8AC3E}">
        <p14:creationId xmlns:p14="http://schemas.microsoft.com/office/powerpoint/2010/main" val="169625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A27498A7-317B-0646-B840-AEFF2FDE07C5}"/>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Causes of Mass Movement </a:t>
            </a:r>
            <a:endParaRPr lang="en-GB" sz="2400" dirty="0">
              <a:latin typeface="Comic Sans MS" pitchFamily="66" charset="0"/>
            </a:endParaRPr>
          </a:p>
        </p:txBody>
      </p:sp>
      <p:sp>
        <p:nvSpPr>
          <p:cNvPr id="6" name="Text Box 4">
            <a:extLst>
              <a:ext uri="{FF2B5EF4-FFF2-40B4-BE49-F238E27FC236}">
                <a16:creationId xmlns:a16="http://schemas.microsoft.com/office/drawing/2014/main" id="{496BA410-F12A-144C-B5C1-F50DBBC5154C}"/>
              </a:ext>
            </a:extLst>
          </p:cNvPr>
          <p:cNvSpPr txBox="1">
            <a:spLocks noChangeArrowheads="1"/>
          </p:cNvSpPr>
          <p:nvPr/>
        </p:nvSpPr>
        <p:spPr bwMode="auto">
          <a:xfrm>
            <a:off x="170688" y="671512"/>
            <a:ext cx="11899379" cy="338550"/>
          </a:xfrm>
          <a:prstGeom prst="rect">
            <a:avLst/>
          </a:prstGeom>
          <a:solidFill>
            <a:schemeClr val="bg1"/>
          </a:solidFill>
          <a:ln w="31750">
            <a:solidFill>
              <a:srgbClr val="73FB79"/>
            </a:solidFill>
            <a:miter lim="800000"/>
            <a:headEnd/>
            <a:tailEnd/>
          </a:ln>
          <a:effectLst/>
          <a:extLst/>
        </p:spPr>
        <p:txBody>
          <a:bodyPr wrap="square">
            <a:spAutoFit/>
          </a:bodyPr>
          <a:lstStyle/>
          <a:p>
            <a:pPr>
              <a:spcBef>
                <a:spcPct val="50000"/>
              </a:spcBef>
            </a:pPr>
            <a:r>
              <a:rPr lang="en-GB" sz="1600" b="1" u="sng" dirty="0">
                <a:latin typeface="Comic Sans MS" pitchFamily="66" charset="0"/>
              </a:rPr>
              <a:t>Demo: </a:t>
            </a:r>
            <a:r>
              <a:rPr lang="en-GB" sz="1600" dirty="0">
                <a:latin typeface="Comic Sans MS" pitchFamily="66" charset="0"/>
              </a:rPr>
              <a:t>What are the Human and physical causes for mass movement?</a:t>
            </a:r>
          </a:p>
        </p:txBody>
      </p:sp>
      <p:cxnSp>
        <p:nvCxnSpPr>
          <p:cNvPr id="3" name="Straight Connector 2">
            <a:extLst>
              <a:ext uri="{FF2B5EF4-FFF2-40B4-BE49-F238E27FC236}">
                <a16:creationId xmlns:a16="http://schemas.microsoft.com/office/drawing/2014/main" id="{36BD20DE-3F7F-DF41-9134-5D263F0DDA8E}"/>
              </a:ext>
            </a:extLst>
          </p:cNvPr>
          <p:cNvCxnSpPr/>
          <p:nvPr/>
        </p:nvCxnSpPr>
        <p:spPr>
          <a:xfrm>
            <a:off x="5843588" y="1128713"/>
            <a:ext cx="0" cy="5614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57C391-0BF8-3341-B480-BD6968A7D3EA}"/>
              </a:ext>
            </a:extLst>
          </p:cNvPr>
          <p:cNvCxnSpPr>
            <a:cxnSpLocks/>
          </p:cNvCxnSpPr>
          <p:nvPr/>
        </p:nvCxnSpPr>
        <p:spPr>
          <a:xfrm>
            <a:off x="295275" y="1614485"/>
            <a:ext cx="1168717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Box 4">
            <a:extLst>
              <a:ext uri="{FF2B5EF4-FFF2-40B4-BE49-F238E27FC236}">
                <a16:creationId xmlns:a16="http://schemas.microsoft.com/office/drawing/2014/main" id="{D2E64C75-543B-DC4C-9647-547488CAB8E8}"/>
              </a:ext>
            </a:extLst>
          </p:cNvPr>
          <p:cNvSpPr txBox="1">
            <a:spLocks noChangeArrowheads="1"/>
          </p:cNvSpPr>
          <p:nvPr/>
        </p:nvSpPr>
        <p:spPr bwMode="auto">
          <a:xfrm>
            <a:off x="6064663" y="1149934"/>
            <a:ext cx="6005407" cy="338554"/>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1600" b="1" u="sng" dirty="0">
                <a:latin typeface="Comic Sans MS" pitchFamily="66" charset="0"/>
              </a:rPr>
              <a:t>Physical </a:t>
            </a:r>
            <a:endParaRPr lang="en-GB" sz="1600" dirty="0">
              <a:latin typeface="Comic Sans MS" pitchFamily="66" charset="0"/>
            </a:endParaRPr>
          </a:p>
        </p:txBody>
      </p:sp>
      <p:sp>
        <p:nvSpPr>
          <p:cNvPr id="14" name="Text Box 4">
            <a:extLst>
              <a:ext uri="{FF2B5EF4-FFF2-40B4-BE49-F238E27FC236}">
                <a16:creationId xmlns:a16="http://schemas.microsoft.com/office/drawing/2014/main" id="{A68245CB-3787-094A-8490-03789C30FCE2}"/>
              </a:ext>
            </a:extLst>
          </p:cNvPr>
          <p:cNvSpPr txBox="1">
            <a:spLocks noChangeArrowheads="1"/>
          </p:cNvSpPr>
          <p:nvPr/>
        </p:nvSpPr>
        <p:spPr bwMode="auto">
          <a:xfrm>
            <a:off x="170687" y="1123375"/>
            <a:ext cx="5451815" cy="338554"/>
          </a:xfrm>
          <a:prstGeom prst="rect">
            <a:avLst/>
          </a:prstGeom>
          <a:solidFill>
            <a:schemeClr val="bg1"/>
          </a:solidFill>
          <a:ln w="31750">
            <a:solidFill>
              <a:srgbClr val="00B0F0"/>
            </a:solidFill>
            <a:miter lim="800000"/>
            <a:headEnd/>
            <a:tailEnd/>
          </a:ln>
          <a:effectLst/>
          <a:extLst/>
        </p:spPr>
        <p:txBody>
          <a:bodyPr wrap="square">
            <a:spAutoFit/>
          </a:bodyPr>
          <a:lstStyle/>
          <a:p>
            <a:pPr algn="ctr">
              <a:spcBef>
                <a:spcPct val="50000"/>
              </a:spcBef>
            </a:pPr>
            <a:r>
              <a:rPr lang="en-GB" sz="1600" b="1" u="sng" dirty="0">
                <a:latin typeface="Comic Sans MS" pitchFamily="66" charset="0"/>
              </a:rPr>
              <a:t>Human </a:t>
            </a:r>
            <a:endParaRPr lang="en-GB" sz="1600" dirty="0">
              <a:latin typeface="Comic Sans MS" pitchFamily="66" charset="0"/>
            </a:endParaRPr>
          </a:p>
        </p:txBody>
      </p:sp>
      <p:sp>
        <p:nvSpPr>
          <p:cNvPr id="15" name="Text Box 4">
            <a:extLst>
              <a:ext uri="{FF2B5EF4-FFF2-40B4-BE49-F238E27FC236}">
                <a16:creationId xmlns:a16="http://schemas.microsoft.com/office/drawing/2014/main" id="{16249DC7-344B-EC4D-88C8-B899A0A0A811}"/>
              </a:ext>
            </a:extLst>
          </p:cNvPr>
          <p:cNvSpPr txBox="1">
            <a:spLocks noChangeArrowheads="1"/>
          </p:cNvSpPr>
          <p:nvPr/>
        </p:nvSpPr>
        <p:spPr bwMode="auto">
          <a:xfrm>
            <a:off x="170686" y="4519038"/>
            <a:ext cx="5451815" cy="338554"/>
          </a:xfrm>
          <a:prstGeom prst="rect">
            <a:avLst/>
          </a:prstGeom>
          <a:solidFill>
            <a:schemeClr val="bg1"/>
          </a:solidFill>
          <a:ln w="31750">
            <a:solidFill>
              <a:srgbClr val="00B0F0"/>
            </a:solidFill>
            <a:miter lim="800000"/>
            <a:headEnd/>
            <a:tailEnd/>
          </a:ln>
          <a:effectLst/>
          <a:extLst/>
        </p:spPr>
        <p:txBody>
          <a:bodyPr wrap="square">
            <a:spAutoFit/>
          </a:bodyPr>
          <a:lstStyle/>
          <a:p>
            <a:pPr algn="ctr">
              <a:spcBef>
                <a:spcPct val="50000"/>
              </a:spcBef>
            </a:pPr>
            <a:r>
              <a:rPr lang="en-GB" sz="1600" b="1" u="sng" dirty="0">
                <a:latin typeface="Comic Sans MS" pitchFamily="66" charset="0"/>
              </a:rPr>
              <a:t>ACTION </a:t>
            </a:r>
            <a:endParaRPr lang="en-GB" sz="1600" dirty="0">
              <a:latin typeface="Comic Sans MS" pitchFamily="66" charset="0"/>
            </a:endParaRPr>
          </a:p>
        </p:txBody>
      </p:sp>
      <p:sp>
        <p:nvSpPr>
          <p:cNvPr id="16" name="Text Box 4">
            <a:extLst>
              <a:ext uri="{FF2B5EF4-FFF2-40B4-BE49-F238E27FC236}">
                <a16:creationId xmlns:a16="http://schemas.microsoft.com/office/drawing/2014/main" id="{74A0B8E6-BA82-784F-B62C-9C91964905F4}"/>
              </a:ext>
            </a:extLst>
          </p:cNvPr>
          <p:cNvSpPr txBox="1">
            <a:spLocks noChangeArrowheads="1"/>
          </p:cNvSpPr>
          <p:nvPr/>
        </p:nvSpPr>
        <p:spPr bwMode="auto">
          <a:xfrm>
            <a:off x="5977046" y="4519038"/>
            <a:ext cx="6005407" cy="338554"/>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1600" b="1" u="sng" dirty="0">
                <a:latin typeface="Comic Sans MS" pitchFamily="66" charset="0"/>
              </a:rPr>
              <a:t>ACTION </a:t>
            </a:r>
            <a:endParaRPr lang="en-GB" sz="1600" dirty="0">
              <a:latin typeface="Comic Sans MS" pitchFamily="66" charset="0"/>
            </a:endParaRPr>
          </a:p>
        </p:txBody>
      </p:sp>
      <p:cxnSp>
        <p:nvCxnSpPr>
          <p:cNvPr id="17" name="Straight Connector 16">
            <a:extLst>
              <a:ext uri="{FF2B5EF4-FFF2-40B4-BE49-F238E27FC236}">
                <a16:creationId xmlns:a16="http://schemas.microsoft.com/office/drawing/2014/main" id="{A14E424F-F0B9-554B-8D7C-F4AD0E0287EA}"/>
              </a:ext>
            </a:extLst>
          </p:cNvPr>
          <p:cNvCxnSpPr>
            <a:cxnSpLocks/>
          </p:cNvCxnSpPr>
          <p:nvPr/>
        </p:nvCxnSpPr>
        <p:spPr>
          <a:xfrm>
            <a:off x="170686" y="4914744"/>
            <a:ext cx="1168717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50" name="SMARTInkShape-Group698"/>
          <p:cNvGrpSpPr/>
          <p:nvPr/>
        </p:nvGrpSpPr>
        <p:grpSpPr>
          <a:xfrm>
            <a:off x="5381625" y="4114800"/>
            <a:ext cx="914273" cy="350814"/>
            <a:chOff x="5381625" y="4114800"/>
            <a:chExt cx="914273" cy="350814"/>
          </a:xfrm>
        </p:grpSpPr>
        <p:sp>
          <p:nvSpPr>
            <p:cNvPr id="2540" name="SMARTInkShape-7278"/>
            <p:cNvSpPr/>
            <p:nvPr>
              <p:custDataLst>
                <p:tags r:id="rId419"/>
              </p:custDataLst>
            </p:nvPr>
          </p:nvSpPr>
          <p:spPr>
            <a:xfrm>
              <a:off x="5400675" y="4295775"/>
              <a:ext cx="9526" cy="142876"/>
            </a:xfrm>
            <a:custGeom>
              <a:avLst/>
              <a:gdLst/>
              <a:ahLst/>
              <a:cxnLst/>
              <a:rect l="0" t="0" r="0" b="0"/>
              <a:pathLst>
                <a:path w="9526" h="142876">
                  <a:moveTo>
                    <a:pt x="9525" y="0"/>
                  </a:moveTo>
                  <a:lnTo>
                    <a:pt x="9525" y="0"/>
                  </a:lnTo>
                  <a:lnTo>
                    <a:pt x="9525" y="47050"/>
                  </a:lnTo>
                  <a:lnTo>
                    <a:pt x="9525" y="91474"/>
                  </a:lnTo>
                  <a:lnTo>
                    <a:pt x="8467" y="126167"/>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1" name="SMARTInkShape-7279"/>
            <p:cNvSpPr/>
            <p:nvPr>
              <p:custDataLst>
                <p:tags r:id="rId420"/>
              </p:custDataLst>
            </p:nvPr>
          </p:nvSpPr>
          <p:spPr>
            <a:xfrm>
              <a:off x="5381625" y="4248150"/>
              <a:ext cx="180976" cy="57151"/>
            </a:xfrm>
            <a:custGeom>
              <a:avLst/>
              <a:gdLst/>
              <a:ahLst/>
              <a:cxnLst/>
              <a:rect l="0" t="0" r="0" b="0"/>
              <a:pathLst>
                <a:path w="180976" h="57151">
                  <a:moveTo>
                    <a:pt x="0" y="57150"/>
                  </a:moveTo>
                  <a:lnTo>
                    <a:pt x="0" y="57150"/>
                  </a:lnTo>
                  <a:lnTo>
                    <a:pt x="8201" y="48949"/>
                  </a:lnTo>
                  <a:lnTo>
                    <a:pt x="54271" y="25269"/>
                  </a:lnTo>
                  <a:lnTo>
                    <a:pt x="92101" y="6338"/>
                  </a:lnTo>
                  <a:lnTo>
                    <a:pt x="136060" y="1252"/>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2" name="SMARTInkShape-7280"/>
            <p:cNvSpPr/>
            <p:nvPr>
              <p:custDataLst>
                <p:tags r:id="rId421"/>
              </p:custDataLst>
            </p:nvPr>
          </p:nvSpPr>
          <p:spPr>
            <a:xfrm>
              <a:off x="5392866" y="4305300"/>
              <a:ext cx="150685" cy="27252"/>
            </a:xfrm>
            <a:custGeom>
              <a:avLst/>
              <a:gdLst/>
              <a:ahLst/>
              <a:cxnLst/>
              <a:rect l="0" t="0" r="0" b="0"/>
              <a:pathLst>
                <a:path w="150685" h="27252">
                  <a:moveTo>
                    <a:pt x="17334" y="19050"/>
                  </a:moveTo>
                  <a:lnTo>
                    <a:pt x="17334" y="19050"/>
                  </a:lnTo>
                  <a:lnTo>
                    <a:pt x="4077" y="19050"/>
                  </a:lnTo>
                  <a:lnTo>
                    <a:pt x="2146" y="20108"/>
                  </a:lnTo>
                  <a:lnTo>
                    <a:pt x="859" y="21872"/>
                  </a:lnTo>
                  <a:lnTo>
                    <a:pt x="0" y="24106"/>
                  </a:lnTo>
                  <a:lnTo>
                    <a:pt x="1545" y="25596"/>
                  </a:lnTo>
                  <a:lnTo>
                    <a:pt x="8905" y="27251"/>
                  </a:lnTo>
                  <a:lnTo>
                    <a:pt x="12773" y="26634"/>
                  </a:lnTo>
                  <a:lnTo>
                    <a:pt x="29408" y="20862"/>
                  </a:lnTo>
                  <a:lnTo>
                    <a:pt x="75544" y="16387"/>
                  </a:lnTo>
                  <a:lnTo>
                    <a:pt x="119074" y="10429"/>
                  </a:lnTo>
                  <a:lnTo>
                    <a:pt x="130029" y="8734"/>
                  </a:lnTo>
                  <a:lnTo>
                    <a:pt x="15068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3" name="SMARTInkShape-7281"/>
            <p:cNvSpPr/>
            <p:nvPr>
              <p:custDataLst>
                <p:tags r:id="rId422"/>
              </p:custDataLst>
            </p:nvPr>
          </p:nvSpPr>
          <p:spPr>
            <a:xfrm>
              <a:off x="5400675" y="4381500"/>
              <a:ext cx="123826" cy="36661"/>
            </a:xfrm>
            <a:custGeom>
              <a:avLst/>
              <a:gdLst/>
              <a:ahLst/>
              <a:cxnLst/>
              <a:rect l="0" t="0" r="0" b="0"/>
              <a:pathLst>
                <a:path w="123826" h="36661">
                  <a:moveTo>
                    <a:pt x="0" y="19050"/>
                  </a:moveTo>
                  <a:lnTo>
                    <a:pt x="0" y="19050"/>
                  </a:lnTo>
                  <a:lnTo>
                    <a:pt x="0" y="27251"/>
                  </a:lnTo>
                  <a:lnTo>
                    <a:pt x="5057" y="33239"/>
                  </a:lnTo>
                  <a:lnTo>
                    <a:pt x="10361" y="35940"/>
                  </a:lnTo>
                  <a:lnTo>
                    <a:pt x="13257" y="36660"/>
                  </a:lnTo>
                  <a:lnTo>
                    <a:pt x="54088" y="30371"/>
                  </a:lnTo>
                  <a:lnTo>
                    <a:pt x="69548" y="2725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4" name="SMARTInkShape-7282"/>
            <p:cNvSpPr/>
            <p:nvPr>
              <p:custDataLst>
                <p:tags r:id="rId423"/>
              </p:custDataLst>
            </p:nvPr>
          </p:nvSpPr>
          <p:spPr>
            <a:xfrm>
              <a:off x="5572240" y="4277289"/>
              <a:ext cx="171336" cy="188325"/>
            </a:xfrm>
            <a:custGeom>
              <a:avLst/>
              <a:gdLst/>
              <a:ahLst/>
              <a:cxnLst/>
              <a:rect l="0" t="0" r="0" b="0"/>
              <a:pathLst>
                <a:path w="171336" h="188325">
                  <a:moveTo>
                    <a:pt x="9410" y="123261"/>
                  </a:moveTo>
                  <a:lnTo>
                    <a:pt x="9410" y="123261"/>
                  </a:lnTo>
                  <a:lnTo>
                    <a:pt x="9410" y="131462"/>
                  </a:lnTo>
                  <a:lnTo>
                    <a:pt x="1209" y="154128"/>
                  </a:lnTo>
                  <a:lnTo>
                    <a:pt x="0" y="177128"/>
                  </a:lnTo>
                  <a:lnTo>
                    <a:pt x="2758" y="181774"/>
                  </a:lnTo>
                  <a:lnTo>
                    <a:pt x="8096" y="188324"/>
                  </a:lnTo>
                  <a:lnTo>
                    <a:pt x="9593" y="187803"/>
                  </a:lnTo>
                  <a:lnTo>
                    <a:pt x="22552" y="176537"/>
                  </a:lnTo>
                  <a:lnTo>
                    <a:pt x="31766" y="162447"/>
                  </a:lnTo>
                  <a:lnTo>
                    <a:pt x="44167" y="128606"/>
                  </a:lnTo>
                  <a:lnTo>
                    <a:pt x="52126" y="82560"/>
                  </a:lnTo>
                  <a:lnTo>
                    <a:pt x="64805" y="37408"/>
                  </a:lnTo>
                  <a:lnTo>
                    <a:pt x="68603" y="29365"/>
                  </a:lnTo>
                  <a:lnTo>
                    <a:pt x="72760" y="22263"/>
                  </a:lnTo>
                  <a:lnTo>
                    <a:pt x="74607" y="15578"/>
                  </a:lnTo>
                  <a:lnTo>
                    <a:pt x="81073" y="9080"/>
                  </a:lnTo>
                  <a:lnTo>
                    <a:pt x="92357" y="1341"/>
                  </a:lnTo>
                  <a:lnTo>
                    <a:pt x="99368" y="0"/>
                  </a:lnTo>
                  <a:lnTo>
                    <a:pt x="101132" y="870"/>
                  </a:lnTo>
                  <a:lnTo>
                    <a:pt x="102308" y="2509"/>
                  </a:lnTo>
                  <a:lnTo>
                    <a:pt x="103964" y="9871"/>
                  </a:lnTo>
                  <a:lnTo>
                    <a:pt x="104524" y="21841"/>
                  </a:lnTo>
                  <a:lnTo>
                    <a:pt x="101776" y="28091"/>
                  </a:lnTo>
                  <a:lnTo>
                    <a:pt x="82266" y="50241"/>
                  </a:lnTo>
                  <a:lnTo>
                    <a:pt x="76010" y="53766"/>
                  </a:lnTo>
                  <a:lnTo>
                    <a:pt x="72860" y="54706"/>
                  </a:lnTo>
                  <a:lnTo>
                    <a:pt x="58314" y="66142"/>
                  </a:lnTo>
                  <a:lnTo>
                    <a:pt x="52312" y="74239"/>
                  </a:lnTo>
                  <a:lnTo>
                    <a:pt x="50711" y="77879"/>
                  </a:lnTo>
                  <a:lnTo>
                    <a:pt x="48586" y="80307"/>
                  </a:lnTo>
                  <a:lnTo>
                    <a:pt x="41596" y="84781"/>
                  </a:lnTo>
                  <a:lnTo>
                    <a:pt x="39590" y="89578"/>
                  </a:lnTo>
                  <a:lnTo>
                    <a:pt x="38461" y="98229"/>
                  </a:lnTo>
                  <a:lnTo>
                    <a:pt x="41019" y="104375"/>
                  </a:lnTo>
                  <a:lnTo>
                    <a:pt x="69788" y="135964"/>
                  </a:lnTo>
                  <a:lnTo>
                    <a:pt x="88992" y="147603"/>
                  </a:lnTo>
                  <a:lnTo>
                    <a:pt x="100606" y="151640"/>
                  </a:lnTo>
                  <a:lnTo>
                    <a:pt x="110749" y="158010"/>
                  </a:lnTo>
                  <a:lnTo>
                    <a:pt x="117244" y="159872"/>
                  </a:lnTo>
                  <a:lnTo>
                    <a:pt x="120458" y="159310"/>
                  </a:lnTo>
                  <a:lnTo>
                    <a:pt x="150294" y="142005"/>
                  </a:lnTo>
                  <a:lnTo>
                    <a:pt x="171335" y="1232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5" name="SMARTInkShape-7283"/>
            <p:cNvSpPr/>
            <p:nvPr>
              <p:custDataLst>
                <p:tags r:id="rId424"/>
              </p:custDataLst>
            </p:nvPr>
          </p:nvSpPr>
          <p:spPr>
            <a:xfrm>
              <a:off x="5698380" y="4239056"/>
              <a:ext cx="195716" cy="151528"/>
            </a:xfrm>
            <a:custGeom>
              <a:avLst/>
              <a:gdLst/>
              <a:ahLst/>
              <a:cxnLst/>
              <a:rect l="0" t="0" r="0" b="0"/>
              <a:pathLst>
                <a:path w="195716" h="151528">
                  <a:moveTo>
                    <a:pt x="92820" y="75769"/>
                  </a:moveTo>
                  <a:lnTo>
                    <a:pt x="92820" y="75769"/>
                  </a:lnTo>
                  <a:lnTo>
                    <a:pt x="74506" y="75769"/>
                  </a:lnTo>
                  <a:lnTo>
                    <a:pt x="65983" y="78591"/>
                  </a:lnTo>
                  <a:lnTo>
                    <a:pt x="42053" y="90957"/>
                  </a:lnTo>
                  <a:lnTo>
                    <a:pt x="33920" y="93102"/>
                  </a:lnTo>
                  <a:lnTo>
                    <a:pt x="18336" y="104424"/>
                  </a:lnTo>
                  <a:lnTo>
                    <a:pt x="12091" y="112494"/>
                  </a:lnTo>
                  <a:lnTo>
                    <a:pt x="8576" y="122986"/>
                  </a:lnTo>
                  <a:lnTo>
                    <a:pt x="8082" y="126297"/>
                  </a:lnTo>
                  <a:lnTo>
                    <a:pt x="8811" y="129563"/>
                  </a:lnTo>
                  <a:lnTo>
                    <a:pt x="15382" y="140539"/>
                  </a:lnTo>
                  <a:lnTo>
                    <a:pt x="41896" y="149732"/>
                  </a:lnTo>
                  <a:lnTo>
                    <a:pt x="57244" y="151527"/>
                  </a:lnTo>
                  <a:lnTo>
                    <a:pt x="85089" y="143729"/>
                  </a:lnTo>
                  <a:lnTo>
                    <a:pt x="92206" y="137371"/>
                  </a:lnTo>
                  <a:lnTo>
                    <a:pt x="107556" y="117630"/>
                  </a:lnTo>
                  <a:lnTo>
                    <a:pt x="109953" y="110954"/>
                  </a:lnTo>
                  <a:lnTo>
                    <a:pt x="111302" y="96190"/>
                  </a:lnTo>
                  <a:lnTo>
                    <a:pt x="108795" y="87314"/>
                  </a:lnTo>
                  <a:lnTo>
                    <a:pt x="106646" y="83466"/>
                  </a:lnTo>
                  <a:lnTo>
                    <a:pt x="95790" y="76368"/>
                  </a:lnTo>
                  <a:lnTo>
                    <a:pt x="62520" y="59594"/>
                  </a:lnTo>
                  <a:lnTo>
                    <a:pt x="19693" y="56887"/>
                  </a:lnTo>
                  <a:lnTo>
                    <a:pt x="9873" y="59616"/>
                  </a:lnTo>
                  <a:lnTo>
                    <a:pt x="0" y="64935"/>
                  </a:lnTo>
                  <a:lnTo>
                    <a:pt x="248" y="65371"/>
                  </a:lnTo>
                  <a:lnTo>
                    <a:pt x="3346" y="65856"/>
                  </a:lnTo>
                  <a:lnTo>
                    <a:pt x="8252" y="63250"/>
                  </a:lnTo>
                  <a:lnTo>
                    <a:pt x="11040" y="61073"/>
                  </a:lnTo>
                  <a:lnTo>
                    <a:pt x="43818" y="51033"/>
                  </a:lnTo>
                  <a:lnTo>
                    <a:pt x="84577" y="42643"/>
                  </a:lnTo>
                  <a:lnTo>
                    <a:pt x="123550" y="27963"/>
                  </a:lnTo>
                  <a:lnTo>
                    <a:pt x="163656" y="16617"/>
                  </a:lnTo>
                  <a:lnTo>
                    <a:pt x="183248" y="10580"/>
                  </a:lnTo>
                  <a:lnTo>
                    <a:pt x="184855" y="9026"/>
                  </a:lnTo>
                  <a:lnTo>
                    <a:pt x="187648" y="1024"/>
                  </a:lnTo>
                  <a:lnTo>
                    <a:pt x="186729" y="539"/>
                  </a:lnTo>
                  <a:lnTo>
                    <a:pt x="182888" y="0"/>
                  </a:lnTo>
                  <a:lnTo>
                    <a:pt x="169719" y="4753"/>
                  </a:lnTo>
                  <a:lnTo>
                    <a:pt x="150480" y="16062"/>
                  </a:lnTo>
                  <a:lnTo>
                    <a:pt x="147135" y="16914"/>
                  </a:lnTo>
                  <a:lnTo>
                    <a:pt x="144905" y="18541"/>
                  </a:lnTo>
                  <a:lnTo>
                    <a:pt x="143418" y="20683"/>
                  </a:lnTo>
                  <a:lnTo>
                    <a:pt x="141767" y="25887"/>
                  </a:lnTo>
                  <a:lnTo>
                    <a:pt x="141032" y="31727"/>
                  </a:lnTo>
                  <a:lnTo>
                    <a:pt x="145676" y="46021"/>
                  </a:lnTo>
                  <a:lnTo>
                    <a:pt x="156726" y="62210"/>
                  </a:lnTo>
                  <a:lnTo>
                    <a:pt x="191250" y="103041"/>
                  </a:lnTo>
                  <a:lnTo>
                    <a:pt x="195715" y="115717"/>
                  </a:lnTo>
                  <a:lnTo>
                    <a:pt x="195284" y="118276"/>
                  </a:lnTo>
                  <a:lnTo>
                    <a:pt x="193938" y="119982"/>
                  </a:lnTo>
                  <a:lnTo>
                    <a:pt x="191981" y="121119"/>
                  </a:lnTo>
                  <a:lnTo>
                    <a:pt x="190678" y="122936"/>
                  </a:lnTo>
                  <a:lnTo>
                    <a:pt x="187785" y="130549"/>
                  </a:lnTo>
                  <a:lnTo>
                    <a:pt x="183357" y="136452"/>
                  </a:lnTo>
                  <a:lnTo>
                    <a:pt x="175039" y="139781"/>
                  </a:lnTo>
                  <a:lnTo>
                    <a:pt x="151564" y="142398"/>
                  </a:lnTo>
                  <a:lnTo>
                    <a:pt x="145385" y="137374"/>
                  </a:lnTo>
                  <a:lnTo>
                    <a:pt x="144797" y="135889"/>
                  </a:lnTo>
                  <a:lnTo>
                    <a:pt x="149970" y="1329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6" name="SMARTInkShape-7284"/>
            <p:cNvSpPr/>
            <p:nvPr>
              <p:custDataLst>
                <p:tags r:id="rId425"/>
              </p:custDataLst>
            </p:nvPr>
          </p:nvSpPr>
          <p:spPr>
            <a:xfrm>
              <a:off x="5953517" y="4267200"/>
              <a:ext cx="18659" cy="95251"/>
            </a:xfrm>
            <a:custGeom>
              <a:avLst/>
              <a:gdLst/>
              <a:ahLst/>
              <a:cxnLst/>
              <a:rect l="0" t="0" r="0" b="0"/>
              <a:pathLst>
                <a:path w="18659" h="95251">
                  <a:moveTo>
                    <a:pt x="9133" y="0"/>
                  </a:moveTo>
                  <a:lnTo>
                    <a:pt x="9133" y="0"/>
                  </a:lnTo>
                  <a:lnTo>
                    <a:pt x="9133" y="31881"/>
                  </a:lnTo>
                  <a:lnTo>
                    <a:pt x="0" y="69461"/>
                  </a:lnTo>
                  <a:lnTo>
                    <a:pt x="2605" y="76027"/>
                  </a:lnTo>
                  <a:lnTo>
                    <a:pt x="6232" y="82473"/>
                  </a:lnTo>
                  <a:lnTo>
                    <a:pt x="8751" y="93358"/>
                  </a:lnTo>
                  <a:lnTo>
                    <a:pt x="9936" y="93989"/>
                  </a:lnTo>
                  <a:lnTo>
                    <a:pt x="18658"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7" name="SMARTInkShape-7285"/>
            <p:cNvSpPr/>
            <p:nvPr>
              <p:custDataLst>
                <p:tags r:id="rId426"/>
              </p:custDataLst>
            </p:nvPr>
          </p:nvSpPr>
          <p:spPr>
            <a:xfrm>
              <a:off x="5987083" y="4248150"/>
              <a:ext cx="118276" cy="114145"/>
            </a:xfrm>
            <a:custGeom>
              <a:avLst/>
              <a:gdLst/>
              <a:ahLst/>
              <a:cxnLst/>
              <a:rect l="0" t="0" r="0" b="0"/>
              <a:pathLst>
                <a:path w="118276" h="114145">
                  <a:moveTo>
                    <a:pt x="99392" y="47625"/>
                  </a:moveTo>
                  <a:lnTo>
                    <a:pt x="99392" y="47625"/>
                  </a:lnTo>
                  <a:lnTo>
                    <a:pt x="99392" y="42569"/>
                  </a:lnTo>
                  <a:lnTo>
                    <a:pt x="98334" y="41079"/>
                  </a:lnTo>
                  <a:lnTo>
                    <a:pt x="96570" y="40086"/>
                  </a:lnTo>
                  <a:lnTo>
                    <a:pt x="86135" y="38492"/>
                  </a:lnTo>
                  <a:lnTo>
                    <a:pt x="51191" y="38134"/>
                  </a:lnTo>
                  <a:lnTo>
                    <a:pt x="34781" y="43167"/>
                  </a:lnTo>
                  <a:lnTo>
                    <a:pt x="17877" y="54349"/>
                  </a:lnTo>
                  <a:lnTo>
                    <a:pt x="7624" y="64669"/>
                  </a:lnTo>
                  <a:lnTo>
                    <a:pt x="1103" y="74956"/>
                  </a:lnTo>
                  <a:lnTo>
                    <a:pt x="0" y="79604"/>
                  </a:lnTo>
                  <a:lnTo>
                    <a:pt x="322" y="83761"/>
                  </a:lnTo>
                  <a:lnTo>
                    <a:pt x="3387" y="92980"/>
                  </a:lnTo>
                  <a:lnTo>
                    <a:pt x="8975" y="99634"/>
                  </a:lnTo>
                  <a:lnTo>
                    <a:pt x="22390" y="108308"/>
                  </a:lnTo>
                  <a:lnTo>
                    <a:pt x="52431" y="113117"/>
                  </a:lnTo>
                  <a:lnTo>
                    <a:pt x="81306" y="114144"/>
                  </a:lnTo>
                  <a:lnTo>
                    <a:pt x="88884" y="111409"/>
                  </a:lnTo>
                  <a:lnTo>
                    <a:pt x="95780" y="107723"/>
                  </a:lnTo>
                  <a:lnTo>
                    <a:pt x="102372" y="106085"/>
                  </a:lnTo>
                  <a:lnTo>
                    <a:pt x="108831" y="96891"/>
                  </a:lnTo>
                  <a:lnTo>
                    <a:pt x="115594" y="76686"/>
                  </a:lnTo>
                  <a:lnTo>
                    <a:pt x="118275" y="45036"/>
                  </a:lnTo>
                  <a:lnTo>
                    <a:pt x="113336" y="30042"/>
                  </a:lnTo>
                  <a:lnTo>
                    <a:pt x="105170" y="17251"/>
                  </a:lnTo>
                  <a:lnTo>
                    <a:pt x="90991" y="6757"/>
                  </a:lnTo>
                  <a:lnTo>
                    <a:pt x="7081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8" name="SMARTInkShape-7286"/>
            <p:cNvSpPr/>
            <p:nvPr>
              <p:custDataLst>
                <p:tags r:id="rId427"/>
              </p:custDataLst>
            </p:nvPr>
          </p:nvSpPr>
          <p:spPr>
            <a:xfrm>
              <a:off x="6153150" y="4267200"/>
              <a:ext cx="142748" cy="152350"/>
            </a:xfrm>
            <a:custGeom>
              <a:avLst/>
              <a:gdLst/>
              <a:ahLst/>
              <a:cxnLst/>
              <a:rect l="0" t="0" r="0" b="0"/>
              <a:pathLst>
                <a:path w="142748" h="152350">
                  <a:moveTo>
                    <a:pt x="0" y="66675"/>
                  </a:moveTo>
                  <a:lnTo>
                    <a:pt x="0" y="66675"/>
                  </a:lnTo>
                  <a:lnTo>
                    <a:pt x="5057" y="71731"/>
                  </a:lnTo>
                  <a:lnTo>
                    <a:pt x="7539" y="77036"/>
                  </a:lnTo>
                  <a:lnTo>
                    <a:pt x="19012" y="113826"/>
                  </a:lnTo>
                  <a:lnTo>
                    <a:pt x="19050" y="70532"/>
                  </a:lnTo>
                  <a:lnTo>
                    <a:pt x="19050" y="35708"/>
                  </a:lnTo>
                  <a:lnTo>
                    <a:pt x="20109" y="33331"/>
                  </a:lnTo>
                  <a:lnTo>
                    <a:pt x="21872" y="31745"/>
                  </a:lnTo>
                  <a:lnTo>
                    <a:pt x="24107" y="30688"/>
                  </a:lnTo>
                  <a:lnTo>
                    <a:pt x="25596" y="28926"/>
                  </a:lnTo>
                  <a:lnTo>
                    <a:pt x="28183" y="20560"/>
                  </a:lnTo>
                  <a:lnTo>
                    <a:pt x="28460" y="14441"/>
                  </a:lnTo>
                  <a:lnTo>
                    <a:pt x="29556" y="13860"/>
                  </a:lnTo>
                  <a:lnTo>
                    <a:pt x="31345" y="14532"/>
                  </a:lnTo>
                  <a:lnTo>
                    <a:pt x="43038" y="24028"/>
                  </a:lnTo>
                  <a:lnTo>
                    <a:pt x="74283" y="66993"/>
                  </a:lnTo>
                  <a:lnTo>
                    <a:pt x="108071" y="114333"/>
                  </a:lnTo>
                  <a:lnTo>
                    <a:pt x="118687" y="128303"/>
                  </a:lnTo>
                  <a:lnTo>
                    <a:pt x="125633" y="142505"/>
                  </a:lnTo>
                  <a:lnTo>
                    <a:pt x="131826" y="150445"/>
                  </a:lnTo>
                  <a:lnTo>
                    <a:pt x="135495" y="151531"/>
                  </a:lnTo>
                  <a:lnTo>
                    <a:pt x="142443" y="152349"/>
                  </a:lnTo>
                  <a:lnTo>
                    <a:pt x="142747" y="147329"/>
                  </a:lnTo>
                  <a:lnTo>
                    <a:pt x="133934" y="111992"/>
                  </a:lnTo>
                  <a:lnTo>
                    <a:pt x="133401" y="65636"/>
                  </a:lnTo>
                  <a:lnTo>
                    <a:pt x="132314" y="49280"/>
                  </a:lnTo>
                  <a:lnTo>
                    <a:pt x="123651" y="22928"/>
                  </a:lnTo>
                  <a:lnTo>
                    <a:pt x="119162" y="16187"/>
                  </a:lnTo>
                  <a:lnTo>
                    <a:pt x="113638" y="12486"/>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49" name="SMARTInkShape-7287"/>
            <p:cNvSpPr/>
            <p:nvPr>
              <p:custDataLst>
                <p:tags r:id="rId428"/>
              </p:custDataLst>
            </p:nvPr>
          </p:nvSpPr>
          <p:spPr>
            <a:xfrm>
              <a:off x="5953125" y="4114800"/>
              <a:ext cx="9526" cy="9526"/>
            </a:xfrm>
            <a:custGeom>
              <a:avLst/>
              <a:gdLst/>
              <a:ahLst/>
              <a:cxnLst/>
              <a:rect l="0" t="0" r="0" b="0"/>
              <a:pathLst>
                <a:path w="9526" h="9526">
                  <a:moveTo>
                    <a:pt x="9525" y="0"/>
                  </a:moveTo>
                  <a:lnTo>
                    <a:pt x="9525"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565" name="SMARTInkShape-Group699"/>
          <p:cNvGrpSpPr/>
          <p:nvPr/>
        </p:nvGrpSpPr>
        <p:grpSpPr>
          <a:xfrm>
            <a:off x="9031335" y="2200275"/>
            <a:ext cx="1721831" cy="552451"/>
            <a:chOff x="9031335" y="2200275"/>
            <a:chExt cx="1721831" cy="552451"/>
          </a:xfrm>
        </p:grpSpPr>
        <p:sp>
          <p:nvSpPr>
            <p:cNvPr id="2551" name="SMARTInkShape-7288"/>
            <p:cNvSpPr/>
            <p:nvPr>
              <p:custDataLst>
                <p:tags r:id="rId405"/>
              </p:custDataLst>
            </p:nvPr>
          </p:nvSpPr>
          <p:spPr>
            <a:xfrm>
              <a:off x="9031335" y="2324100"/>
              <a:ext cx="197999" cy="428626"/>
            </a:xfrm>
            <a:custGeom>
              <a:avLst/>
              <a:gdLst/>
              <a:ahLst/>
              <a:cxnLst/>
              <a:rect l="0" t="0" r="0" b="0"/>
              <a:pathLst>
                <a:path w="197999" h="428626">
                  <a:moveTo>
                    <a:pt x="188865" y="0"/>
                  </a:moveTo>
                  <a:lnTo>
                    <a:pt x="188865" y="0"/>
                  </a:lnTo>
                  <a:lnTo>
                    <a:pt x="197998" y="0"/>
                  </a:lnTo>
                  <a:lnTo>
                    <a:pt x="193217" y="0"/>
                  </a:lnTo>
                  <a:lnTo>
                    <a:pt x="191766" y="1058"/>
                  </a:lnTo>
                  <a:lnTo>
                    <a:pt x="186550" y="9721"/>
                  </a:lnTo>
                  <a:lnTo>
                    <a:pt x="147805" y="51458"/>
                  </a:lnTo>
                  <a:lnTo>
                    <a:pt x="110812" y="95755"/>
                  </a:lnTo>
                  <a:lnTo>
                    <a:pt x="75257" y="134508"/>
                  </a:lnTo>
                  <a:lnTo>
                    <a:pt x="46754" y="181831"/>
                  </a:lnTo>
                  <a:lnTo>
                    <a:pt x="27166" y="219329"/>
                  </a:lnTo>
                  <a:lnTo>
                    <a:pt x="6642" y="264869"/>
                  </a:lnTo>
                  <a:lnTo>
                    <a:pt x="0" y="310984"/>
                  </a:lnTo>
                  <a:lnTo>
                    <a:pt x="1511" y="354587"/>
                  </a:lnTo>
                  <a:lnTo>
                    <a:pt x="11687" y="393539"/>
                  </a:lnTo>
                  <a:lnTo>
                    <a:pt x="20514" y="405270"/>
                  </a:lnTo>
                  <a:lnTo>
                    <a:pt x="41969" y="423825"/>
                  </a:lnTo>
                  <a:lnTo>
                    <a:pt x="52089" y="427203"/>
                  </a:lnTo>
                  <a:lnTo>
                    <a:pt x="65040"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2" name="SMARTInkShape-7289"/>
            <p:cNvSpPr/>
            <p:nvPr>
              <p:custDataLst>
                <p:tags r:id="rId406"/>
              </p:custDataLst>
            </p:nvPr>
          </p:nvSpPr>
          <p:spPr>
            <a:xfrm>
              <a:off x="9286959" y="2410348"/>
              <a:ext cx="142792" cy="266178"/>
            </a:xfrm>
            <a:custGeom>
              <a:avLst/>
              <a:gdLst/>
              <a:ahLst/>
              <a:cxnLst/>
              <a:rect l="0" t="0" r="0" b="0"/>
              <a:pathLst>
                <a:path w="142792" h="266178">
                  <a:moveTo>
                    <a:pt x="47541" y="66152"/>
                  </a:moveTo>
                  <a:lnTo>
                    <a:pt x="47541" y="66152"/>
                  </a:lnTo>
                  <a:lnTo>
                    <a:pt x="47541" y="57951"/>
                  </a:lnTo>
                  <a:lnTo>
                    <a:pt x="40995" y="49284"/>
                  </a:lnTo>
                  <a:lnTo>
                    <a:pt x="38898" y="40458"/>
                  </a:lnTo>
                  <a:lnTo>
                    <a:pt x="38408" y="34271"/>
                  </a:lnTo>
                  <a:lnTo>
                    <a:pt x="41013" y="27994"/>
                  </a:lnTo>
                  <a:lnTo>
                    <a:pt x="52215" y="14025"/>
                  </a:lnTo>
                  <a:lnTo>
                    <a:pt x="70258" y="3448"/>
                  </a:lnTo>
                  <a:lnTo>
                    <a:pt x="83405" y="0"/>
                  </a:lnTo>
                  <a:lnTo>
                    <a:pt x="87470" y="2532"/>
                  </a:lnTo>
                  <a:lnTo>
                    <a:pt x="90035" y="4689"/>
                  </a:lnTo>
                  <a:lnTo>
                    <a:pt x="92886" y="9907"/>
                  </a:lnTo>
                  <a:lnTo>
                    <a:pt x="103234" y="44537"/>
                  </a:lnTo>
                  <a:lnTo>
                    <a:pt x="101221" y="54076"/>
                  </a:lnTo>
                  <a:lnTo>
                    <a:pt x="97857" y="62902"/>
                  </a:lnTo>
                  <a:lnTo>
                    <a:pt x="90464" y="91960"/>
                  </a:lnTo>
                  <a:lnTo>
                    <a:pt x="60837" y="138434"/>
                  </a:lnTo>
                  <a:lnTo>
                    <a:pt x="31813" y="185395"/>
                  </a:lnTo>
                  <a:lnTo>
                    <a:pt x="21126" y="195910"/>
                  </a:lnTo>
                  <a:lnTo>
                    <a:pt x="0" y="208977"/>
                  </a:lnTo>
                  <a:lnTo>
                    <a:pt x="4998" y="203956"/>
                  </a:lnTo>
                  <a:lnTo>
                    <a:pt x="7466" y="198659"/>
                  </a:lnTo>
                  <a:lnTo>
                    <a:pt x="8124" y="195765"/>
                  </a:lnTo>
                  <a:lnTo>
                    <a:pt x="9622" y="193836"/>
                  </a:lnTo>
                  <a:lnTo>
                    <a:pt x="14107" y="191692"/>
                  </a:lnTo>
                  <a:lnTo>
                    <a:pt x="22583" y="190485"/>
                  </a:lnTo>
                  <a:lnTo>
                    <a:pt x="36854" y="195184"/>
                  </a:lnTo>
                  <a:lnTo>
                    <a:pt x="40417" y="197682"/>
                  </a:lnTo>
                  <a:lnTo>
                    <a:pt x="51659" y="212381"/>
                  </a:lnTo>
                  <a:lnTo>
                    <a:pt x="57486" y="215809"/>
                  </a:lnTo>
                  <a:lnTo>
                    <a:pt x="63603" y="218391"/>
                  </a:lnTo>
                  <a:lnTo>
                    <a:pt x="84372" y="236706"/>
                  </a:lnTo>
                  <a:lnTo>
                    <a:pt x="90369" y="245317"/>
                  </a:lnTo>
                  <a:lnTo>
                    <a:pt x="91968" y="249095"/>
                  </a:lnTo>
                  <a:lnTo>
                    <a:pt x="94092" y="251614"/>
                  </a:lnTo>
                  <a:lnTo>
                    <a:pt x="99274" y="254413"/>
                  </a:lnTo>
                  <a:lnTo>
                    <a:pt x="111225" y="257268"/>
                  </a:lnTo>
                  <a:lnTo>
                    <a:pt x="120621" y="263067"/>
                  </a:lnTo>
                  <a:lnTo>
                    <a:pt x="133277" y="265563"/>
                  </a:lnTo>
                  <a:lnTo>
                    <a:pt x="142791" y="2661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3" name="SMARTInkShape-7290"/>
            <p:cNvSpPr/>
            <p:nvPr>
              <p:custDataLst>
                <p:tags r:id="rId407"/>
              </p:custDataLst>
            </p:nvPr>
          </p:nvSpPr>
          <p:spPr>
            <a:xfrm>
              <a:off x="9486900" y="2381250"/>
              <a:ext cx="114301" cy="66670"/>
            </a:xfrm>
            <a:custGeom>
              <a:avLst/>
              <a:gdLst/>
              <a:ahLst/>
              <a:cxnLst/>
              <a:rect l="0" t="0" r="0" b="0"/>
              <a:pathLst>
                <a:path w="114301" h="66670">
                  <a:moveTo>
                    <a:pt x="0" y="0"/>
                  </a:moveTo>
                  <a:lnTo>
                    <a:pt x="0" y="0"/>
                  </a:lnTo>
                  <a:lnTo>
                    <a:pt x="0" y="41290"/>
                  </a:lnTo>
                  <a:lnTo>
                    <a:pt x="9514" y="66650"/>
                  </a:lnTo>
                  <a:lnTo>
                    <a:pt x="9524" y="53415"/>
                  </a:lnTo>
                  <a:lnTo>
                    <a:pt x="12347" y="47376"/>
                  </a:lnTo>
                  <a:lnTo>
                    <a:pt x="16070" y="41164"/>
                  </a:lnTo>
                  <a:lnTo>
                    <a:pt x="19225" y="31717"/>
                  </a:lnTo>
                  <a:lnTo>
                    <a:pt x="25335" y="22215"/>
                  </a:lnTo>
                  <a:lnTo>
                    <a:pt x="27135" y="15871"/>
                  </a:lnTo>
                  <a:lnTo>
                    <a:pt x="28673" y="13755"/>
                  </a:lnTo>
                  <a:lnTo>
                    <a:pt x="30757" y="12345"/>
                  </a:lnTo>
                  <a:lnTo>
                    <a:pt x="37671" y="9690"/>
                  </a:lnTo>
                  <a:lnTo>
                    <a:pt x="48085" y="14631"/>
                  </a:lnTo>
                  <a:lnTo>
                    <a:pt x="51107" y="17162"/>
                  </a:lnTo>
                  <a:lnTo>
                    <a:pt x="63166" y="35038"/>
                  </a:lnTo>
                  <a:lnTo>
                    <a:pt x="65115" y="41325"/>
                  </a:lnTo>
                  <a:lnTo>
                    <a:pt x="66694" y="43425"/>
                  </a:lnTo>
                  <a:lnTo>
                    <a:pt x="73971" y="48497"/>
                  </a:lnTo>
                  <a:lnTo>
                    <a:pt x="85204" y="65842"/>
                  </a:lnTo>
                  <a:lnTo>
                    <a:pt x="95130" y="66669"/>
                  </a:lnTo>
                  <a:lnTo>
                    <a:pt x="100271" y="61617"/>
                  </a:lnTo>
                  <a:lnTo>
                    <a:pt x="102774" y="56313"/>
                  </a:lnTo>
                  <a:lnTo>
                    <a:pt x="105570" y="41165"/>
                  </a:lnTo>
                  <a:lnTo>
                    <a:pt x="11430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4" name="SMARTInkShape-7291"/>
            <p:cNvSpPr/>
            <p:nvPr>
              <p:custDataLst>
                <p:tags r:id="rId408"/>
              </p:custDataLst>
            </p:nvPr>
          </p:nvSpPr>
          <p:spPr>
            <a:xfrm>
              <a:off x="9630298" y="2238821"/>
              <a:ext cx="94728" cy="209105"/>
            </a:xfrm>
            <a:custGeom>
              <a:avLst/>
              <a:gdLst/>
              <a:ahLst/>
              <a:cxnLst/>
              <a:rect l="0" t="0" r="0" b="0"/>
              <a:pathLst>
                <a:path w="94728" h="209105">
                  <a:moveTo>
                    <a:pt x="66152" y="113854"/>
                  </a:moveTo>
                  <a:lnTo>
                    <a:pt x="66152" y="113854"/>
                  </a:lnTo>
                  <a:lnTo>
                    <a:pt x="52895" y="113854"/>
                  </a:lnTo>
                  <a:lnTo>
                    <a:pt x="46854" y="116676"/>
                  </a:lnTo>
                  <a:lnTo>
                    <a:pt x="40642" y="120400"/>
                  </a:lnTo>
                  <a:lnTo>
                    <a:pt x="31194" y="123555"/>
                  </a:lnTo>
                  <a:lnTo>
                    <a:pt x="24863" y="128043"/>
                  </a:lnTo>
                  <a:lnTo>
                    <a:pt x="21342" y="133566"/>
                  </a:lnTo>
                  <a:lnTo>
                    <a:pt x="18720" y="139548"/>
                  </a:lnTo>
                  <a:lnTo>
                    <a:pt x="3449" y="164876"/>
                  </a:lnTo>
                  <a:lnTo>
                    <a:pt x="261" y="179946"/>
                  </a:lnTo>
                  <a:lnTo>
                    <a:pt x="0" y="183315"/>
                  </a:lnTo>
                  <a:lnTo>
                    <a:pt x="884" y="185561"/>
                  </a:lnTo>
                  <a:lnTo>
                    <a:pt x="2532" y="187059"/>
                  </a:lnTo>
                  <a:lnTo>
                    <a:pt x="7185" y="188723"/>
                  </a:lnTo>
                  <a:lnTo>
                    <a:pt x="21882" y="189879"/>
                  </a:lnTo>
                  <a:lnTo>
                    <a:pt x="28132" y="187154"/>
                  </a:lnTo>
                  <a:lnTo>
                    <a:pt x="50282" y="167659"/>
                  </a:lnTo>
                  <a:lnTo>
                    <a:pt x="69328" y="135507"/>
                  </a:lnTo>
                  <a:lnTo>
                    <a:pt x="82968" y="94193"/>
                  </a:lnTo>
                  <a:lnTo>
                    <a:pt x="85005" y="49111"/>
                  </a:lnTo>
                  <a:lnTo>
                    <a:pt x="85202" y="1814"/>
                  </a:lnTo>
                  <a:lnTo>
                    <a:pt x="85202" y="0"/>
                  </a:lnTo>
                  <a:lnTo>
                    <a:pt x="85202" y="45768"/>
                  </a:lnTo>
                  <a:lnTo>
                    <a:pt x="84144" y="68045"/>
                  </a:lnTo>
                  <a:lnTo>
                    <a:pt x="77001" y="100975"/>
                  </a:lnTo>
                  <a:lnTo>
                    <a:pt x="83390" y="146064"/>
                  </a:lnTo>
                  <a:lnTo>
                    <a:pt x="85097" y="186713"/>
                  </a:lnTo>
                  <a:lnTo>
                    <a:pt x="94727" y="2091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5" name="SMARTInkShape-7292"/>
            <p:cNvSpPr/>
            <p:nvPr>
              <p:custDataLst>
                <p:tags r:id="rId409"/>
              </p:custDataLst>
            </p:nvPr>
          </p:nvSpPr>
          <p:spPr>
            <a:xfrm>
              <a:off x="9886950" y="2419350"/>
              <a:ext cx="9526" cy="180976"/>
            </a:xfrm>
            <a:custGeom>
              <a:avLst/>
              <a:gdLst/>
              <a:ahLst/>
              <a:cxnLst/>
              <a:rect l="0" t="0" r="0" b="0"/>
              <a:pathLst>
                <a:path w="9526" h="180976">
                  <a:moveTo>
                    <a:pt x="9525" y="0"/>
                  </a:moveTo>
                  <a:lnTo>
                    <a:pt x="9525" y="0"/>
                  </a:lnTo>
                  <a:lnTo>
                    <a:pt x="9525" y="46671"/>
                  </a:lnTo>
                  <a:lnTo>
                    <a:pt x="9525" y="88464"/>
                  </a:lnTo>
                  <a:lnTo>
                    <a:pt x="6703" y="135577"/>
                  </a:lnTo>
                  <a:lnTo>
                    <a:pt x="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6" name="SMARTInkShape-7293"/>
            <p:cNvSpPr/>
            <p:nvPr>
              <p:custDataLst>
                <p:tags r:id="rId410"/>
              </p:custDataLst>
            </p:nvPr>
          </p:nvSpPr>
          <p:spPr>
            <a:xfrm>
              <a:off x="9963150" y="2438400"/>
              <a:ext cx="9526" cy="133351"/>
            </a:xfrm>
            <a:custGeom>
              <a:avLst/>
              <a:gdLst/>
              <a:ahLst/>
              <a:cxnLst/>
              <a:rect l="0" t="0" r="0" b="0"/>
              <a:pathLst>
                <a:path w="9526" h="133351">
                  <a:moveTo>
                    <a:pt x="9525" y="0"/>
                  </a:moveTo>
                  <a:lnTo>
                    <a:pt x="9525" y="0"/>
                  </a:lnTo>
                  <a:lnTo>
                    <a:pt x="9525" y="5057"/>
                  </a:lnTo>
                  <a:lnTo>
                    <a:pt x="6703" y="10361"/>
                  </a:lnTo>
                  <a:lnTo>
                    <a:pt x="2979" y="16247"/>
                  </a:lnTo>
                  <a:lnTo>
                    <a:pt x="882" y="26569"/>
                  </a:lnTo>
                  <a:lnTo>
                    <a:pt x="78" y="72740"/>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7" name="SMARTInkShape-7294"/>
            <p:cNvSpPr/>
            <p:nvPr>
              <p:custDataLst>
                <p:tags r:id="rId411"/>
              </p:custDataLst>
            </p:nvPr>
          </p:nvSpPr>
          <p:spPr>
            <a:xfrm>
              <a:off x="9848850" y="2495550"/>
              <a:ext cx="161926" cy="38101"/>
            </a:xfrm>
            <a:custGeom>
              <a:avLst/>
              <a:gdLst/>
              <a:ahLst/>
              <a:cxnLst/>
              <a:rect l="0" t="0" r="0" b="0"/>
              <a:pathLst>
                <a:path w="161926" h="38101">
                  <a:moveTo>
                    <a:pt x="0" y="38100"/>
                  </a:moveTo>
                  <a:lnTo>
                    <a:pt x="0" y="38100"/>
                  </a:lnTo>
                  <a:lnTo>
                    <a:pt x="45138" y="38100"/>
                  </a:lnTo>
                  <a:lnTo>
                    <a:pt x="89624" y="30495"/>
                  </a:lnTo>
                  <a:lnTo>
                    <a:pt x="136715" y="12274"/>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8" name="SMARTInkShape-7295"/>
            <p:cNvSpPr/>
            <p:nvPr>
              <p:custDataLst>
                <p:tags r:id="rId412"/>
              </p:custDataLst>
            </p:nvPr>
          </p:nvSpPr>
          <p:spPr>
            <a:xfrm>
              <a:off x="10029837" y="2429480"/>
              <a:ext cx="95228" cy="132746"/>
            </a:xfrm>
            <a:custGeom>
              <a:avLst/>
              <a:gdLst/>
              <a:ahLst/>
              <a:cxnLst/>
              <a:rect l="0" t="0" r="0" b="0"/>
              <a:pathLst>
                <a:path w="95228" h="132746">
                  <a:moveTo>
                    <a:pt x="28563" y="37495"/>
                  </a:moveTo>
                  <a:lnTo>
                    <a:pt x="28563" y="37495"/>
                  </a:lnTo>
                  <a:lnTo>
                    <a:pt x="23506" y="42552"/>
                  </a:lnTo>
                  <a:lnTo>
                    <a:pt x="21024" y="47856"/>
                  </a:lnTo>
                  <a:lnTo>
                    <a:pt x="18241" y="63005"/>
                  </a:lnTo>
                  <a:lnTo>
                    <a:pt x="11552" y="75617"/>
                  </a:lnTo>
                  <a:lnTo>
                    <a:pt x="14" y="104115"/>
                  </a:lnTo>
                  <a:lnTo>
                    <a:pt x="0" y="104145"/>
                  </a:lnTo>
                  <a:lnTo>
                    <a:pt x="5047" y="99106"/>
                  </a:lnTo>
                  <a:lnTo>
                    <a:pt x="7529" y="93806"/>
                  </a:lnTo>
                  <a:lnTo>
                    <a:pt x="8190" y="90910"/>
                  </a:lnTo>
                  <a:lnTo>
                    <a:pt x="15798" y="77601"/>
                  </a:lnTo>
                  <a:lnTo>
                    <a:pt x="20195" y="61608"/>
                  </a:lnTo>
                  <a:lnTo>
                    <a:pt x="50523" y="17101"/>
                  </a:lnTo>
                  <a:lnTo>
                    <a:pt x="64758" y="1437"/>
                  </a:lnTo>
                  <a:lnTo>
                    <a:pt x="68640" y="303"/>
                  </a:lnTo>
                  <a:lnTo>
                    <a:pt x="71156" y="0"/>
                  </a:lnTo>
                  <a:lnTo>
                    <a:pt x="72833" y="857"/>
                  </a:lnTo>
                  <a:lnTo>
                    <a:pt x="73952" y="2486"/>
                  </a:lnTo>
                  <a:lnTo>
                    <a:pt x="74697" y="4631"/>
                  </a:lnTo>
                  <a:lnTo>
                    <a:pt x="83530" y="18716"/>
                  </a:lnTo>
                  <a:lnTo>
                    <a:pt x="94271" y="65590"/>
                  </a:lnTo>
                  <a:lnTo>
                    <a:pt x="95222" y="111590"/>
                  </a:lnTo>
                  <a:lnTo>
                    <a:pt x="95227" y="115467"/>
                  </a:lnTo>
                  <a:lnTo>
                    <a:pt x="94173" y="118051"/>
                  </a:lnTo>
                  <a:lnTo>
                    <a:pt x="92412" y="119774"/>
                  </a:lnTo>
                  <a:lnTo>
                    <a:pt x="90179" y="120923"/>
                  </a:lnTo>
                  <a:lnTo>
                    <a:pt x="88691" y="122747"/>
                  </a:lnTo>
                  <a:lnTo>
                    <a:pt x="85713" y="1327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59" name="SMARTInkShape-7296"/>
            <p:cNvSpPr/>
            <p:nvPr>
              <p:custDataLst>
                <p:tags r:id="rId413"/>
              </p:custDataLst>
            </p:nvPr>
          </p:nvSpPr>
          <p:spPr>
            <a:xfrm>
              <a:off x="10029825" y="2505075"/>
              <a:ext cx="142876" cy="9526"/>
            </a:xfrm>
            <a:custGeom>
              <a:avLst/>
              <a:gdLst/>
              <a:ahLst/>
              <a:cxnLst/>
              <a:rect l="0" t="0" r="0" b="0"/>
              <a:pathLst>
                <a:path w="142876" h="9526">
                  <a:moveTo>
                    <a:pt x="0" y="0"/>
                  </a:moveTo>
                  <a:lnTo>
                    <a:pt x="0" y="0"/>
                  </a:lnTo>
                  <a:lnTo>
                    <a:pt x="8202" y="0"/>
                  </a:lnTo>
                  <a:lnTo>
                    <a:pt x="44037" y="8642"/>
                  </a:lnTo>
                  <a:lnTo>
                    <a:pt x="85886" y="9473"/>
                  </a:lnTo>
                  <a:lnTo>
                    <a:pt x="131023" y="9523"/>
                  </a:lnTo>
                  <a:lnTo>
                    <a:pt x="1428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0" name="SMARTInkShape-7297"/>
            <p:cNvSpPr/>
            <p:nvPr>
              <p:custDataLst>
                <p:tags r:id="rId414"/>
              </p:custDataLst>
            </p:nvPr>
          </p:nvSpPr>
          <p:spPr>
            <a:xfrm>
              <a:off x="10193110" y="2419399"/>
              <a:ext cx="112941" cy="151911"/>
            </a:xfrm>
            <a:custGeom>
              <a:avLst/>
              <a:gdLst/>
              <a:ahLst/>
              <a:cxnLst/>
              <a:rect l="0" t="0" r="0" b="0"/>
              <a:pathLst>
                <a:path w="112941" h="151911">
                  <a:moveTo>
                    <a:pt x="17690" y="76151"/>
                  </a:moveTo>
                  <a:lnTo>
                    <a:pt x="17690" y="76151"/>
                  </a:lnTo>
                  <a:lnTo>
                    <a:pt x="9488" y="76151"/>
                  </a:lnTo>
                  <a:lnTo>
                    <a:pt x="9047" y="75093"/>
                  </a:lnTo>
                  <a:lnTo>
                    <a:pt x="8557" y="71094"/>
                  </a:lnTo>
                  <a:lnTo>
                    <a:pt x="7368" y="69605"/>
                  </a:lnTo>
                  <a:lnTo>
                    <a:pt x="3224" y="67950"/>
                  </a:lnTo>
                  <a:lnTo>
                    <a:pt x="1697" y="66450"/>
                  </a:lnTo>
                  <a:lnTo>
                    <a:pt x="0" y="61962"/>
                  </a:lnTo>
                  <a:lnTo>
                    <a:pt x="604" y="59283"/>
                  </a:lnTo>
                  <a:lnTo>
                    <a:pt x="6512" y="50457"/>
                  </a:lnTo>
                  <a:lnTo>
                    <a:pt x="44160" y="12649"/>
                  </a:lnTo>
                  <a:lnTo>
                    <a:pt x="59164" y="4184"/>
                  </a:lnTo>
                  <a:lnTo>
                    <a:pt x="74252" y="787"/>
                  </a:lnTo>
                  <a:lnTo>
                    <a:pt x="83773" y="0"/>
                  </a:lnTo>
                  <a:lnTo>
                    <a:pt x="89246" y="10078"/>
                  </a:lnTo>
                  <a:lnTo>
                    <a:pt x="89735" y="14111"/>
                  </a:lnTo>
                  <a:lnTo>
                    <a:pt x="83488" y="44356"/>
                  </a:lnTo>
                  <a:lnTo>
                    <a:pt x="50217" y="90259"/>
                  </a:lnTo>
                  <a:lnTo>
                    <a:pt x="31516" y="110921"/>
                  </a:lnTo>
                  <a:lnTo>
                    <a:pt x="28489" y="120555"/>
                  </a:lnTo>
                  <a:lnTo>
                    <a:pt x="27781" y="126930"/>
                  </a:lnTo>
                  <a:lnTo>
                    <a:pt x="30289" y="133292"/>
                  </a:lnTo>
                  <a:lnTo>
                    <a:pt x="41419" y="147325"/>
                  </a:lnTo>
                  <a:lnTo>
                    <a:pt x="49755" y="150117"/>
                  </a:lnTo>
                  <a:lnTo>
                    <a:pt x="77410" y="151910"/>
                  </a:lnTo>
                  <a:lnTo>
                    <a:pt x="89388" y="149333"/>
                  </a:lnTo>
                  <a:lnTo>
                    <a:pt x="102627" y="143683"/>
                  </a:lnTo>
                  <a:lnTo>
                    <a:pt x="112940" y="1428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1" name="SMARTInkShape-7298"/>
            <p:cNvSpPr/>
            <p:nvPr>
              <p:custDataLst>
                <p:tags r:id="rId415"/>
              </p:custDataLst>
            </p:nvPr>
          </p:nvSpPr>
          <p:spPr>
            <a:xfrm>
              <a:off x="10363202" y="2428936"/>
              <a:ext cx="81601" cy="114240"/>
            </a:xfrm>
            <a:custGeom>
              <a:avLst/>
              <a:gdLst/>
              <a:ahLst/>
              <a:cxnLst/>
              <a:rect l="0" t="0" r="0" b="0"/>
              <a:pathLst>
                <a:path w="81601" h="114240">
                  <a:moveTo>
                    <a:pt x="9523" y="57089"/>
                  </a:moveTo>
                  <a:lnTo>
                    <a:pt x="9523" y="57089"/>
                  </a:lnTo>
                  <a:lnTo>
                    <a:pt x="9523" y="65290"/>
                  </a:lnTo>
                  <a:lnTo>
                    <a:pt x="1984" y="87162"/>
                  </a:lnTo>
                  <a:lnTo>
                    <a:pt x="0" y="114096"/>
                  </a:lnTo>
                  <a:lnTo>
                    <a:pt x="1056" y="86610"/>
                  </a:lnTo>
                  <a:lnTo>
                    <a:pt x="16474" y="41195"/>
                  </a:lnTo>
                  <a:lnTo>
                    <a:pt x="27099" y="7798"/>
                  </a:lnTo>
                  <a:lnTo>
                    <a:pt x="28649" y="5178"/>
                  </a:lnTo>
                  <a:lnTo>
                    <a:pt x="30740" y="3432"/>
                  </a:lnTo>
                  <a:lnTo>
                    <a:pt x="35887" y="1491"/>
                  </a:lnTo>
                  <a:lnTo>
                    <a:pt x="47104" y="0"/>
                  </a:lnTo>
                  <a:lnTo>
                    <a:pt x="52525" y="5013"/>
                  </a:lnTo>
                  <a:lnTo>
                    <a:pt x="62782" y="29281"/>
                  </a:lnTo>
                  <a:lnTo>
                    <a:pt x="66578" y="42735"/>
                  </a:lnTo>
                  <a:lnTo>
                    <a:pt x="73984" y="56762"/>
                  </a:lnTo>
                  <a:lnTo>
                    <a:pt x="81600" y="89022"/>
                  </a:lnTo>
                  <a:lnTo>
                    <a:pt x="76198" y="114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2" name="SMARTInkShape-7299"/>
            <p:cNvSpPr/>
            <p:nvPr>
              <p:custDataLst>
                <p:tags r:id="rId416"/>
              </p:custDataLst>
            </p:nvPr>
          </p:nvSpPr>
          <p:spPr>
            <a:xfrm>
              <a:off x="10363200" y="2400754"/>
              <a:ext cx="257176" cy="151947"/>
            </a:xfrm>
            <a:custGeom>
              <a:avLst/>
              <a:gdLst/>
              <a:ahLst/>
              <a:cxnLst/>
              <a:rect l="0" t="0" r="0" b="0"/>
              <a:pathLst>
                <a:path w="257176" h="151947">
                  <a:moveTo>
                    <a:pt x="0" y="85271"/>
                  </a:moveTo>
                  <a:lnTo>
                    <a:pt x="0" y="85271"/>
                  </a:lnTo>
                  <a:lnTo>
                    <a:pt x="13257" y="85271"/>
                  </a:lnTo>
                  <a:lnTo>
                    <a:pt x="19298" y="88093"/>
                  </a:lnTo>
                  <a:lnTo>
                    <a:pt x="25510" y="91817"/>
                  </a:lnTo>
                  <a:lnTo>
                    <a:pt x="38122" y="94208"/>
                  </a:lnTo>
                  <a:lnTo>
                    <a:pt x="78690" y="95831"/>
                  </a:lnTo>
                  <a:lnTo>
                    <a:pt x="97917" y="102994"/>
                  </a:lnTo>
                  <a:lnTo>
                    <a:pt x="142399" y="104320"/>
                  </a:lnTo>
                  <a:lnTo>
                    <a:pt x="133384" y="104321"/>
                  </a:lnTo>
                  <a:lnTo>
                    <a:pt x="138416" y="99264"/>
                  </a:lnTo>
                  <a:lnTo>
                    <a:pt x="140894" y="93960"/>
                  </a:lnTo>
                  <a:lnTo>
                    <a:pt x="143673" y="78811"/>
                  </a:lnTo>
                  <a:lnTo>
                    <a:pt x="150361" y="66199"/>
                  </a:lnTo>
                  <a:lnTo>
                    <a:pt x="159886" y="21170"/>
                  </a:lnTo>
                  <a:lnTo>
                    <a:pt x="160565" y="17137"/>
                  </a:lnTo>
                  <a:lnTo>
                    <a:pt x="162077" y="14448"/>
                  </a:lnTo>
                  <a:lnTo>
                    <a:pt x="164142" y="12656"/>
                  </a:lnTo>
                  <a:lnTo>
                    <a:pt x="172107" y="7311"/>
                  </a:lnTo>
                  <a:lnTo>
                    <a:pt x="178093" y="2997"/>
                  </a:lnTo>
                  <a:lnTo>
                    <a:pt x="187412" y="568"/>
                  </a:lnTo>
                  <a:lnTo>
                    <a:pt x="193714" y="0"/>
                  </a:lnTo>
                  <a:lnTo>
                    <a:pt x="200042" y="2570"/>
                  </a:lnTo>
                  <a:lnTo>
                    <a:pt x="207673" y="7787"/>
                  </a:lnTo>
                  <a:lnTo>
                    <a:pt x="208715" y="11323"/>
                  </a:lnTo>
                  <a:lnTo>
                    <a:pt x="209385" y="22216"/>
                  </a:lnTo>
                  <a:lnTo>
                    <a:pt x="206655" y="28319"/>
                  </a:lnTo>
                  <a:lnTo>
                    <a:pt x="196279" y="40860"/>
                  </a:lnTo>
                  <a:lnTo>
                    <a:pt x="190246" y="44366"/>
                  </a:lnTo>
                  <a:lnTo>
                    <a:pt x="155002" y="60264"/>
                  </a:lnTo>
                  <a:lnTo>
                    <a:pt x="135739" y="73899"/>
                  </a:lnTo>
                  <a:lnTo>
                    <a:pt x="134412" y="77747"/>
                  </a:lnTo>
                  <a:lnTo>
                    <a:pt x="133559" y="83785"/>
                  </a:lnTo>
                  <a:lnTo>
                    <a:pt x="143525" y="94944"/>
                  </a:lnTo>
                  <a:lnTo>
                    <a:pt x="154100" y="100153"/>
                  </a:lnTo>
                  <a:lnTo>
                    <a:pt x="164797" y="103527"/>
                  </a:lnTo>
                  <a:lnTo>
                    <a:pt x="180288" y="111494"/>
                  </a:lnTo>
                  <a:lnTo>
                    <a:pt x="210327" y="124001"/>
                  </a:lnTo>
                  <a:lnTo>
                    <a:pt x="247352" y="143115"/>
                  </a:lnTo>
                  <a:lnTo>
                    <a:pt x="257175" y="1519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3" name="SMARTInkShape-7300"/>
            <p:cNvSpPr/>
            <p:nvPr>
              <p:custDataLst>
                <p:tags r:id="rId417"/>
              </p:custDataLst>
            </p:nvPr>
          </p:nvSpPr>
          <p:spPr>
            <a:xfrm>
              <a:off x="10614887" y="2390918"/>
              <a:ext cx="98857" cy="114158"/>
            </a:xfrm>
            <a:custGeom>
              <a:avLst/>
              <a:gdLst/>
              <a:ahLst/>
              <a:cxnLst/>
              <a:rect l="0" t="0" r="0" b="0"/>
              <a:pathLst>
                <a:path w="98857" h="114158">
                  <a:moveTo>
                    <a:pt x="5488" y="28432"/>
                  </a:moveTo>
                  <a:lnTo>
                    <a:pt x="5488" y="28432"/>
                  </a:lnTo>
                  <a:lnTo>
                    <a:pt x="5488" y="38545"/>
                  </a:lnTo>
                  <a:lnTo>
                    <a:pt x="2666" y="46332"/>
                  </a:lnTo>
                  <a:lnTo>
                    <a:pt x="431" y="49891"/>
                  </a:lnTo>
                  <a:lnTo>
                    <a:pt x="0" y="53321"/>
                  </a:lnTo>
                  <a:lnTo>
                    <a:pt x="5434" y="98474"/>
                  </a:lnTo>
                  <a:lnTo>
                    <a:pt x="5486" y="113957"/>
                  </a:lnTo>
                  <a:lnTo>
                    <a:pt x="5488" y="67580"/>
                  </a:lnTo>
                  <a:lnTo>
                    <a:pt x="6546" y="32313"/>
                  </a:lnTo>
                  <a:lnTo>
                    <a:pt x="13690" y="12820"/>
                  </a:lnTo>
                  <a:lnTo>
                    <a:pt x="19676" y="5344"/>
                  </a:lnTo>
                  <a:lnTo>
                    <a:pt x="28023" y="2296"/>
                  </a:lnTo>
                  <a:lnTo>
                    <a:pt x="55935" y="0"/>
                  </a:lnTo>
                  <a:lnTo>
                    <a:pt x="62481" y="2742"/>
                  </a:lnTo>
                  <a:lnTo>
                    <a:pt x="75307" y="13127"/>
                  </a:lnTo>
                  <a:lnTo>
                    <a:pt x="97915" y="55852"/>
                  </a:lnTo>
                  <a:lnTo>
                    <a:pt x="98856" y="59412"/>
                  </a:lnTo>
                  <a:lnTo>
                    <a:pt x="98425" y="62844"/>
                  </a:lnTo>
                  <a:lnTo>
                    <a:pt x="89869" y="83420"/>
                  </a:lnTo>
                  <a:lnTo>
                    <a:pt x="77291" y="97406"/>
                  </a:lnTo>
                  <a:lnTo>
                    <a:pt x="55401" y="110544"/>
                  </a:lnTo>
                  <a:lnTo>
                    <a:pt x="8812" y="114116"/>
                  </a:lnTo>
                  <a:lnTo>
                    <a:pt x="5488" y="1141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4" name="SMARTInkShape-7301"/>
            <p:cNvSpPr/>
            <p:nvPr>
              <p:custDataLst>
                <p:tags r:id="rId418"/>
              </p:custDataLst>
            </p:nvPr>
          </p:nvSpPr>
          <p:spPr>
            <a:xfrm>
              <a:off x="10620375" y="2200275"/>
              <a:ext cx="132791" cy="485776"/>
            </a:xfrm>
            <a:custGeom>
              <a:avLst/>
              <a:gdLst/>
              <a:ahLst/>
              <a:cxnLst/>
              <a:rect l="0" t="0" r="0" b="0"/>
              <a:pathLst>
                <a:path w="132791" h="485776">
                  <a:moveTo>
                    <a:pt x="0" y="0"/>
                  </a:moveTo>
                  <a:lnTo>
                    <a:pt x="0" y="0"/>
                  </a:lnTo>
                  <a:lnTo>
                    <a:pt x="5057" y="0"/>
                  </a:lnTo>
                  <a:lnTo>
                    <a:pt x="10361" y="2822"/>
                  </a:lnTo>
                  <a:lnTo>
                    <a:pt x="36187" y="22120"/>
                  </a:lnTo>
                  <a:lnTo>
                    <a:pt x="68413" y="68736"/>
                  </a:lnTo>
                  <a:lnTo>
                    <a:pt x="93075" y="114571"/>
                  </a:lnTo>
                  <a:lnTo>
                    <a:pt x="104130" y="148600"/>
                  </a:lnTo>
                  <a:lnTo>
                    <a:pt x="114109" y="186552"/>
                  </a:lnTo>
                  <a:lnTo>
                    <a:pt x="126962" y="232877"/>
                  </a:lnTo>
                  <a:lnTo>
                    <a:pt x="131457" y="280314"/>
                  </a:lnTo>
                  <a:lnTo>
                    <a:pt x="132790" y="319417"/>
                  </a:lnTo>
                  <a:lnTo>
                    <a:pt x="130454" y="363352"/>
                  </a:lnTo>
                  <a:lnTo>
                    <a:pt x="122581" y="404272"/>
                  </a:lnTo>
                  <a:lnTo>
                    <a:pt x="102481" y="451236"/>
                  </a:lnTo>
                  <a:lnTo>
                    <a:pt x="92819" y="462663"/>
                  </a:lnTo>
                  <a:lnTo>
                    <a:pt x="66675" y="485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581" name="SMARTInkShape-Group700"/>
          <p:cNvGrpSpPr/>
          <p:nvPr/>
        </p:nvGrpSpPr>
        <p:grpSpPr>
          <a:xfrm>
            <a:off x="2306980" y="3533891"/>
            <a:ext cx="2317047" cy="542513"/>
            <a:chOff x="2306980" y="3533891"/>
            <a:chExt cx="2317047" cy="542513"/>
          </a:xfrm>
        </p:grpSpPr>
        <p:sp>
          <p:nvSpPr>
            <p:cNvPr id="2566" name="SMARTInkShape-7302"/>
            <p:cNvSpPr/>
            <p:nvPr>
              <p:custDataLst>
                <p:tags r:id="rId390"/>
              </p:custDataLst>
            </p:nvPr>
          </p:nvSpPr>
          <p:spPr>
            <a:xfrm>
              <a:off x="2306980" y="3733800"/>
              <a:ext cx="131421" cy="342604"/>
            </a:xfrm>
            <a:custGeom>
              <a:avLst/>
              <a:gdLst/>
              <a:ahLst/>
              <a:cxnLst/>
              <a:rect l="0" t="0" r="0" b="0"/>
              <a:pathLst>
                <a:path w="131421" h="342604">
                  <a:moveTo>
                    <a:pt x="131420" y="0"/>
                  </a:moveTo>
                  <a:lnTo>
                    <a:pt x="131420" y="0"/>
                  </a:lnTo>
                  <a:lnTo>
                    <a:pt x="126364" y="0"/>
                  </a:lnTo>
                  <a:lnTo>
                    <a:pt x="124874" y="1058"/>
                  </a:lnTo>
                  <a:lnTo>
                    <a:pt x="123881" y="2822"/>
                  </a:lnTo>
                  <a:lnTo>
                    <a:pt x="123219" y="5057"/>
                  </a:lnTo>
                  <a:lnTo>
                    <a:pt x="116839" y="10361"/>
                  </a:lnTo>
                  <a:lnTo>
                    <a:pt x="95496" y="27446"/>
                  </a:lnTo>
                  <a:lnTo>
                    <a:pt x="58307" y="71881"/>
                  </a:lnTo>
                  <a:lnTo>
                    <a:pt x="34036" y="106862"/>
                  </a:lnTo>
                  <a:lnTo>
                    <a:pt x="17953" y="150617"/>
                  </a:lnTo>
                  <a:lnTo>
                    <a:pt x="4585" y="190148"/>
                  </a:lnTo>
                  <a:lnTo>
                    <a:pt x="0" y="229084"/>
                  </a:lnTo>
                  <a:lnTo>
                    <a:pt x="3698" y="258965"/>
                  </a:lnTo>
                  <a:lnTo>
                    <a:pt x="20510" y="301225"/>
                  </a:lnTo>
                  <a:lnTo>
                    <a:pt x="29563" y="311324"/>
                  </a:lnTo>
                  <a:lnTo>
                    <a:pt x="65325" y="335293"/>
                  </a:lnTo>
                  <a:lnTo>
                    <a:pt x="100305" y="342603"/>
                  </a:lnTo>
                  <a:lnTo>
                    <a:pt x="112370"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7" name="SMARTInkShape-7303"/>
            <p:cNvSpPr/>
            <p:nvPr>
              <p:custDataLst>
                <p:tags r:id="rId391"/>
              </p:custDataLst>
            </p:nvPr>
          </p:nvSpPr>
          <p:spPr>
            <a:xfrm>
              <a:off x="2495550" y="3876675"/>
              <a:ext cx="123257" cy="114155"/>
            </a:xfrm>
            <a:custGeom>
              <a:avLst/>
              <a:gdLst/>
              <a:ahLst/>
              <a:cxnLst/>
              <a:rect l="0" t="0" r="0" b="0"/>
              <a:pathLst>
                <a:path w="123257" h="114155">
                  <a:moveTo>
                    <a:pt x="57150" y="0"/>
                  </a:moveTo>
                  <a:lnTo>
                    <a:pt x="57150" y="0"/>
                  </a:lnTo>
                  <a:lnTo>
                    <a:pt x="48949" y="0"/>
                  </a:lnTo>
                  <a:lnTo>
                    <a:pt x="40282" y="6546"/>
                  </a:lnTo>
                  <a:lnTo>
                    <a:pt x="31456" y="8642"/>
                  </a:lnTo>
                  <a:lnTo>
                    <a:pt x="25269" y="9133"/>
                  </a:lnTo>
                  <a:lnTo>
                    <a:pt x="18992" y="12173"/>
                  </a:lnTo>
                  <a:lnTo>
                    <a:pt x="15836" y="14465"/>
                  </a:lnTo>
                  <a:lnTo>
                    <a:pt x="12330" y="19834"/>
                  </a:lnTo>
                  <a:lnTo>
                    <a:pt x="9713" y="25749"/>
                  </a:lnTo>
                  <a:lnTo>
                    <a:pt x="5023" y="31905"/>
                  </a:lnTo>
                  <a:lnTo>
                    <a:pt x="1488" y="51434"/>
                  </a:lnTo>
                  <a:lnTo>
                    <a:pt x="5497" y="72272"/>
                  </a:lnTo>
                  <a:lnTo>
                    <a:pt x="13388" y="91852"/>
                  </a:lnTo>
                  <a:lnTo>
                    <a:pt x="19356" y="99031"/>
                  </a:lnTo>
                  <a:lnTo>
                    <a:pt x="37082" y="110565"/>
                  </a:lnTo>
                  <a:lnTo>
                    <a:pt x="83648" y="114154"/>
                  </a:lnTo>
                  <a:lnTo>
                    <a:pt x="92916" y="111413"/>
                  </a:lnTo>
                  <a:lnTo>
                    <a:pt x="107489" y="101030"/>
                  </a:lnTo>
                  <a:lnTo>
                    <a:pt x="117339" y="86849"/>
                  </a:lnTo>
                  <a:lnTo>
                    <a:pt x="121903" y="74299"/>
                  </a:lnTo>
                  <a:lnTo>
                    <a:pt x="123256" y="58821"/>
                  </a:lnTo>
                  <a:lnTo>
                    <a:pt x="118600" y="40829"/>
                  </a:lnTo>
                  <a:lnTo>
                    <a:pt x="110517" y="27150"/>
                  </a:lnTo>
                  <a:lnTo>
                    <a:pt x="91759" y="7558"/>
                  </a:lnTo>
                  <a:lnTo>
                    <a:pt x="83821" y="3359"/>
                  </a:lnTo>
                  <a:lnTo>
                    <a:pt x="50354" y="295"/>
                  </a:lnTo>
                  <a:lnTo>
                    <a:pt x="40724" y="2953"/>
                  </a:lnTo>
                  <a:lnTo>
                    <a:pt x="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8" name="SMARTInkShape-7304"/>
            <p:cNvSpPr/>
            <p:nvPr>
              <p:custDataLst>
                <p:tags r:id="rId392"/>
              </p:custDataLst>
            </p:nvPr>
          </p:nvSpPr>
          <p:spPr>
            <a:xfrm>
              <a:off x="2667000" y="3886662"/>
              <a:ext cx="66676" cy="85215"/>
            </a:xfrm>
            <a:custGeom>
              <a:avLst/>
              <a:gdLst/>
              <a:ahLst/>
              <a:cxnLst/>
              <a:rect l="0" t="0" r="0" b="0"/>
              <a:pathLst>
                <a:path w="66676" h="85215">
                  <a:moveTo>
                    <a:pt x="0" y="18588"/>
                  </a:moveTo>
                  <a:lnTo>
                    <a:pt x="0" y="18588"/>
                  </a:lnTo>
                  <a:lnTo>
                    <a:pt x="0" y="40978"/>
                  </a:lnTo>
                  <a:lnTo>
                    <a:pt x="2822" y="47236"/>
                  </a:lnTo>
                  <a:lnTo>
                    <a:pt x="6546" y="53546"/>
                  </a:lnTo>
                  <a:lnTo>
                    <a:pt x="9701" y="63048"/>
                  </a:lnTo>
                  <a:lnTo>
                    <a:pt x="15810" y="72566"/>
                  </a:lnTo>
                  <a:lnTo>
                    <a:pt x="17610" y="78914"/>
                  </a:lnTo>
                  <a:lnTo>
                    <a:pt x="19148" y="81031"/>
                  </a:lnTo>
                  <a:lnTo>
                    <a:pt x="21232" y="82441"/>
                  </a:lnTo>
                  <a:lnTo>
                    <a:pt x="28145" y="85098"/>
                  </a:lnTo>
                  <a:lnTo>
                    <a:pt x="33504" y="85214"/>
                  </a:lnTo>
                  <a:lnTo>
                    <a:pt x="35036" y="84172"/>
                  </a:lnTo>
                  <a:lnTo>
                    <a:pt x="36057" y="82419"/>
                  </a:lnTo>
                  <a:lnTo>
                    <a:pt x="36738" y="80192"/>
                  </a:lnTo>
                  <a:lnTo>
                    <a:pt x="45460" y="65963"/>
                  </a:lnTo>
                  <a:lnTo>
                    <a:pt x="55145" y="27711"/>
                  </a:lnTo>
                  <a:lnTo>
                    <a:pt x="65523" y="9781"/>
                  </a:lnTo>
                  <a:lnTo>
                    <a:pt x="66630" y="0"/>
                  </a:lnTo>
                  <a:lnTo>
                    <a:pt x="66675" y="9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69" name="SMARTInkShape-7305"/>
            <p:cNvSpPr/>
            <p:nvPr>
              <p:custDataLst>
                <p:tags r:id="rId393"/>
              </p:custDataLst>
            </p:nvPr>
          </p:nvSpPr>
          <p:spPr>
            <a:xfrm>
              <a:off x="2809926" y="3848100"/>
              <a:ext cx="180925" cy="104620"/>
            </a:xfrm>
            <a:custGeom>
              <a:avLst/>
              <a:gdLst/>
              <a:ahLst/>
              <a:cxnLst/>
              <a:rect l="0" t="0" r="0" b="0"/>
              <a:pathLst>
                <a:path w="180925" h="104620">
                  <a:moveTo>
                    <a:pt x="9474" y="66675"/>
                  </a:moveTo>
                  <a:lnTo>
                    <a:pt x="9474" y="66675"/>
                  </a:lnTo>
                  <a:lnTo>
                    <a:pt x="19587" y="66675"/>
                  </a:lnTo>
                  <a:lnTo>
                    <a:pt x="22566" y="65617"/>
                  </a:lnTo>
                  <a:lnTo>
                    <a:pt x="24552" y="63853"/>
                  </a:lnTo>
                  <a:lnTo>
                    <a:pt x="25876" y="61618"/>
                  </a:lnTo>
                  <a:lnTo>
                    <a:pt x="27817" y="60129"/>
                  </a:lnTo>
                  <a:lnTo>
                    <a:pt x="32796" y="58474"/>
                  </a:lnTo>
                  <a:lnTo>
                    <a:pt x="34547" y="56974"/>
                  </a:lnTo>
                  <a:lnTo>
                    <a:pt x="44288" y="39922"/>
                  </a:lnTo>
                  <a:lnTo>
                    <a:pt x="47446" y="14932"/>
                  </a:lnTo>
                  <a:lnTo>
                    <a:pt x="46430" y="13129"/>
                  </a:lnTo>
                  <a:lnTo>
                    <a:pt x="44695" y="11928"/>
                  </a:lnTo>
                  <a:lnTo>
                    <a:pt x="42480" y="11127"/>
                  </a:lnTo>
                  <a:lnTo>
                    <a:pt x="41003" y="9535"/>
                  </a:lnTo>
                  <a:lnTo>
                    <a:pt x="39362" y="4943"/>
                  </a:lnTo>
                  <a:lnTo>
                    <a:pt x="36808" y="4354"/>
                  </a:lnTo>
                  <a:lnTo>
                    <a:pt x="13237" y="9990"/>
                  </a:lnTo>
                  <a:lnTo>
                    <a:pt x="6560" y="14318"/>
                  </a:lnTo>
                  <a:lnTo>
                    <a:pt x="2888" y="19769"/>
                  </a:lnTo>
                  <a:lnTo>
                    <a:pt x="819" y="28788"/>
                  </a:lnTo>
                  <a:lnTo>
                    <a:pt x="0" y="64070"/>
                  </a:lnTo>
                  <a:lnTo>
                    <a:pt x="2794" y="73631"/>
                  </a:lnTo>
                  <a:lnTo>
                    <a:pt x="5020" y="77662"/>
                  </a:lnTo>
                  <a:lnTo>
                    <a:pt x="7563" y="80350"/>
                  </a:lnTo>
                  <a:lnTo>
                    <a:pt x="36805" y="98773"/>
                  </a:lnTo>
                  <a:lnTo>
                    <a:pt x="59597" y="103589"/>
                  </a:lnTo>
                  <a:lnTo>
                    <a:pt x="78817" y="104619"/>
                  </a:lnTo>
                  <a:lnTo>
                    <a:pt x="85448" y="101883"/>
                  </a:lnTo>
                  <a:lnTo>
                    <a:pt x="118649" y="77166"/>
                  </a:lnTo>
                  <a:lnTo>
                    <a:pt x="123314" y="70254"/>
                  </a:lnTo>
                  <a:lnTo>
                    <a:pt x="128156" y="68266"/>
                  </a:lnTo>
                  <a:lnTo>
                    <a:pt x="129870" y="66677"/>
                  </a:lnTo>
                  <a:lnTo>
                    <a:pt x="131775" y="62090"/>
                  </a:lnTo>
                  <a:lnTo>
                    <a:pt x="133341" y="61502"/>
                  </a:lnTo>
                  <a:lnTo>
                    <a:pt x="135444" y="62168"/>
                  </a:lnTo>
                  <a:lnTo>
                    <a:pt x="141366" y="65785"/>
                  </a:lnTo>
                  <a:lnTo>
                    <a:pt x="142176" y="69102"/>
                  </a:lnTo>
                  <a:lnTo>
                    <a:pt x="142824" y="95096"/>
                  </a:lnTo>
                  <a:lnTo>
                    <a:pt x="142824" y="48798"/>
                  </a:lnTo>
                  <a:lnTo>
                    <a:pt x="151025" y="17581"/>
                  </a:lnTo>
                  <a:lnTo>
                    <a:pt x="152525" y="14895"/>
                  </a:lnTo>
                  <a:lnTo>
                    <a:pt x="154583" y="13105"/>
                  </a:lnTo>
                  <a:lnTo>
                    <a:pt x="162536" y="7763"/>
                  </a:lnTo>
                  <a:lnTo>
                    <a:pt x="170880" y="454"/>
                  </a:lnTo>
                  <a:lnTo>
                    <a:pt x="18092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0" name="SMARTInkShape-7306"/>
            <p:cNvSpPr/>
            <p:nvPr>
              <p:custDataLst>
                <p:tags r:id="rId394"/>
              </p:custDataLst>
            </p:nvPr>
          </p:nvSpPr>
          <p:spPr>
            <a:xfrm>
              <a:off x="3019425" y="3819525"/>
              <a:ext cx="133150" cy="236591"/>
            </a:xfrm>
            <a:custGeom>
              <a:avLst/>
              <a:gdLst/>
              <a:ahLst/>
              <a:cxnLst/>
              <a:rect l="0" t="0" r="0" b="0"/>
              <a:pathLst>
                <a:path w="133150" h="236591">
                  <a:moveTo>
                    <a:pt x="0" y="0"/>
                  </a:moveTo>
                  <a:lnTo>
                    <a:pt x="0" y="0"/>
                  </a:lnTo>
                  <a:lnTo>
                    <a:pt x="0" y="5057"/>
                  </a:lnTo>
                  <a:lnTo>
                    <a:pt x="1058" y="6546"/>
                  </a:lnTo>
                  <a:lnTo>
                    <a:pt x="2822" y="7539"/>
                  </a:lnTo>
                  <a:lnTo>
                    <a:pt x="5057" y="8201"/>
                  </a:lnTo>
                  <a:lnTo>
                    <a:pt x="6546" y="10759"/>
                  </a:lnTo>
                  <a:lnTo>
                    <a:pt x="18090" y="53977"/>
                  </a:lnTo>
                  <a:lnTo>
                    <a:pt x="18994" y="101081"/>
                  </a:lnTo>
                  <a:lnTo>
                    <a:pt x="19043" y="144309"/>
                  </a:lnTo>
                  <a:lnTo>
                    <a:pt x="19050" y="188581"/>
                  </a:lnTo>
                  <a:lnTo>
                    <a:pt x="19050" y="235822"/>
                  </a:lnTo>
                  <a:lnTo>
                    <a:pt x="19050" y="236590"/>
                  </a:lnTo>
                  <a:lnTo>
                    <a:pt x="20108" y="191293"/>
                  </a:lnTo>
                  <a:lnTo>
                    <a:pt x="27251" y="148245"/>
                  </a:lnTo>
                  <a:lnTo>
                    <a:pt x="28401" y="107050"/>
                  </a:lnTo>
                  <a:lnTo>
                    <a:pt x="28560" y="64053"/>
                  </a:lnTo>
                  <a:lnTo>
                    <a:pt x="28575" y="19477"/>
                  </a:lnTo>
                  <a:lnTo>
                    <a:pt x="28575" y="16160"/>
                  </a:lnTo>
                  <a:lnTo>
                    <a:pt x="31397" y="9652"/>
                  </a:lnTo>
                  <a:lnTo>
                    <a:pt x="33631" y="6434"/>
                  </a:lnTo>
                  <a:lnTo>
                    <a:pt x="37238" y="4290"/>
                  </a:lnTo>
                  <a:lnTo>
                    <a:pt x="55412" y="847"/>
                  </a:lnTo>
                  <a:lnTo>
                    <a:pt x="74563" y="167"/>
                  </a:lnTo>
                  <a:lnTo>
                    <a:pt x="83586" y="2897"/>
                  </a:lnTo>
                  <a:lnTo>
                    <a:pt x="98003" y="13272"/>
                  </a:lnTo>
                  <a:lnTo>
                    <a:pt x="131065" y="45366"/>
                  </a:lnTo>
                  <a:lnTo>
                    <a:pt x="132335" y="49443"/>
                  </a:lnTo>
                  <a:lnTo>
                    <a:pt x="133149" y="60684"/>
                  </a:lnTo>
                  <a:lnTo>
                    <a:pt x="130439" y="66835"/>
                  </a:lnTo>
                  <a:lnTo>
                    <a:pt x="128234" y="69957"/>
                  </a:lnTo>
                  <a:lnTo>
                    <a:pt x="122962" y="73425"/>
                  </a:lnTo>
                  <a:lnTo>
                    <a:pt x="107836" y="76893"/>
                  </a:lnTo>
                  <a:lnTo>
                    <a:pt x="98391" y="82638"/>
                  </a:lnTo>
                  <a:lnTo>
                    <a:pt x="87831" y="84810"/>
                  </a:lnTo>
                  <a:lnTo>
                    <a:pt x="4762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1" name="SMARTInkShape-7307"/>
            <p:cNvSpPr/>
            <p:nvPr>
              <p:custDataLst>
                <p:tags r:id="rId395"/>
              </p:custDataLst>
            </p:nvPr>
          </p:nvSpPr>
          <p:spPr>
            <a:xfrm>
              <a:off x="3200400" y="3810000"/>
              <a:ext cx="104184" cy="123347"/>
            </a:xfrm>
            <a:custGeom>
              <a:avLst/>
              <a:gdLst/>
              <a:ahLst/>
              <a:cxnLst/>
              <a:rect l="0" t="0" r="0" b="0"/>
              <a:pathLst>
                <a:path w="104184" h="123347">
                  <a:moveTo>
                    <a:pt x="57150" y="19050"/>
                  </a:moveTo>
                  <a:lnTo>
                    <a:pt x="57150" y="19050"/>
                  </a:lnTo>
                  <a:lnTo>
                    <a:pt x="48949" y="10849"/>
                  </a:lnTo>
                  <a:lnTo>
                    <a:pt x="39540" y="9641"/>
                  </a:lnTo>
                  <a:lnTo>
                    <a:pt x="18891" y="28773"/>
                  </a:lnTo>
                  <a:lnTo>
                    <a:pt x="13688" y="39599"/>
                  </a:lnTo>
                  <a:lnTo>
                    <a:pt x="10317" y="50408"/>
                  </a:lnTo>
                  <a:lnTo>
                    <a:pt x="3527" y="63502"/>
                  </a:lnTo>
                  <a:lnTo>
                    <a:pt x="1568" y="74437"/>
                  </a:lnTo>
                  <a:lnTo>
                    <a:pt x="3519" y="83531"/>
                  </a:lnTo>
                  <a:lnTo>
                    <a:pt x="8972" y="92158"/>
                  </a:lnTo>
                  <a:lnTo>
                    <a:pt x="22884" y="106799"/>
                  </a:lnTo>
                  <a:lnTo>
                    <a:pt x="47478" y="121400"/>
                  </a:lnTo>
                  <a:lnTo>
                    <a:pt x="60296" y="123346"/>
                  </a:lnTo>
                  <a:lnTo>
                    <a:pt x="74898" y="118626"/>
                  </a:lnTo>
                  <a:lnTo>
                    <a:pt x="91191" y="107550"/>
                  </a:lnTo>
                  <a:lnTo>
                    <a:pt x="98032" y="101422"/>
                  </a:lnTo>
                  <a:lnTo>
                    <a:pt x="101778" y="95171"/>
                  </a:lnTo>
                  <a:lnTo>
                    <a:pt x="104183" y="82534"/>
                  </a:lnTo>
                  <a:lnTo>
                    <a:pt x="90508" y="50209"/>
                  </a:lnTo>
                  <a:lnTo>
                    <a:pt x="73237" y="26577"/>
                  </a:lnTo>
                  <a:lnTo>
                    <a:pt x="45793" y="6453"/>
                  </a:lnTo>
                  <a:lnTo>
                    <a:pt x="33052" y="2868"/>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2" name="SMARTInkShape-7308"/>
            <p:cNvSpPr/>
            <p:nvPr>
              <p:custDataLst>
                <p:tags r:id="rId396"/>
              </p:custDataLst>
            </p:nvPr>
          </p:nvSpPr>
          <p:spPr>
            <a:xfrm>
              <a:off x="3352800" y="3819596"/>
              <a:ext cx="114159" cy="199768"/>
            </a:xfrm>
            <a:custGeom>
              <a:avLst/>
              <a:gdLst/>
              <a:ahLst/>
              <a:cxnLst/>
              <a:rect l="0" t="0" r="0" b="0"/>
              <a:pathLst>
                <a:path w="114159" h="199768">
                  <a:moveTo>
                    <a:pt x="0" y="66604"/>
                  </a:moveTo>
                  <a:lnTo>
                    <a:pt x="0" y="66604"/>
                  </a:lnTo>
                  <a:lnTo>
                    <a:pt x="0" y="74805"/>
                  </a:lnTo>
                  <a:lnTo>
                    <a:pt x="8642" y="117187"/>
                  </a:lnTo>
                  <a:lnTo>
                    <a:pt x="9473" y="157125"/>
                  </a:lnTo>
                  <a:lnTo>
                    <a:pt x="9522" y="192770"/>
                  </a:lnTo>
                  <a:lnTo>
                    <a:pt x="8465" y="195164"/>
                  </a:lnTo>
                  <a:lnTo>
                    <a:pt x="6701" y="196761"/>
                  </a:lnTo>
                  <a:lnTo>
                    <a:pt x="392" y="199767"/>
                  </a:lnTo>
                  <a:lnTo>
                    <a:pt x="3" y="163097"/>
                  </a:lnTo>
                  <a:lnTo>
                    <a:pt x="7539" y="117947"/>
                  </a:lnTo>
                  <a:lnTo>
                    <a:pt x="11759" y="96280"/>
                  </a:lnTo>
                  <a:lnTo>
                    <a:pt x="16890" y="73633"/>
                  </a:lnTo>
                  <a:lnTo>
                    <a:pt x="19148" y="58086"/>
                  </a:lnTo>
                  <a:lnTo>
                    <a:pt x="26400" y="33838"/>
                  </a:lnTo>
                  <a:lnTo>
                    <a:pt x="28146" y="9214"/>
                  </a:lnTo>
                  <a:lnTo>
                    <a:pt x="29347" y="6119"/>
                  </a:lnTo>
                  <a:lnTo>
                    <a:pt x="31206" y="4055"/>
                  </a:lnTo>
                  <a:lnTo>
                    <a:pt x="36094" y="1763"/>
                  </a:lnTo>
                  <a:lnTo>
                    <a:pt x="65427" y="0"/>
                  </a:lnTo>
                  <a:lnTo>
                    <a:pt x="74234" y="2783"/>
                  </a:lnTo>
                  <a:lnTo>
                    <a:pt x="97304" y="16180"/>
                  </a:lnTo>
                  <a:lnTo>
                    <a:pt x="103620" y="24382"/>
                  </a:lnTo>
                  <a:lnTo>
                    <a:pt x="108848" y="26672"/>
                  </a:lnTo>
                  <a:lnTo>
                    <a:pt x="110665" y="29399"/>
                  </a:lnTo>
                  <a:lnTo>
                    <a:pt x="113981" y="46740"/>
                  </a:lnTo>
                  <a:lnTo>
                    <a:pt x="114158" y="51778"/>
                  </a:lnTo>
                  <a:lnTo>
                    <a:pt x="113147" y="53545"/>
                  </a:lnTo>
                  <a:lnTo>
                    <a:pt x="111415" y="54723"/>
                  </a:lnTo>
                  <a:lnTo>
                    <a:pt x="106668" y="57090"/>
                  </a:lnTo>
                  <a:lnTo>
                    <a:pt x="101030" y="61670"/>
                  </a:lnTo>
                  <a:lnTo>
                    <a:pt x="92175" y="64411"/>
                  </a:lnTo>
                  <a:lnTo>
                    <a:pt x="45559" y="66547"/>
                  </a:lnTo>
                  <a:lnTo>
                    <a:pt x="9525" y="666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3" name="SMARTInkShape-7309"/>
            <p:cNvSpPr/>
            <p:nvPr>
              <p:custDataLst>
                <p:tags r:id="rId397"/>
              </p:custDataLst>
            </p:nvPr>
          </p:nvSpPr>
          <p:spPr>
            <a:xfrm>
              <a:off x="3497115" y="3800475"/>
              <a:ext cx="93656" cy="85558"/>
            </a:xfrm>
            <a:custGeom>
              <a:avLst/>
              <a:gdLst/>
              <a:ahLst/>
              <a:cxnLst/>
              <a:rect l="0" t="0" r="0" b="0"/>
              <a:pathLst>
                <a:path w="93656" h="85558">
                  <a:moveTo>
                    <a:pt x="17610" y="0"/>
                  </a:moveTo>
                  <a:lnTo>
                    <a:pt x="17610" y="0"/>
                  </a:lnTo>
                  <a:lnTo>
                    <a:pt x="17610" y="8201"/>
                  </a:lnTo>
                  <a:lnTo>
                    <a:pt x="11064" y="16868"/>
                  </a:lnTo>
                  <a:lnTo>
                    <a:pt x="7909" y="25694"/>
                  </a:lnTo>
                  <a:lnTo>
                    <a:pt x="1800" y="36071"/>
                  </a:lnTo>
                  <a:lnTo>
                    <a:pt x="0" y="46370"/>
                  </a:lnTo>
                  <a:lnTo>
                    <a:pt x="2022" y="55181"/>
                  </a:lnTo>
                  <a:lnTo>
                    <a:pt x="5391" y="62625"/>
                  </a:lnTo>
                  <a:lnTo>
                    <a:pt x="8345" y="72766"/>
                  </a:lnTo>
                  <a:lnTo>
                    <a:pt x="12787" y="79260"/>
                  </a:lnTo>
                  <a:lnTo>
                    <a:pt x="18288" y="82852"/>
                  </a:lnTo>
                  <a:lnTo>
                    <a:pt x="25320" y="84448"/>
                  </a:lnTo>
                  <a:lnTo>
                    <a:pt x="48076" y="85557"/>
                  </a:lnTo>
                  <a:lnTo>
                    <a:pt x="55139" y="82828"/>
                  </a:lnTo>
                  <a:lnTo>
                    <a:pt x="61807" y="79146"/>
                  </a:lnTo>
                  <a:lnTo>
                    <a:pt x="72845" y="76588"/>
                  </a:lnTo>
                  <a:lnTo>
                    <a:pt x="92044" y="49744"/>
                  </a:lnTo>
                  <a:lnTo>
                    <a:pt x="93287" y="43196"/>
                  </a:lnTo>
                  <a:lnTo>
                    <a:pt x="93655" y="34554"/>
                  </a:lnTo>
                  <a:lnTo>
                    <a:pt x="8428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4" name="SMARTInkShape-7310"/>
            <p:cNvSpPr/>
            <p:nvPr>
              <p:custDataLst>
                <p:tags r:id="rId398"/>
              </p:custDataLst>
            </p:nvPr>
          </p:nvSpPr>
          <p:spPr>
            <a:xfrm>
              <a:off x="3629544" y="3790950"/>
              <a:ext cx="75682" cy="84363"/>
            </a:xfrm>
            <a:custGeom>
              <a:avLst/>
              <a:gdLst/>
              <a:ahLst/>
              <a:cxnLst/>
              <a:rect l="0" t="0" r="0" b="0"/>
              <a:pathLst>
                <a:path w="75682" h="84363">
                  <a:moveTo>
                    <a:pt x="28056" y="0"/>
                  </a:moveTo>
                  <a:lnTo>
                    <a:pt x="28056" y="0"/>
                  </a:lnTo>
                  <a:lnTo>
                    <a:pt x="28056" y="22390"/>
                  </a:lnTo>
                  <a:lnTo>
                    <a:pt x="25234" y="28648"/>
                  </a:lnTo>
                  <a:lnTo>
                    <a:pt x="21510" y="34958"/>
                  </a:lnTo>
                  <a:lnTo>
                    <a:pt x="18355" y="44460"/>
                  </a:lnTo>
                  <a:lnTo>
                    <a:pt x="1232" y="64794"/>
                  </a:lnTo>
                  <a:lnTo>
                    <a:pt x="259" y="68661"/>
                  </a:lnTo>
                  <a:lnTo>
                    <a:pt x="0" y="71174"/>
                  </a:lnTo>
                  <a:lnTo>
                    <a:pt x="885" y="72849"/>
                  </a:lnTo>
                  <a:lnTo>
                    <a:pt x="2534" y="73966"/>
                  </a:lnTo>
                  <a:lnTo>
                    <a:pt x="7728" y="75759"/>
                  </a:lnTo>
                  <a:lnTo>
                    <a:pt x="13684" y="81126"/>
                  </a:lnTo>
                  <a:lnTo>
                    <a:pt x="32264" y="84362"/>
                  </a:lnTo>
                  <a:lnTo>
                    <a:pt x="43332" y="82297"/>
                  </a:lnTo>
                  <a:lnTo>
                    <a:pt x="54004" y="77404"/>
                  </a:lnTo>
                  <a:lnTo>
                    <a:pt x="75681"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5" name="SMARTInkShape-7311"/>
            <p:cNvSpPr/>
            <p:nvPr>
              <p:custDataLst>
                <p:tags r:id="rId399"/>
              </p:custDataLst>
            </p:nvPr>
          </p:nvSpPr>
          <p:spPr>
            <a:xfrm>
              <a:off x="3762375" y="3772100"/>
              <a:ext cx="104776" cy="104576"/>
            </a:xfrm>
            <a:custGeom>
              <a:avLst/>
              <a:gdLst/>
              <a:ahLst/>
              <a:cxnLst/>
              <a:rect l="0" t="0" r="0" b="0"/>
              <a:pathLst>
                <a:path w="104776" h="104576">
                  <a:moveTo>
                    <a:pt x="0" y="28375"/>
                  </a:moveTo>
                  <a:lnTo>
                    <a:pt x="0" y="28375"/>
                  </a:lnTo>
                  <a:lnTo>
                    <a:pt x="0" y="72856"/>
                  </a:lnTo>
                  <a:lnTo>
                    <a:pt x="0" y="94643"/>
                  </a:lnTo>
                  <a:lnTo>
                    <a:pt x="0" y="86813"/>
                  </a:lnTo>
                  <a:lnTo>
                    <a:pt x="7605" y="71629"/>
                  </a:lnTo>
                  <a:lnTo>
                    <a:pt x="15188" y="60711"/>
                  </a:lnTo>
                  <a:lnTo>
                    <a:pt x="21110" y="47540"/>
                  </a:lnTo>
                  <a:lnTo>
                    <a:pt x="41396" y="20150"/>
                  </a:lnTo>
                  <a:lnTo>
                    <a:pt x="47078" y="2075"/>
                  </a:lnTo>
                  <a:lnTo>
                    <a:pt x="48319" y="1316"/>
                  </a:lnTo>
                  <a:lnTo>
                    <a:pt x="55778" y="0"/>
                  </a:lnTo>
                  <a:lnTo>
                    <a:pt x="71029" y="7444"/>
                  </a:lnTo>
                  <a:lnTo>
                    <a:pt x="78488" y="13075"/>
                  </a:lnTo>
                  <a:lnTo>
                    <a:pt x="82509" y="19105"/>
                  </a:lnTo>
                  <a:lnTo>
                    <a:pt x="85354" y="25314"/>
                  </a:lnTo>
                  <a:lnTo>
                    <a:pt x="91847" y="34759"/>
                  </a:lnTo>
                  <a:lnTo>
                    <a:pt x="103318" y="76528"/>
                  </a:lnTo>
                  <a:lnTo>
                    <a:pt x="104775" y="104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6" name="SMARTInkShape-7312"/>
            <p:cNvSpPr/>
            <p:nvPr>
              <p:custDataLst>
                <p:tags r:id="rId400"/>
              </p:custDataLst>
            </p:nvPr>
          </p:nvSpPr>
          <p:spPr>
            <a:xfrm>
              <a:off x="3771900" y="3829050"/>
              <a:ext cx="123826" cy="9526"/>
            </a:xfrm>
            <a:custGeom>
              <a:avLst/>
              <a:gdLst/>
              <a:ahLst/>
              <a:cxnLst/>
              <a:rect l="0" t="0" r="0" b="0"/>
              <a:pathLst>
                <a:path w="123826" h="9526">
                  <a:moveTo>
                    <a:pt x="0" y="9525"/>
                  </a:moveTo>
                  <a:lnTo>
                    <a:pt x="0" y="9525"/>
                  </a:lnTo>
                  <a:lnTo>
                    <a:pt x="5057" y="4468"/>
                  </a:lnTo>
                  <a:lnTo>
                    <a:pt x="10361" y="1986"/>
                  </a:lnTo>
                  <a:lnTo>
                    <a:pt x="54547" y="34"/>
                  </a:lnTo>
                  <a:lnTo>
                    <a:pt x="98414" y="3"/>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7" name="SMARTInkShape-7313"/>
            <p:cNvSpPr/>
            <p:nvPr>
              <p:custDataLst>
                <p:tags r:id="rId401"/>
              </p:custDataLst>
            </p:nvPr>
          </p:nvSpPr>
          <p:spPr>
            <a:xfrm>
              <a:off x="3952875" y="3752850"/>
              <a:ext cx="47510" cy="114134"/>
            </a:xfrm>
            <a:custGeom>
              <a:avLst/>
              <a:gdLst/>
              <a:ahLst/>
              <a:cxnLst/>
              <a:rect l="0" t="0" r="0" b="0"/>
              <a:pathLst>
                <a:path w="47510" h="114134">
                  <a:moveTo>
                    <a:pt x="38100" y="0"/>
                  </a:moveTo>
                  <a:lnTo>
                    <a:pt x="38100" y="0"/>
                  </a:lnTo>
                  <a:lnTo>
                    <a:pt x="38100" y="5057"/>
                  </a:lnTo>
                  <a:lnTo>
                    <a:pt x="39158" y="6546"/>
                  </a:lnTo>
                  <a:lnTo>
                    <a:pt x="40922" y="7539"/>
                  </a:lnTo>
                  <a:lnTo>
                    <a:pt x="43157" y="8201"/>
                  </a:lnTo>
                  <a:lnTo>
                    <a:pt x="44646" y="9701"/>
                  </a:lnTo>
                  <a:lnTo>
                    <a:pt x="46301" y="14189"/>
                  </a:lnTo>
                  <a:lnTo>
                    <a:pt x="47509" y="40082"/>
                  </a:lnTo>
                  <a:lnTo>
                    <a:pt x="37917" y="80715"/>
                  </a:lnTo>
                  <a:lnTo>
                    <a:pt x="30734" y="94888"/>
                  </a:lnTo>
                  <a:lnTo>
                    <a:pt x="30014" y="98183"/>
                  </a:lnTo>
                  <a:lnTo>
                    <a:pt x="23945" y="107878"/>
                  </a:lnTo>
                  <a:lnTo>
                    <a:pt x="18403" y="111446"/>
                  </a:lnTo>
                  <a:lnTo>
                    <a:pt x="10045" y="114133"/>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8" name="SMARTInkShape-7314"/>
            <p:cNvSpPr/>
            <p:nvPr>
              <p:custDataLst>
                <p:tags r:id="rId402"/>
              </p:custDataLst>
            </p:nvPr>
          </p:nvSpPr>
          <p:spPr>
            <a:xfrm>
              <a:off x="3886200" y="3724403"/>
              <a:ext cx="389957" cy="114131"/>
            </a:xfrm>
            <a:custGeom>
              <a:avLst/>
              <a:gdLst/>
              <a:ahLst/>
              <a:cxnLst/>
              <a:rect l="0" t="0" r="0" b="0"/>
              <a:pathLst>
                <a:path w="389957" h="114131">
                  <a:moveTo>
                    <a:pt x="0" y="37972"/>
                  </a:moveTo>
                  <a:lnTo>
                    <a:pt x="0" y="37972"/>
                  </a:lnTo>
                  <a:lnTo>
                    <a:pt x="17334" y="20639"/>
                  </a:lnTo>
                  <a:lnTo>
                    <a:pt x="28654" y="14374"/>
                  </a:lnTo>
                  <a:lnTo>
                    <a:pt x="66046" y="7230"/>
                  </a:lnTo>
                  <a:lnTo>
                    <a:pt x="107238" y="1325"/>
                  </a:lnTo>
                  <a:lnTo>
                    <a:pt x="148884" y="0"/>
                  </a:lnTo>
                  <a:lnTo>
                    <a:pt x="174558" y="7501"/>
                  </a:lnTo>
                  <a:lnTo>
                    <a:pt x="198568" y="18838"/>
                  </a:lnTo>
                  <a:lnTo>
                    <a:pt x="207895" y="26973"/>
                  </a:lnTo>
                  <a:lnTo>
                    <a:pt x="208814" y="30614"/>
                  </a:lnTo>
                  <a:lnTo>
                    <a:pt x="209545" y="75915"/>
                  </a:lnTo>
                  <a:lnTo>
                    <a:pt x="209549" y="93797"/>
                  </a:lnTo>
                  <a:lnTo>
                    <a:pt x="210607" y="97414"/>
                  </a:lnTo>
                  <a:lnTo>
                    <a:pt x="212372" y="99825"/>
                  </a:lnTo>
                  <a:lnTo>
                    <a:pt x="225797" y="110558"/>
                  </a:lnTo>
                  <a:lnTo>
                    <a:pt x="235060" y="113101"/>
                  </a:lnTo>
                  <a:lnTo>
                    <a:pt x="276756" y="114130"/>
                  </a:lnTo>
                  <a:lnTo>
                    <a:pt x="322095" y="99981"/>
                  </a:lnTo>
                  <a:lnTo>
                    <a:pt x="353843" y="74090"/>
                  </a:lnTo>
                  <a:lnTo>
                    <a:pt x="358347" y="67077"/>
                  </a:lnTo>
                  <a:lnTo>
                    <a:pt x="361407" y="60433"/>
                  </a:lnTo>
                  <a:lnTo>
                    <a:pt x="368021" y="50742"/>
                  </a:lnTo>
                  <a:lnTo>
                    <a:pt x="369940" y="44353"/>
                  </a:lnTo>
                  <a:lnTo>
                    <a:pt x="369393" y="41168"/>
                  </a:lnTo>
                  <a:lnTo>
                    <a:pt x="365964" y="34806"/>
                  </a:lnTo>
                  <a:lnTo>
                    <a:pt x="363568" y="32687"/>
                  </a:lnTo>
                  <a:lnTo>
                    <a:pt x="358083" y="30331"/>
                  </a:lnTo>
                  <a:lnTo>
                    <a:pt x="356197" y="28645"/>
                  </a:lnTo>
                  <a:lnTo>
                    <a:pt x="354101" y="23949"/>
                  </a:lnTo>
                  <a:lnTo>
                    <a:pt x="352484" y="22273"/>
                  </a:lnTo>
                  <a:lnTo>
                    <a:pt x="347866" y="20411"/>
                  </a:lnTo>
                  <a:lnTo>
                    <a:pt x="334258" y="24420"/>
                  </a:lnTo>
                  <a:lnTo>
                    <a:pt x="307320" y="38278"/>
                  </a:lnTo>
                  <a:lnTo>
                    <a:pt x="300629" y="44458"/>
                  </a:lnTo>
                  <a:lnTo>
                    <a:pt x="295803" y="52829"/>
                  </a:lnTo>
                  <a:lnTo>
                    <a:pt x="290923" y="55159"/>
                  </a:lnTo>
                  <a:lnTo>
                    <a:pt x="289199" y="56838"/>
                  </a:lnTo>
                  <a:lnTo>
                    <a:pt x="287283" y="61526"/>
                  </a:lnTo>
                  <a:lnTo>
                    <a:pt x="289254" y="69960"/>
                  </a:lnTo>
                  <a:lnTo>
                    <a:pt x="296313" y="83786"/>
                  </a:lnTo>
                  <a:lnTo>
                    <a:pt x="302086" y="90084"/>
                  </a:lnTo>
                  <a:lnTo>
                    <a:pt x="308180" y="92883"/>
                  </a:lnTo>
                  <a:lnTo>
                    <a:pt x="327261" y="95738"/>
                  </a:lnTo>
                  <a:lnTo>
                    <a:pt x="335244" y="99982"/>
                  </a:lnTo>
                  <a:lnTo>
                    <a:pt x="339913" y="100479"/>
                  </a:lnTo>
                  <a:lnTo>
                    <a:pt x="367341" y="94674"/>
                  </a:lnTo>
                  <a:lnTo>
                    <a:pt x="384049" y="81945"/>
                  </a:lnTo>
                  <a:lnTo>
                    <a:pt x="387647" y="75860"/>
                  </a:lnTo>
                  <a:lnTo>
                    <a:pt x="389672" y="63662"/>
                  </a:lnTo>
                  <a:lnTo>
                    <a:pt x="389956" y="58274"/>
                  </a:lnTo>
                  <a:lnTo>
                    <a:pt x="387450" y="49464"/>
                  </a:lnTo>
                  <a:lnTo>
                    <a:pt x="374245" y="31881"/>
                  </a:lnTo>
                  <a:lnTo>
                    <a:pt x="366063" y="22174"/>
                  </a:lnTo>
                  <a:lnTo>
                    <a:pt x="363778" y="15781"/>
                  </a:lnTo>
                  <a:lnTo>
                    <a:pt x="362110" y="13653"/>
                  </a:lnTo>
                  <a:lnTo>
                    <a:pt x="352425" y="9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79" name="SMARTInkShape-7315"/>
            <p:cNvSpPr/>
            <p:nvPr>
              <p:custDataLst>
                <p:tags r:id="rId403"/>
              </p:custDataLst>
            </p:nvPr>
          </p:nvSpPr>
          <p:spPr>
            <a:xfrm>
              <a:off x="4343400" y="3676650"/>
              <a:ext cx="180940" cy="180524"/>
            </a:xfrm>
            <a:custGeom>
              <a:avLst/>
              <a:gdLst/>
              <a:ahLst/>
              <a:cxnLst/>
              <a:rect l="0" t="0" r="0" b="0"/>
              <a:pathLst>
                <a:path w="180940" h="180524">
                  <a:moveTo>
                    <a:pt x="0" y="114300"/>
                  </a:moveTo>
                  <a:lnTo>
                    <a:pt x="0" y="114300"/>
                  </a:lnTo>
                  <a:lnTo>
                    <a:pt x="5056" y="119357"/>
                  </a:lnTo>
                  <a:lnTo>
                    <a:pt x="10361" y="121839"/>
                  </a:lnTo>
                  <a:lnTo>
                    <a:pt x="13257" y="122501"/>
                  </a:lnTo>
                  <a:lnTo>
                    <a:pt x="15188" y="124001"/>
                  </a:lnTo>
                  <a:lnTo>
                    <a:pt x="28446" y="142721"/>
                  </a:lnTo>
                  <a:lnTo>
                    <a:pt x="28537" y="137773"/>
                  </a:lnTo>
                  <a:lnTo>
                    <a:pt x="27491" y="136299"/>
                  </a:lnTo>
                  <a:lnTo>
                    <a:pt x="25736" y="135316"/>
                  </a:lnTo>
                  <a:lnTo>
                    <a:pt x="23507" y="134660"/>
                  </a:lnTo>
                  <a:lnTo>
                    <a:pt x="22022" y="133166"/>
                  </a:lnTo>
                  <a:lnTo>
                    <a:pt x="12765" y="104088"/>
                  </a:lnTo>
                  <a:lnTo>
                    <a:pt x="9563" y="63565"/>
                  </a:lnTo>
                  <a:lnTo>
                    <a:pt x="12364" y="57179"/>
                  </a:lnTo>
                  <a:lnTo>
                    <a:pt x="23991" y="42734"/>
                  </a:lnTo>
                  <a:lnTo>
                    <a:pt x="25519" y="42248"/>
                  </a:lnTo>
                  <a:lnTo>
                    <a:pt x="26537" y="42982"/>
                  </a:lnTo>
                  <a:lnTo>
                    <a:pt x="27217" y="44529"/>
                  </a:lnTo>
                  <a:lnTo>
                    <a:pt x="38285" y="51764"/>
                  </a:lnTo>
                  <a:lnTo>
                    <a:pt x="56756" y="59263"/>
                  </a:lnTo>
                  <a:lnTo>
                    <a:pt x="69772" y="70267"/>
                  </a:lnTo>
                  <a:lnTo>
                    <a:pt x="107555" y="116701"/>
                  </a:lnTo>
                  <a:lnTo>
                    <a:pt x="133334" y="145667"/>
                  </a:lnTo>
                  <a:lnTo>
                    <a:pt x="152204" y="170991"/>
                  </a:lnTo>
                  <a:lnTo>
                    <a:pt x="160436" y="179451"/>
                  </a:lnTo>
                  <a:lnTo>
                    <a:pt x="166540" y="180523"/>
                  </a:lnTo>
                  <a:lnTo>
                    <a:pt x="168177" y="179616"/>
                  </a:lnTo>
                  <a:lnTo>
                    <a:pt x="169268" y="177952"/>
                  </a:lnTo>
                  <a:lnTo>
                    <a:pt x="170804" y="170554"/>
                  </a:lnTo>
                  <a:lnTo>
                    <a:pt x="171019" y="167678"/>
                  </a:lnTo>
                  <a:lnTo>
                    <a:pt x="174081" y="161660"/>
                  </a:lnTo>
                  <a:lnTo>
                    <a:pt x="177911" y="155457"/>
                  </a:lnTo>
                  <a:lnTo>
                    <a:pt x="180370" y="142852"/>
                  </a:lnTo>
                  <a:lnTo>
                    <a:pt x="180939" y="104247"/>
                  </a:lnTo>
                  <a:lnTo>
                    <a:pt x="171841" y="58905"/>
                  </a:lnTo>
                  <a:lnTo>
                    <a:pt x="166509" y="40854"/>
                  </a:lnTo>
                  <a:lnTo>
                    <a:pt x="144350" y="1927"/>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0" name="SMARTInkShape-7316"/>
            <p:cNvSpPr/>
            <p:nvPr>
              <p:custDataLst>
                <p:tags r:id="rId404"/>
              </p:custDataLst>
            </p:nvPr>
          </p:nvSpPr>
          <p:spPr>
            <a:xfrm>
              <a:off x="4487599" y="3533891"/>
              <a:ext cx="136428" cy="380885"/>
            </a:xfrm>
            <a:custGeom>
              <a:avLst/>
              <a:gdLst/>
              <a:ahLst/>
              <a:cxnLst/>
              <a:rect l="0" t="0" r="0" b="0"/>
              <a:pathLst>
                <a:path w="136428" h="380885">
                  <a:moveTo>
                    <a:pt x="8201" y="9409"/>
                  </a:moveTo>
                  <a:lnTo>
                    <a:pt x="8201" y="9409"/>
                  </a:lnTo>
                  <a:lnTo>
                    <a:pt x="0" y="1208"/>
                  </a:lnTo>
                  <a:lnTo>
                    <a:pt x="617" y="767"/>
                  </a:lnTo>
                  <a:lnTo>
                    <a:pt x="6993" y="0"/>
                  </a:lnTo>
                  <a:lnTo>
                    <a:pt x="22113" y="15116"/>
                  </a:lnTo>
                  <a:lnTo>
                    <a:pt x="34078" y="31325"/>
                  </a:lnTo>
                  <a:lnTo>
                    <a:pt x="62657" y="55282"/>
                  </a:lnTo>
                  <a:lnTo>
                    <a:pt x="92118" y="100285"/>
                  </a:lnTo>
                  <a:lnTo>
                    <a:pt x="123914" y="147680"/>
                  </a:lnTo>
                  <a:lnTo>
                    <a:pt x="136370" y="195284"/>
                  </a:lnTo>
                  <a:lnTo>
                    <a:pt x="136427" y="211612"/>
                  </a:lnTo>
                  <a:lnTo>
                    <a:pt x="132895" y="258077"/>
                  </a:lnTo>
                  <a:lnTo>
                    <a:pt x="127227" y="292639"/>
                  </a:lnTo>
                  <a:lnTo>
                    <a:pt x="113788" y="322987"/>
                  </a:lnTo>
                  <a:lnTo>
                    <a:pt x="74876" y="380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591" name="SMARTInkShape-Group701"/>
          <p:cNvGrpSpPr/>
          <p:nvPr/>
        </p:nvGrpSpPr>
        <p:grpSpPr>
          <a:xfrm>
            <a:off x="885825" y="3819525"/>
            <a:ext cx="1171455" cy="285751"/>
            <a:chOff x="885825" y="3819525"/>
            <a:chExt cx="1171455" cy="285751"/>
          </a:xfrm>
        </p:grpSpPr>
        <p:sp>
          <p:nvSpPr>
            <p:cNvPr id="2582" name="SMARTInkShape-7317"/>
            <p:cNvSpPr/>
            <p:nvPr>
              <p:custDataLst>
                <p:tags r:id="rId381"/>
              </p:custDataLst>
            </p:nvPr>
          </p:nvSpPr>
          <p:spPr>
            <a:xfrm>
              <a:off x="971550" y="3971925"/>
              <a:ext cx="28576" cy="133351"/>
            </a:xfrm>
            <a:custGeom>
              <a:avLst/>
              <a:gdLst/>
              <a:ahLst/>
              <a:cxnLst/>
              <a:rect l="0" t="0" r="0" b="0"/>
              <a:pathLst>
                <a:path w="28576" h="133351">
                  <a:moveTo>
                    <a:pt x="28575" y="0"/>
                  </a:moveTo>
                  <a:lnTo>
                    <a:pt x="28575" y="0"/>
                  </a:lnTo>
                  <a:lnTo>
                    <a:pt x="27517" y="37074"/>
                  </a:lnTo>
                  <a:lnTo>
                    <a:pt x="18874" y="78867"/>
                  </a:lnTo>
                  <a:lnTo>
                    <a:pt x="8751" y="122362"/>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3" name="SMARTInkShape-7318"/>
            <p:cNvSpPr/>
            <p:nvPr>
              <p:custDataLst>
                <p:tags r:id="rId382"/>
              </p:custDataLst>
            </p:nvPr>
          </p:nvSpPr>
          <p:spPr>
            <a:xfrm>
              <a:off x="885825" y="3916113"/>
              <a:ext cx="219076" cy="65338"/>
            </a:xfrm>
            <a:custGeom>
              <a:avLst/>
              <a:gdLst/>
              <a:ahLst/>
              <a:cxnLst/>
              <a:rect l="0" t="0" r="0" b="0"/>
              <a:pathLst>
                <a:path w="219076" h="65338">
                  <a:moveTo>
                    <a:pt x="0" y="65337"/>
                  </a:moveTo>
                  <a:lnTo>
                    <a:pt x="0" y="65337"/>
                  </a:lnTo>
                  <a:lnTo>
                    <a:pt x="0" y="60281"/>
                  </a:lnTo>
                  <a:lnTo>
                    <a:pt x="1058" y="58791"/>
                  </a:lnTo>
                  <a:lnTo>
                    <a:pt x="2822" y="57798"/>
                  </a:lnTo>
                  <a:lnTo>
                    <a:pt x="18314" y="51148"/>
                  </a:lnTo>
                  <a:lnTo>
                    <a:pt x="36269" y="40701"/>
                  </a:lnTo>
                  <a:lnTo>
                    <a:pt x="78796" y="29504"/>
                  </a:lnTo>
                  <a:lnTo>
                    <a:pt x="121162" y="14417"/>
                  </a:lnTo>
                  <a:lnTo>
                    <a:pt x="167484" y="8734"/>
                  </a:lnTo>
                  <a:lnTo>
                    <a:pt x="186973" y="7237"/>
                  </a:lnTo>
                  <a:lnTo>
                    <a:pt x="211215" y="0"/>
                  </a:lnTo>
                  <a:lnTo>
                    <a:pt x="213835" y="612"/>
                  </a:lnTo>
                  <a:lnTo>
                    <a:pt x="219075" y="8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4" name="SMARTInkShape-7319"/>
            <p:cNvSpPr/>
            <p:nvPr>
              <p:custDataLst>
                <p:tags r:id="rId383"/>
              </p:custDataLst>
            </p:nvPr>
          </p:nvSpPr>
          <p:spPr>
            <a:xfrm>
              <a:off x="1104900" y="3981450"/>
              <a:ext cx="128055" cy="94807"/>
            </a:xfrm>
            <a:custGeom>
              <a:avLst/>
              <a:gdLst/>
              <a:ahLst/>
              <a:cxnLst/>
              <a:rect l="0" t="0" r="0" b="0"/>
              <a:pathLst>
                <a:path w="128055" h="94807">
                  <a:moveTo>
                    <a:pt x="47625" y="0"/>
                  </a:moveTo>
                  <a:lnTo>
                    <a:pt x="47625" y="0"/>
                  </a:lnTo>
                  <a:lnTo>
                    <a:pt x="47625" y="5056"/>
                  </a:lnTo>
                  <a:lnTo>
                    <a:pt x="46567" y="6546"/>
                  </a:lnTo>
                  <a:lnTo>
                    <a:pt x="44803" y="7539"/>
                  </a:lnTo>
                  <a:lnTo>
                    <a:pt x="42569" y="8201"/>
                  </a:lnTo>
                  <a:lnTo>
                    <a:pt x="34367" y="14189"/>
                  </a:lnTo>
                  <a:lnTo>
                    <a:pt x="31149" y="19712"/>
                  </a:lnTo>
                  <a:lnTo>
                    <a:pt x="28661" y="25694"/>
                  </a:lnTo>
                  <a:lnTo>
                    <a:pt x="13487" y="45534"/>
                  </a:lnTo>
                  <a:lnTo>
                    <a:pt x="11286" y="55868"/>
                  </a:lnTo>
                  <a:lnTo>
                    <a:pt x="13130" y="64695"/>
                  </a:lnTo>
                  <a:lnTo>
                    <a:pt x="16419" y="72145"/>
                  </a:lnTo>
                  <a:lnTo>
                    <a:pt x="17881" y="78984"/>
                  </a:lnTo>
                  <a:lnTo>
                    <a:pt x="20387" y="81231"/>
                  </a:lnTo>
                  <a:lnTo>
                    <a:pt x="36796" y="87659"/>
                  </a:lnTo>
                  <a:lnTo>
                    <a:pt x="40406" y="90189"/>
                  </a:lnTo>
                  <a:lnTo>
                    <a:pt x="66895" y="94250"/>
                  </a:lnTo>
                  <a:lnTo>
                    <a:pt x="76651" y="94806"/>
                  </a:lnTo>
                  <a:lnTo>
                    <a:pt x="84514" y="92230"/>
                  </a:lnTo>
                  <a:lnTo>
                    <a:pt x="91537" y="88616"/>
                  </a:lnTo>
                  <a:lnTo>
                    <a:pt x="101441" y="85523"/>
                  </a:lnTo>
                  <a:lnTo>
                    <a:pt x="107879" y="81049"/>
                  </a:lnTo>
                  <a:lnTo>
                    <a:pt x="126994" y="55167"/>
                  </a:lnTo>
                  <a:lnTo>
                    <a:pt x="128054" y="50536"/>
                  </a:lnTo>
                  <a:lnTo>
                    <a:pt x="124591" y="26829"/>
                  </a:lnTo>
                  <a:lnTo>
                    <a:pt x="121343" y="19685"/>
                  </a:lnTo>
                  <a:lnTo>
                    <a:pt x="118995" y="16298"/>
                  </a:lnTo>
                  <a:lnTo>
                    <a:pt x="100522" y="6476"/>
                  </a:lnTo>
                  <a:lnTo>
                    <a:pt x="73439" y="1279"/>
                  </a:lnTo>
                  <a:lnTo>
                    <a:pt x="46386" y="169"/>
                  </a:lnTo>
                  <a:lnTo>
                    <a:pt x="13696" y="9710"/>
                  </a:lnTo>
                  <a:lnTo>
                    <a:pt x="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5" name="SMARTInkShape-7320"/>
            <p:cNvSpPr/>
            <p:nvPr>
              <p:custDataLst>
                <p:tags r:id="rId384"/>
              </p:custDataLst>
            </p:nvPr>
          </p:nvSpPr>
          <p:spPr>
            <a:xfrm>
              <a:off x="1276350" y="3952875"/>
              <a:ext cx="85726" cy="93250"/>
            </a:xfrm>
            <a:custGeom>
              <a:avLst/>
              <a:gdLst/>
              <a:ahLst/>
              <a:cxnLst/>
              <a:rect l="0" t="0" r="0" b="0"/>
              <a:pathLst>
                <a:path w="85726" h="93250">
                  <a:moveTo>
                    <a:pt x="0" y="0"/>
                  </a:moveTo>
                  <a:lnTo>
                    <a:pt x="0" y="0"/>
                  </a:lnTo>
                  <a:lnTo>
                    <a:pt x="0" y="27447"/>
                  </a:lnTo>
                  <a:lnTo>
                    <a:pt x="2822" y="36187"/>
                  </a:lnTo>
                  <a:lnTo>
                    <a:pt x="6546" y="43600"/>
                  </a:lnTo>
                  <a:lnTo>
                    <a:pt x="8936" y="59804"/>
                  </a:lnTo>
                  <a:lnTo>
                    <a:pt x="9409" y="78018"/>
                  </a:lnTo>
                  <a:lnTo>
                    <a:pt x="12295" y="85122"/>
                  </a:lnTo>
                  <a:lnTo>
                    <a:pt x="14547" y="88498"/>
                  </a:lnTo>
                  <a:lnTo>
                    <a:pt x="19871" y="92249"/>
                  </a:lnTo>
                  <a:lnTo>
                    <a:pt x="22772" y="93249"/>
                  </a:lnTo>
                  <a:lnTo>
                    <a:pt x="31641" y="91539"/>
                  </a:lnTo>
                  <a:lnTo>
                    <a:pt x="56583" y="83413"/>
                  </a:lnTo>
                  <a:lnTo>
                    <a:pt x="59947" y="81009"/>
                  </a:lnTo>
                  <a:lnTo>
                    <a:pt x="63685" y="75515"/>
                  </a:lnTo>
                  <a:lnTo>
                    <a:pt x="66404" y="69545"/>
                  </a:lnTo>
                  <a:lnTo>
                    <a:pt x="81747" y="44227"/>
                  </a:lnTo>
                  <a:lnTo>
                    <a:pt x="85376" y="29030"/>
                  </a:lnTo>
                  <a:lnTo>
                    <a:pt x="857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6" name="SMARTInkShape-7321"/>
            <p:cNvSpPr/>
            <p:nvPr>
              <p:custDataLst>
                <p:tags r:id="rId385"/>
              </p:custDataLst>
            </p:nvPr>
          </p:nvSpPr>
          <p:spPr>
            <a:xfrm>
              <a:off x="1400175" y="3924466"/>
              <a:ext cx="180976" cy="104610"/>
            </a:xfrm>
            <a:custGeom>
              <a:avLst/>
              <a:gdLst/>
              <a:ahLst/>
              <a:cxnLst/>
              <a:rect l="0" t="0" r="0" b="0"/>
              <a:pathLst>
                <a:path w="180976" h="104610">
                  <a:moveTo>
                    <a:pt x="0" y="47459"/>
                  </a:moveTo>
                  <a:lnTo>
                    <a:pt x="0" y="47459"/>
                  </a:lnTo>
                  <a:lnTo>
                    <a:pt x="0" y="52515"/>
                  </a:lnTo>
                  <a:lnTo>
                    <a:pt x="1058" y="54005"/>
                  </a:lnTo>
                  <a:lnTo>
                    <a:pt x="2822" y="54998"/>
                  </a:lnTo>
                  <a:lnTo>
                    <a:pt x="5056" y="55660"/>
                  </a:lnTo>
                  <a:lnTo>
                    <a:pt x="6546" y="57160"/>
                  </a:lnTo>
                  <a:lnTo>
                    <a:pt x="8201" y="61648"/>
                  </a:lnTo>
                  <a:lnTo>
                    <a:pt x="9701" y="63269"/>
                  </a:lnTo>
                  <a:lnTo>
                    <a:pt x="14189" y="65069"/>
                  </a:lnTo>
                  <a:lnTo>
                    <a:pt x="15810" y="66607"/>
                  </a:lnTo>
                  <a:lnTo>
                    <a:pt x="26399" y="85751"/>
                  </a:lnTo>
                  <a:lnTo>
                    <a:pt x="28572" y="95070"/>
                  </a:lnTo>
                  <a:lnTo>
                    <a:pt x="28575" y="51235"/>
                  </a:lnTo>
                  <a:lnTo>
                    <a:pt x="28575" y="46801"/>
                  </a:lnTo>
                  <a:lnTo>
                    <a:pt x="31397" y="39053"/>
                  </a:lnTo>
                  <a:lnTo>
                    <a:pt x="35121" y="32081"/>
                  </a:lnTo>
                  <a:lnTo>
                    <a:pt x="38276" y="22206"/>
                  </a:lnTo>
                  <a:lnTo>
                    <a:pt x="42764" y="15774"/>
                  </a:lnTo>
                  <a:lnTo>
                    <a:pt x="71801" y="1721"/>
                  </a:lnTo>
                  <a:lnTo>
                    <a:pt x="89071" y="0"/>
                  </a:lnTo>
                  <a:lnTo>
                    <a:pt x="95326" y="2730"/>
                  </a:lnTo>
                  <a:lnTo>
                    <a:pt x="107965" y="13106"/>
                  </a:lnTo>
                  <a:lnTo>
                    <a:pt x="109018" y="16090"/>
                  </a:lnTo>
                  <a:lnTo>
                    <a:pt x="108662" y="19138"/>
                  </a:lnTo>
                  <a:lnTo>
                    <a:pt x="105543" y="26578"/>
                  </a:lnTo>
                  <a:lnTo>
                    <a:pt x="88573" y="50036"/>
                  </a:lnTo>
                  <a:lnTo>
                    <a:pt x="82405" y="53896"/>
                  </a:lnTo>
                  <a:lnTo>
                    <a:pt x="69821" y="57432"/>
                  </a:lnTo>
                  <a:lnTo>
                    <a:pt x="49114" y="74587"/>
                  </a:lnTo>
                  <a:lnTo>
                    <a:pt x="49676" y="75069"/>
                  </a:lnTo>
                  <a:lnTo>
                    <a:pt x="55957" y="75907"/>
                  </a:lnTo>
                  <a:lnTo>
                    <a:pt x="61853" y="81053"/>
                  </a:lnTo>
                  <a:lnTo>
                    <a:pt x="80416" y="84223"/>
                  </a:lnTo>
                  <a:lnTo>
                    <a:pt x="100982" y="86354"/>
                  </a:lnTo>
                  <a:lnTo>
                    <a:pt x="130512" y="93725"/>
                  </a:lnTo>
                  <a:lnTo>
                    <a:pt x="149096" y="95874"/>
                  </a:lnTo>
                  <a:lnTo>
                    <a:pt x="180975" y="104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7" name="SMARTInkShape-7322"/>
            <p:cNvSpPr/>
            <p:nvPr>
              <p:custDataLst>
                <p:tags r:id="rId386"/>
              </p:custDataLst>
            </p:nvPr>
          </p:nvSpPr>
          <p:spPr>
            <a:xfrm>
              <a:off x="1609725" y="3914775"/>
              <a:ext cx="9526" cy="113737"/>
            </a:xfrm>
            <a:custGeom>
              <a:avLst/>
              <a:gdLst/>
              <a:ahLst/>
              <a:cxnLst/>
              <a:rect l="0" t="0" r="0" b="0"/>
              <a:pathLst>
                <a:path w="9526" h="113737">
                  <a:moveTo>
                    <a:pt x="0" y="0"/>
                  </a:moveTo>
                  <a:lnTo>
                    <a:pt x="0" y="0"/>
                  </a:lnTo>
                  <a:lnTo>
                    <a:pt x="0" y="22666"/>
                  </a:lnTo>
                  <a:lnTo>
                    <a:pt x="2822" y="28771"/>
                  </a:lnTo>
                  <a:lnTo>
                    <a:pt x="6546" y="35012"/>
                  </a:lnTo>
                  <a:lnTo>
                    <a:pt x="8642" y="46593"/>
                  </a:lnTo>
                  <a:lnTo>
                    <a:pt x="9502" y="91553"/>
                  </a:lnTo>
                  <a:lnTo>
                    <a:pt x="9525" y="113736"/>
                  </a:lnTo>
                  <a:lnTo>
                    <a:pt x="9525"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8" name="SMARTInkShape-7323"/>
            <p:cNvSpPr/>
            <p:nvPr>
              <p:custDataLst>
                <p:tags r:id="rId387"/>
              </p:custDataLst>
            </p:nvPr>
          </p:nvSpPr>
          <p:spPr>
            <a:xfrm>
              <a:off x="1704975" y="3896117"/>
              <a:ext cx="75992" cy="113873"/>
            </a:xfrm>
            <a:custGeom>
              <a:avLst/>
              <a:gdLst/>
              <a:ahLst/>
              <a:cxnLst/>
              <a:rect l="0" t="0" r="0" b="0"/>
              <a:pathLst>
                <a:path w="75992" h="113873">
                  <a:moveTo>
                    <a:pt x="28575" y="9133"/>
                  </a:moveTo>
                  <a:lnTo>
                    <a:pt x="28575" y="9133"/>
                  </a:lnTo>
                  <a:lnTo>
                    <a:pt x="28575" y="0"/>
                  </a:lnTo>
                  <a:lnTo>
                    <a:pt x="10965" y="17220"/>
                  </a:lnTo>
                  <a:lnTo>
                    <a:pt x="9952" y="23289"/>
                  </a:lnTo>
                  <a:lnTo>
                    <a:pt x="9563" y="41011"/>
                  </a:lnTo>
                  <a:lnTo>
                    <a:pt x="12364" y="47290"/>
                  </a:lnTo>
                  <a:lnTo>
                    <a:pt x="22786" y="59944"/>
                  </a:lnTo>
                  <a:lnTo>
                    <a:pt x="31647" y="63466"/>
                  </a:lnTo>
                  <a:lnTo>
                    <a:pt x="36973" y="64405"/>
                  </a:lnTo>
                  <a:lnTo>
                    <a:pt x="70832" y="84516"/>
                  </a:lnTo>
                  <a:lnTo>
                    <a:pt x="75991" y="94393"/>
                  </a:lnTo>
                  <a:lnTo>
                    <a:pt x="71081" y="99777"/>
                  </a:lnTo>
                  <a:lnTo>
                    <a:pt x="65811" y="102335"/>
                  </a:lnTo>
                  <a:lnTo>
                    <a:pt x="50686" y="105172"/>
                  </a:lnTo>
                  <a:lnTo>
                    <a:pt x="38078" y="111869"/>
                  </a:lnTo>
                  <a:lnTo>
                    <a:pt x="2274" y="113872"/>
                  </a:lnTo>
                  <a:lnTo>
                    <a:pt x="1516" y="112826"/>
                  </a:lnTo>
                  <a:lnTo>
                    <a:pt x="0" y="104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89" name="SMARTInkShape-7324"/>
            <p:cNvSpPr/>
            <p:nvPr>
              <p:custDataLst>
                <p:tags r:id="rId388"/>
              </p:custDataLst>
            </p:nvPr>
          </p:nvSpPr>
          <p:spPr>
            <a:xfrm>
              <a:off x="1828800" y="3878170"/>
              <a:ext cx="228480" cy="150906"/>
            </a:xfrm>
            <a:custGeom>
              <a:avLst/>
              <a:gdLst/>
              <a:ahLst/>
              <a:cxnLst/>
              <a:rect l="0" t="0" r="0" b="0"/>
              <a:pathLst>
                <a:path w="228480" h="150906">
                  <a:moveTo>
                    <a:pt x="0" y="36605"/>
                  </a:moveTo>
                  <a:lnTo>
                    <a:pt x="0" y="36605"/>
                  </a:lnTo>
                  <a:lnTo>
                    <a:pt x="0" y="41662"/>
                  </a:lnTo>
                  <a:lnTo>
                    <a:pt x="2822" y="46966"/>
                  </a:lnTo>
                  <a:lnTo>
                    <a:pt x="6546" y="52852"/>
                  </a:lnTo>
                  <a:lnTo>
                    <a:pt x="8936" y="65253"/>
                  </a:lnTo>
                  <a:lnTo>
                    <a:pt x="9133" y="68404"/>
                  </a:lnTo>
                  <a:lnTo>
                    <a:pt x="6528" y="74727"/>
                  </a:lnTo>
                  <a:lnTo>
                    <a:pt x="2902" y="81065"/>
                  </a:lnTo>
                  <a:lnTo>
                    <a:pt x="255" y="93560"/>
                  </a:lnTo>
                  <a:lnTo>
                    <a:pt x="10" y="102839"/>
                  </a:lnTo>
                  <a:lnTo>
                    <a:pt x="1" y="89984"/>
                  </a:lnTo>
                  <a:lnTo>
                    <a:pt x="2823" y="83965"/>
                  </a:lnTo>
                  <a:lnTo>
                    <a:pt x="6546" y="77762"/>
                  </a:lnTo>
                  <a:lnTo>
                    <a:pt x="19148" y="32017"/>
                  </a:lnTo>
                  <a:lnTo>
                    <a:pt x="26399" y="17903"/>
                  </a:lnTo>
                  <a:lnTo>
                    <a:pt x="28145" y="9980"/>
                  </a:lnTo>
                  <a:lnTo>
                    <a:pt x="33504" y="3552"/>
                  </a:lnTo>
                  <a:lnTo>
                    <a:pt x="38880" y="748"/>
                  </a:lnTo>
                  <a:lnTo>
                    <a:pt x="41795" y="0"/>
                  </a:lnTo>
                  <a:lnTo>
                    <a:pt x="43738" y="560"/>
                  </a:lnTo>
                  <a:lnTo>
                    <a:pt x="45034" y="1992"/>
                  </a:lnTo>
                  <a:lnTo>
                    <a:pt x="47532" y="6405"/>
                  </a:lnTo>
                  <a:lnTo>
                    <a:pt x="69970" y="35372"/>
                  </a:lnTo>
                  <a:lnTo>
                    <a:pt x="74354" y="47999"/>
                  </a:lnTo>
                  <a:lnTo>
                    <a:pt x="77150" y="71453"/>
                  </a:lnTo>
                  <a:lnTo>
                    <a:pt x="83718" y="84215"/>
                  </a:lnTo>
                  <a:lnTo>
                    <a:pt x="85329" y="91871"/>
                  </a:lnTo>
                  <a:lnTo>
                    <a:pt x="86519" y="92498"/>
                  </a:lnTo>
                  <a:lnTo>
                    <a:pt x="94847" y="93706"/>
                  </a:lnTo>
                  <a:lnTo>
                    <a:pt x="113097" y="83387"/>
                  </a:lnTo>
                  <a:lnTo>
                    <a:pt x="119057" y="77506"/>
                  </a:lnTo>
                  <a:lnTo>
                    <a:pt x="128254" y="61955"/>
                  </a:lnTo>
                  <a:lnTo>
                    <a:pt x="141006" y="49295"/>
                  </a:lnTo>
                  <a:lnTo>
                    <a:pt x="158752" y="38485"/>
                  </a:lnTo>
                  <a:lnTo>
                    <a:pt x="168903" y="36976"/>
                  </a:lnTo>
                  <a:lnTo>
                    <a:pt x="174904" y="36770"/>
                  </a:lnTo>
                  <a:lnTo>
                    <a:pt x="181099" y="39501"/>
                  </a:lnTo>
                  <a:lnTo>
                    <a:pt x="184233" y="41711"/>
                  </a:lnTo>
                  <a:lnTo>
                    <a:pt x="212727" y="77538"/>
                  </a:lnTo>
                  <a:lnTo>
                    <a:pt x="216254" y="86900"/>
                  </a:lnTo>
                  <a:lnTo>
                    <a:pt x="227227" y="133587"/>
                  </a:lnTo>
                  <a:lnTo>
                    <a:pt x="228479" y="148897"/>
                  </a:lnTo>
                  <a:lnTo>
                    <a:pt x="227461" y="149566"/>
                  </a:lnTo>
                  <a:lnTo>
                    <a:pt x="219075" y="150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0" name="SMARTInkShape-7325"/>
            <p:cNvSpPr/>
            <p:nvPr>
              <p:custDataLst>
                <p:tags r:id="rId389"/>
              </p:custDataLst>
            </p:nvPr>
          </p:nvSpPr>
          <p:spPr>
            <a:xfrm>
              <a:off x="1638300" y="38195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630" name="SMARTInkShape-Group702"/>
          <p:cNvGrpSpPr/>
          <p:nvPr/>
        </p:nvGrpSpPr>
        <p:grpSpPr>
          <a:xfrm>
            <a:off x="6077100" y="2847975"/>
            <a:ext cx="2685901" cy="714091"/>
            <a:chOff x="6077100" y="2847975"/>
            <a:chExt cx="2685901" cy="714091"/>
          </a:xfrm>
        </p:grpSpPr>
        <p:sp>
          <p:nvSpPr>
            <p:cNvPr id="2592" name="SMARTInkShape-7326"/>
            <p:cNvSpPr/>
            <p:nvPr>
              <p:custDataLst>
                <p:tags r:id="rId343"/>
              </p:custDataLst>
            </p:nvPr>
          </p:nvSpPr>
          <p:spPr>
            <a:xfrm>
              <a:off x="6086485" y="3067442"/>
              <a:ext cx="38091" cy="9134"/>
            </a:xfrm>
            <a:custGeom>
              <a:avLst/>
              <a:gdLst/>
              <a:ahLst/>
              <a:cxnLst/>
              <a:rect l="0" t="0" r="0" b="0"/>
              <a:pathLst>
                <a:path w="38091" h="9134">
                  <a:moveTo>
                    <a:pt x="9515" y="9133"/>
                  </a:moveTo>
                  <a:lnTo>
                    <a:pt x="9515" y="9133"/>
                  </a:lnTo>
                  <a:lnTo>
                    <a:pt x="4459" y="9133"/>
                  </a:lnTo>
                  <a:lnTo>
                    <a:pt x="2969" y="8075"/>
                  </a:lnTo>
                  <a:lnTo>
                    <a:pt x="1976" y="6311"/>
                  </a:lnTo>
                  <a:lnTo>
                    <a:pt x="105" y="0"/>
                  </a:lnTo>
                  <a:lnTo>
                    <a:pt x="0" y="7843"/>
                  </a:lnTo>
                  <a:lnTo>
                    <a:pt x="1055" y="8273"/>
                  </a:lnTo>
                  <a:lnTo>
                    <a:pt x="38090"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3" name="SMARTInkShape-7327"/>
            <p:cNvSpPr/>
            <p:nvPr>
              <p:custDataLst>
                <p:tags r:id="rId344"/>
              </p:custDataLst>
            </p:nvPr>
          </p:nvSpPr>
          <p:spPr>
            <a:xfrm>
              <a:off x="6248457" y="2962275"/>
              <a:ext cx="38044" cy="200026"/>
            </a:xfrm>
            <a:custGeom>
              <a:avLst/>
              <a:gdLst/>
              <a:ahLst/>
              <a:cxnLst/>
              <a:rect l="0" t="0" r="0" b="0"/>
              <a:pathLst>
                <a:path w="38044" h="200026">
                  <a:moveTo>
                    <a:pt x="38043" y="0"/>
                  </a:moveTo>
                  <a:lnTo>
                    <a:pt x="38043" y="0"/>
                  </a:lnTo>
                  <a:lnTo>
                    <a:pt x="38043" y="5057"/>
                  </a:lnTo>
                  <a:lnTo>
                    <a:pt x="32987" y="18314"/>
                  </a:lnTo>
                  <a:lnTo>
                    <a:pt x="21568" y="37585"/>
                  </a:lnTo>
                  <a:lnTo>
                    <a:pt x="10943" y="83665"/>
                  </a:lnTo>
                  <a:lnTo>
                    <a:pt x="1396" y="129437"/>
                  </a:lnTo>
                  <a:lnTo>
                    <a:pt x="0" y="173407"/>
                  </a:lnTo>
                  <a:lnTo>
                    <a:pt x="1027" y="183961"/>
                  </a:lnTo>
                  <a:lnTo>
                    <a:pt x="9468"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4" name="SMARTInkShape-7328"/>
            <p:cNvSpPr/>
            <p:nvPr>
              <p:custDataLst>
                <p:tags r:id="rId345"/>
              </p:custDataLst>
            </p:nvPr>
          </p:nvSpPr>
          <p:spPr>
            <a:xfrm>
              <a:off x="6391275" y="2943225"/>
              <a:ext cx="28450" cy="209551"/>
            </a:xfrm>
            <a:custGeom>
              <a:avLst/>
              <a:gdLst/>
              <a:ahLst/>
              <a:cxnLst/>
              <a:rect l="0" t="0" r="0" b="0"/>
              <a:pathLst>
                <a:path w="28450" h="209551">
                  <a:moveTo>
                    <a:pt x="9525" y="0"/>
                  </a:moveTo>
                  <a:lnTo>
                    <a:pt x="9525" y="0"/>
                  </a:lnTo>
                  <a:lnTo>
                    <a:pt x="17726" y="0"/>
                  </a:lnTo>
                  <a:lnTo>
                    <a:pt x="23714" y="10113"/>
                  </a:lnTo>
                  <a:lnTo>
                    <a:pt x="27135" y="26515"/>
                  </a:lnTo>
                  <a:lnTo>
                    <a:pt x="28449" y="63598"/>
                  </a:lnTo>
                  <a:lnTo>
                    <a:pt x="21020" y="100907"/>
                  </a:lnTo>
                  <a:lnTo>
                    <a:pt x="19309" y="144286"/>
                  </a:lnTo>
                  <a:lnTo>
                    <a:pt x="18069" y="164578"/>
                  </a:lnTo>
                  <a:lnTo>
                    <a:pt x="9356" y="201037"/>
                  </a:lnTo>
                  <a:lnTo>
                    <a:pt x="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5" name="SMARTInkShape-7329"/>
            <p:cNvSpPr/>
            <p:nvPr>
              <p:custDataLst>
                <p:tags r:id="rId346"/>
              </p:custDataLst>
            </p:nvPr>
          </p:nvSpPr>
          <p:spPr>
            <a:xfrm>
              <a:off x="6229350" y="3000424"/>
              <a:ext cx="381001" cy="104723"/>
            </a:xfrm>
            <a:custGeom>
              <a:avLst/>
              <a:gdLst/>
              <a:ahLst/>
              <a:cxnLst/>
              <a:rect l="0" t="0" r="0" b="0"/>
              <a:pathLst>
                <a:path w="381001" h="104723">
                  <a:moveTo>
                    <a:pt x="0" y="76151"/>
                  </a:moveTo>
                  <a:lnTo>
                    <a:pt x="0" y="76151"/>
                  </a:lnTo>
                  <a:lnTo>
                    <a:pt x="0" y="71094"/>
                  </a:lnTo>
                  <a:lnTo>
                    <a:pt x="1059" y="69605"/>
                  </a:lnTo>
                  <a:lnTo>
                    <a:pt x="2822" y="68612"/>
                  </a:lnTo>
                  <a:lnTo>
                    <a:pt x="41757" y="58061"/>
                  </a:lnTo>
                  <a:lnTo>
                    <a:pt x="85963" y="57185"/>
                  </a:lnTo>
                  <a:lnTo>
                    <a:pt x="116542" y="59940"/>
                  </a:lnTo>
                  <a:lnTo>
                    <a:pt x="164108" y="68861"/>
                  </a:lnTo>
                  <a:lnTo>
                    <a:pt x="208906" y="83050"/>
                  </a:lnTo>
                  <a:lnTo>
                    <a:pt x="220905" y="85567"/>
                  </a:lnTo>
                  <a:lnTo>
                    <a:pt x="233611" y="92934"/>
                  </a:lnTo>
                  <a:lnTo>
                    <a:pt x="247645" y="104722"/>
                  </a:lnTo>
                  <a:lnTo>
                    <a:pt x="248709" y="77099"/>
                  </a:lnTo>
                  <a:lnTo>
                    <a:pt x="255254" y="56676"/>
                  </a:lnTo>
                  <a:lnTo>
                    <a:pt x="270040" y="35656"/>
                  </a:lnTo>
                  <a:lnTo>
                    <a:pt x="288939" y="15895"/>
                  </a:lnTo>
                  <a:lnTo>
                    <a:pt x="321266" y="4198"/>
                  </a:lnTo>
                  <a:lnTo>
                    <a:pt x="365089" y="61"/>
                  </a:lnTo>
                  <a:lnTo>
                    <a:pt x="373222" y="0"/>
                  </a:lnTo>
                  <a:lnTo>
                    <a:pt x="375816" y="1042"/>
                  </a:lnTo>
                  <a:lnTo>
                    <a:pt x="377543" y="2795"/>
                  </a:lnTo>
                  <a:lnTo>
                    <a:pt x="381000" y="94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6" name="SMARTInkShape-7330"/>
            <p:cNvSpPr/>
            <p:nvPr>
              <p:custDataLst>
                <p:tags r:id="rId347"/>
              </p:custDataLst>
            </p:nvPr>
          </p:nvSpPr>
          <p:spPr>
            <a:xfrm>
              <a:off x="6496050" y="3076575"/>
              <a:ext cx="123826" cy="19051"/>
            </a:xfrm>
            <a:custGeom>
              <a:avLst/>
              <a:gdLst/>
              <a:ahLst/>
              <a:cxnLst/>
              <a:rect l="0" t="0" r="0" b="0"/>
              <a:pathLst>
                <a:path w="123826" h="19051">
                  <a:moveTo>
                    <a:pt x="0" y="19050"/>
                  </a:moveTo>
                  <a:lnTo>
                    <a:pt x="0" y="19050"/>
                  </a:lnTo>
                  <a:lnTo>
                    <a:pt x="5057" y="13993"/>
                  </a:lnTo>
                  <a:lnTo>
                    <a:pt x="13184" y="11511"/>
                  </a:lnTo>
                  <a:lnTo>
                    <a:pt x="55485" y="2160"/>
                  </a:lnTo>
                  <a:lnTo>
                    <a:pt x="97926" y="19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7" name="SMARTInkShape-7331"/>
            <p:cNvSpPr/>
            <p:nvPr>
              <p:custDataLst>
                <p:tags r:id="rId348"/>
              </p:custDataLst>
            </p:nvPr>
          </p:nvSpPr>
          <p:spPr>
            <a:xfrm>
              <a:off x="6545180" y="3086100"/>
              <a:ext cx="103271" cy="57105"/>
            </a:xfrm>
            <a:custGeom>
              <a:avLst/>
              <a:gdLst/>
              <a:ahLst/>
              <a:cxnLst/>
              <a:rect l="0" t="0" r="0" b="0"/>
              <a:pathLst>
                <a:path w="103271" h="57105">
                  <a:moveTo>
                    <a:pt x="55645" y="0"/>
                  </a:moveTo>
                  <a:lnTo>
                    <a:pt x="55645" y="0"/>
                  </a:lnTo>
                  <a:lnTo>
                    <a:pt x="55645" y="5057"/>
                  </a:lnTo>
                  <a:lnTo>
                    <a:pt x="47179" y="10361"/>
                  </a:lnTo>
                  <a:lnTo>
                    <a:pt x="30206" y="19298"/>
                  </a:lnTo>
                  <a:lnTo>
                    <a:pt x="3575" y="42603"/>
                  </a:lnTo>
                  <a:lnTo>
                    <a:pt x="753" y="48215"/>
                  </a:lnTo>
                  <a:lnTo>
                    <a:pt x="0" y="51194"/>
                  </a:lnTo>
                  <a:lnTo>
                    <a:pt x="557" y="53179"/>
                  </a:lnTo>
                  <a:lnTo>
                    <a:pt x="1986" y="54502"/>
                  </a:lnTo>
                  <a:lnTo>
                    <a:pt x="3998" y="55385"/>
                  </a:lnTo>
                  <a:lnTo>
                    <a:pt x="44495" y="57104"/>
                  </a:lnTo>
                  <a:lnTo>
                    <a:pt x="10327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8" name="SMARTInkShape-7332"/>
            <p:cNvSpPr/>
            <p:nvPr>
              <p:custDataLst>
                <p:tags r:id="rId349"/>
              </p:custDataLst>
            </p:nvPr>
          </p:nvSpPr>
          <p:spPr>
            <a:xfrm>
              <a:off x="6724650" y="3000541"/>
              <a:ext cx="171262" cy="114135"/>
            </a:xfrm>
            <a:custGeom>
              <a:avLst/>
              <a:gdLst/>
              <a:ahLst/>
              <a:cxnLst/>
              <a:rect l="0" t="0" r="0" b="0"/>
              <a:pathLst>
                <a:path w="171262" h="114135">
                  <a:moveTo>
                    <a:pt x="0" y="47459"/>
                  </a:moveTo>
                  <a:lnTo>
                    <a:pt x="0" y="47459"/>
                  </a:lnTo>
                  <a:lnTo>
                    <a:pt x="5057" y="52516"/>
                  </a:lnTo>
                  <a:lnTo>
                    <a:pt x="7539" y="57820"/>
                  </a:lnTo>
                  <a:lnTo>
                    <a:pt x="9520" y="95137"/>
                  </a:lnTo>
                  <a:lnTo>
                    <a:pt x="9525" y="104561"/>
                  </a:lnTo>
                  <a:lnTo>
                    <a:pt x="14582" y="99538"/>
                  </a:lnTo>
                  <a:lnTo>
                    <a:pt x="17064" y="94241"/>
                  </a:lnTo>
                  <a:lnTo>
                    <a:pt x="19847" y="79098"/>
                  </a:lnTo>
                  <a:lnTo>
                    <a:pt x="26537" y="66487"/>
                  </a:lnTo>
                  <a:lnTo>
                    <a:pt x="33229" y="48748"/>
                  </a:lnTo>
                  <a:lnTo>
                    <a:pt x="50930" y="25626"/>
                  </a:lnTo>
                  <a:lnTo>
                    <a:pt x="73033" y="4090"/>
                  </a:lnTo>
                  <a:lnTo>
                    <a:pt x="83844" y="394"/>
                  </a:lnTo>
                  <a:lnTo>
                    <a:pt x="90224" y="0"/>
                  </a:lnTo>
                  <a:lnTo>
                    <a:pt x="95839" y="2730"/>
                  </a:lnTo>
                  <a:lnTo>
                    <a:pt x="108066" y="13106"/>
                  </a:lnTo>
                  <a:lnTo>
                    <a:pt x="136528" y="55313"/>
                  </a:lnTo>
                  <a:lnTo>
                    <a:pt x="140994" y="68248"/>
                  </a:lnTo>
                  <a:lnTo>
                    <a:pt x="147683" y="75396"/>
                  </a:lnTo>
                  <a:lnTo>
                    <a:pt x="156654" y="83159"/>
                  </a:lnTo>
                  <a:lnTo>
                    <a:pt x="169293" y="101366"/>
                  </a:lnTo>
                  <a:lnTo>
                    <a:pt x="171261" y="112525"/>
                  </a:lnTo>
                  <a:lnTo>
                    <a:pt x="170266" y="113062"/>
                  </a:lnTo>
                  <a:lnTo>
                    <a:pt x="161925" y="114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99" name="SMARTInkShape-7333"/>
            <p:cNvSpPr/>
            <p:nvPr>
              <p:custDataLst>
                <p:tags r:id="rId350"/>
              </p:custDataLst>
            </p:nvPr>
          </p:nvSpPr>
          <p:spPr>
            <a:xfrm>
              <a:off x="6734175" y="3067050"/>
              <a:ext cx="161926" cy="9526"/>
            </a:xfrm>
            <a:custGeom>
              <a:avLst/>
              <a:gdLst/>
              <a:ahLst/>
              <a:cxnLst/>
              <a:rect l="0" t="0" r="0" b="0"/>
              <a:pathLst>
                <a:path w="161926" h="9526">
                  <a:moveTo>
                    <a:pt x="0" y="0"/>
                  </a:moveTo>
                  <a:lnTo>
                    <a:pt x="0" y="0"/>
                  </a:lnTo>
                  <a:lnTo>
                    <a:pt x="42562" y="0"/>
                  </a:lnTo>
                  <a:lnTo>
                    <a:pt x="88364" y="0"/>
                  </a:lnTo>
                  <a:lnTo>
                    <a:pt x="133241" y="8642"/>
                  </a:lnTo>
                  <a:lnTo>
                    <a:pt x="1619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0" name="SMARTInkShape-7334"/>
            <p:cNvSpPr/>
            <p:nvPr>
              <p:custDataLst>
                <p:tags r:id="rId351"/>
              </p:custDataLst>
            </p:nvPr>
          </p:nvSpPr>
          <p:spPr>
            <a:xfrm>
              <a:off x="6915150" y="2943225"/>
              <a:ext cx="114301" cy="113835"/>
            </a:xfrm>
            <a:custGeom>
              <a:avLst/>
              <a:gdLst/>
              <a:ahLst/>
              <a:cxnLst/>
              <a:rect l="0" t="0" r="0" b="0"/>
              <a:pathLst>
                <a:path w="114301" h="113835">
                  <a:moveTo>
                    <a:pt x="0" y="28575"/>
                  </a:moveTo>
                  <a:lnTo>
                    <a:pt x="0" y="28575"/>
                  </a:lnTo>
                  <a:lnTo>
                    <a:pt x="0" y="33632"/>
                  </a:lnTo>
                  <a:lnTo>
                    <a:pt x="1059" y="35121"/>
                  </a:lnTo>
                  <a:lnTo>
                    <a:pt x="2822" y="36114"/>
                  </a:lnTo>
                  <a:lnTo>
                    <a:pt x="8201" y="37708"/>
                  </a:lnTo>
                  <a:lnTo>
                    <a:pt x="16868" y="51115"/>
                  </a:lnTo>
                  <a:lnTo>
                    <a:pt x="25695" y="57478"/>
                  </a:lnTo>
                  <a:lnTo>
                    <a:pt x="41314" y="78373"/>
                  </a:lnTo>
                  <a:lnTo>
                    <a:pt x="47642" y="82457"/>
                  </a:lnTo>
                  <a:lnTo>
                    <a:pt x="50812" y="83547"/>
                  </a:lnTo>
                  <a:lnTo>
                    <a:pt x="57155" y="90401"/>
                  </a:lnTo>
                  <a:lnTo>
                    <a:pt x="63502" y="98387"/>
                  </a:lnTo>
                  <a:lnTo>
                    <a:pt x="83844" y="112727"/>
                  </a:lnTo>
                  <a:lnTo>
                    <a:pt x="90224" y="113834"/>
                  </a:lnTo>
                  <a:lnTo>
                    <a:pt x="91900" y="112931"/>
                  </a:lnTo>
                  <a:lnTo>
                    <a:pt x="93016" y="111271"/>
                  </a:lnTo>
                  <a:lnTo>
                    <a:pt x="93760" y="109106"/>
                  </a:lnTo>
                  <a:lnTo>
                    <a:pt x="95316" y="107662"/>
                  </a:lnTo>
                  <a:lnTo>
                    <a:pt x="99865" y="106058"/>
                  </a:lnTo>
                  <a:lnTo>
                    <a:pt x="101502" y="104572"/>
                  </a:lnTo>
                  <a:lnTo>
                    <a:pt x="104344" y="96687"/>
                  </a:lnTo>
                  <a:lnTo>
                    <a:pt x="104773" y="51036"/>
                  </a:lnTo>
                  <a:lnTo>
                    <a:pt x="104773" y="44555"/>
                  </a:lnTo>
                  <a:lnTo>
                    <a:pt x="103716" y="42403"/>
                  </a:lnTo>
                  <a:lnTo>
                    <a:pt x="101953" y="40969"/>
                  </a:lnTo>
                  <a:lnTo>
                    <a:pt x="99718" y="40013"/>
                  </a:lnTo>
                  <a:lnTo>
                    <a:pt x="99287" y="37259"/>
                  </a:lnTo>
                  <a:lnTo>
                    <a:pt x="104694" y="1016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1" name="SMARTInkShape-7335"/>
            <p:cNvSpPr/>
            <p:nvPr>
              <p:custDataLst>
                <p:tags r:id="rId352"/>
              </p:custDataLst>
            </p:nvPr>
          </p:nvSpPr>
          <p:spPr>
            <a:xfrm>
              <a:off x="7096125" y="2914650"/>
              <a:ext cx="142876" cy="85726"/>
            </a:xfrm>
            <a:custGeom>
              <a:avLst/>
              <a:gdLst/>
              <a:ahLst/>
              <a:cxnLst/>
              <a:rect l="0" t="0" r="0" b="0"/>
              <a:pathLst>
                <a:path w="142876" h="85726">
                  <a:moveTo>
                    <a:pt x="0" y="0"/>
                  </a:moveTo>
                  <a:lnTo>
                    <a:pt x="0" y="0"/>
                  </a:lnTo>
                  <a:lnTo>
                    <a:pt x="0" y="9133"/>
                  </a:lnTo>
                  <a:lnTo>
                    <a:pt x="6546" y="17052"/>
                  </a:lnTo>
                  <a:lnTo>
                    <a:pt x="8643" y="25749"/>
                  </a:lnTo>
                  <a:lnTo>
                    <a:pt x="9133" y="31905"/>
                  </a:lnTo>
                  <a:lnTo>
                    <a:pt x="10322" y="33970"/>
                  </a:lnTo>
                  <a:lnTo>
                    <a:pt x="12173" y="35347"/>
                  </a:lnTo>
                  <a:lnTo>
                    <a:pt x="14466" y="36264"/>
                  </a:lnTo>
                  <a:lnTo>
                    <a:pt x="15994" y="37935"/>
                  </a:lnTo>
                  <a:lnTo>
                    <a:pt x="17691" y="42613"/>
                  </a:lnTo>
                  <a:lnTo>
                    <a:pt x="33817" y="56253"/>
                  </a:lnTo>
                  <a:lnTo>
                    <a:pt x="76746" y="76630"/>
                  </a:lnTo>
                  <a:lnTo>
                    <a:pt x="92589" y="83030"/>
                  </a:lnTo>
                  <a:lnTo>
                    <a:pt x="14287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2" name="SMARTInkShape-7336"/>
            <p:cNvSpPr/>
            <p:nvPr>
              <p:custDataLst>
                <p:tags r:id="rId353"/>
              </p:custDataLst>
            </p:nvPr>
          </p:nvSpPr>
          <p:spPr>
            <a:xfrm>
              <a:off x="7115175" y="2971800"/>
              <a:ext cx="171451" cy="295276"/>
            </a:xfrm>
            <a:custGeom>
              <a:avLst/>
              <a:gdLst/>
              <a:ahLst/>
              <a:cxnLst/>
              <a:rect l="0" t="0" r="0" b="0"/>
              <a:pathLst>
                <a:path w="171451" h="295276">
                  <a:moveTo>
                    <a:pt x="171450" y="0"/>
                  </a:moveTo>
                  <a:lnTo>
                    <a:pt x="171450" y="0"/>
                  </a:lnTo>
                  <a:lnTo>
                    <a:pt x="171450" y="5057"/>
                  </a:lnTo>
                  <a:lnTo>
                    <a:pt x="168628" y="10361"/>
                  </a:lnTo>
                  <a:lnTo>
                    <a:pt x="129892" y="57622"/>
                  </a:lnTo>
                  <a:lnTo>
                    <a:pt x="97406" y="98565"/>
                  </a:lnTo>
                  <a:lnTo>
                    <a:pt x="83542" y="121985"/>
                  </a:lnTo>
                  <a:lnTo>
                    <a:pt x="53687" y="169483"/>
                  </a:lnTo>
                  <a:lnTo>
                    <a:pt x="34163" y="206339"/>
                  </a:lnTo>
                  <a:lnTo>
                    <a:pt x="15644" y="253812"/>
                  </a:lnTo>
                  <a:lnTo>
                    <a:pt x="0" y="295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3" name="SMARTInkShape-7337"/>
            <p:cNvSpPr/>
            <p:nvPr>
              <p:custDataLst>
                <p:tags r:id="rId354"/>
              </p:custDataLst>
            </p:nvPr>
          </p:nvSpPr>
          <p:spPr>
            <a:xfrm>
              <a:off x="7460131" y="2849486"/>
              <a:ext cx="197970" cy="236615"/>
            </a:xfrm>
            <a:custGeom>
              <a:avLst/>
              <a:gdLst/>
              <a:ahLst/>
              <a:cxnLst/>
              <a:rect l="0" t="0" r="0" b="0"/>
              <a:pathLst>
                <a:path w="197970" h="236615">
                  <a:moveTo>
                    <a:pt x="55094" y="112789"/>
                  </a:moveTo>
                  <a:lnTo>
                    <a:pt x="55094" y="112789"/>
                  </a:lnTo>
                  <a:lnTo>
                    <a:pt x="55094" y="117846"/>
                  </a:lnTo>
                  <a:lnTo>
                    <a:pt x="52272" y="123150"/>
                  </a:lnTo>
                  <a:lnTo>
                    <a:pt x="48548" y="129036"/>
                  </a:lnTo>
                  <a:lnTo>
                    <a:pt x="45394" y="138299"/>
                  </a:lnTo>
                  <a:lnTo>
                    <a:pt x="39284" y="148805"/>
                  </a:lnTo>
                  <a:lnTo>
                    <a:pt x="36082" y="195193"/>
                  </a:lnTo>
                  <a:lnTo>
                    <a:pt x="36055" y="202586"/>
                  </a:lnTo>
                  <a:lnTo>
                    <a:pt x="37110" y="204404"/>
                  </a:lnTo>
                  <a:lnTo>
                    <a:pt x="38871" y="205616"/>
                  </a:lnTo>
                  <a:lnTo>
                    <a:pt x="44247" y="207560"/>
                  </a:lnTo>
                  <a:lnTo>
                    <a:pt x="44687" y="206662"/>
                  </a:lnTo>
                  <a:lnTo>
                    <a:pt x="45566" y="161692"/>
                  </a:lnTo>
                  <a:lnTo>
                    <a:pt x="45569" y="117121"/>
                  </a:lnTo>
                  <a:lnTo>
                    <a:pt x="45569" y="72640"/>
                  </a:lnTo>
                  <a:lnTo>
                    <a:pt x="46628" y="57972"/>
                  </a:lnTo>
                  <a:lnTo>
                    <a:pt x="53173" y="36575"/>
                  </a:lnTo>
                  <a:lnTo>
                    <a:pt x="64867" y="18791"/>
                  </a:lnTo>
                  <a:lnTo>
                    <a:pt x="71079" y="12804"/>
                  </a:lnTo>
                  <a:lnTo>
                    <a:pt x="91087" y="1888"/>
                  </a:lnTo>
                  <a:lnTo>
                    <a:pt x="101430" y="0"/>
                  </a:lnTo>
                  <a:lnTo>
                    <a:pt x="110260" y="1983"/>
                  </a:lnTo>
                  <a:lnTo>
                    <a:pt x="117712" y="5333"/>
                  </a:lnTo>
                  <a:lnTo>
                    <a:pt x="127859" y="8278"/>
                  </a:lnTo>
                  <a:lnTo>
                    <a:pt x="134353" y="12718"/>
                  </a:lnTo>
                  <a:lnTo>
                    <a:pt x="137946" y="18218"/>
                  </a:lnTo>
                  <a:lnTo>
                    <a:pt x="139542" y="25249"/>
                  </a:lnTo>
                  <a:lnTo>
                    <a:pt x="140252" y="35430"/>
                  </a:lnTo>
                  <a:lnTo>
                    <a:pt x="137744" y="44188"/>
                  </a:lnTo>
                  <a:lnTo>
                    <a:pt x="135595" y="48005"/>
                  </a:lnTo>
                  <a:lnTo>
                    <a:pt x="105599" y="71439"/>
                  </a:lnTo>
                  <a:lnTo>
                    <a:pt x="64118" y="96045"/>
                  </a:lnTo>
                  <a:lnTo>
                    <a:pt x="36573" y="101838"/>
                  </a:lnTo>
                  <a:lnTo>
                    <a:pt x="24637" y="103689"/>
                  </a:lnTo>
                  <a:lnTo>
                    <a:pt x="11968" y="110680"/>
                  </a:lnTo>
                  <a:lnTo>
                    <a:pt x="0" y="120573"/>
                  </a:lnTo>
                  <a:lnTo>
                    <a:pt x="373" y="122212"/>
                  </a:lnTo>
                  <a:lnTo>
                    <a:pt x="3610" y="126855"/>
                  </a:lnTo>
                  <a:lnTo>
                    <a:pt x="8576" y="129624"/>
                  </a:lnTo>
                  <a:lnTo>
                    <a:pt x="11382" y="130362"/>
                  </a:lnTo>
                  <a:lnTo>
                    <a:pt x="13253" y="131913"/>
                  </a:lnTo>
                  <a:lnTo>
                    <a:pt x="15331" y="136458"/>
                  </a:lnTo>
                  <a:lnTo>
                    <a:pt x="59071" y="157323"/>
                  </a:lnTo>
                  <a:lnTo>
                    <a:pt x="100009" y="182642"/>
                  </a:lnTo>
                  <a:lnTo>
                    <a:pt x="145885" y="209890"/>
                  </a:lnTo>
                  <a:lnTo>
                    <a:pt x="178621" y="233740"/>
                  </a:lnTo>
                  <a:lnTo>
                    <a:pt x="197969" y="2366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4" name="SMARTInkShape-7338"/>
            <p:cNvSpPr/>
            <p:nvPr>
              <p:custDataLst>
                <p:tags r:id="rId355"/>
              </p:custDataLst>
            </p:nvPr>
          </p:nvSpPr>
          <p:spPr>
            <a:xfrm>
              <a:off x="7667625" y="2914815"/>
              <a:ext cx="150517" cy="104611"/>
            </a:xfrm>
            <a:custGeom>
              <a:avLst/>
              <a:gdLst/>
              <a:ahLst/>
              <a:cxnLst/>
              <a:rect l="0" t="0" r="0" b="0"/>
              <a:pathLst>
                <a:path w="150517" h="104611">
                  <a:moveTo>
                    <a:pt x="0" y="47460"/>
                  </a:moveTo>
                  <a:lnTo>
                    <a:pt x="0" y="47460"/>
                  </a:lnTo>
                  <a:lnTo>
                    <a:pt x="0" y="60717"/>
                  </a:lnTo>
                  <a:lnTo>
                    <a:pt x="2822" y="66758"/>
                  </a:lnTo>
                  <a:lnTo>
                    <a:pt x="6546" y="72970"/>
                  </a:lnTo>
                  <a:lnTo>
                    <a:pt x="8937" y="85582"/>
                  </a:lnTo>
                  <a:lnTo>
                    <a:pt x="9491" y="102730"/>
                  </a:lnTo>
                  <a:lnTo>
                    <a:pt x="10561" y="103357"/>
                  </a:lnTo>
                  <a:lnTo>
                    <a:pt x="17723" y="104445"/>
                  </a:lnTo>
                  <a:lnTo>
                    <a:pt x="23713" y="99504"/>
                  </a:lnTo>
                  <a:lnTo>
                    <a:pt x="26415" y="94227"/>
                  </a:lnTo>
                  <a:lnTo>
                    <a:pt x="27135" y="91338"/>
                  </a:lnTo>
                  <a:lnTo>
                    <a:pt x="35925" y="75959"/>
                  </a:lnTo>
                  <a:lnTo>
                    <a:pt x="48397" y="31845"/>
                  </a:lnTo>
                  <a:lnTo>
                    <a:pt x="55107" y="18937"/>
                  </a:lnTo>
                  <a:lnTo>
                    <a:pt x="55789" y="15744"/>
                  </a:lnTo>
                  <a:lnTo>
                    <a:pt x="65232" y="1719"/>
                  </a:lnTo>
                  <a:lnTo>
                    <a:pt x="68855" y="673"/>
                  </a:lnTo>
                  <a:lnTo>
                    <a:pt x="74750" y="0"/>
                  </a:lnTo>
                  <a:lnTo>
                    <a:pt x="117121" y="40768"/>
                  </a:lnTo>
                  <a:lnTo>
                    <a:pt x="146041" y="83865"/>
                  </a:lnTo>
                  <a:lnTo>
                    <a:pt x="150516" y="96817"/>
                  </a:lnTo>
                  <a:lnTo>
                    <a:pt x="150085" y="99415"/>
                  </a:lnTo>
                  <a:lnTo>
                    <a:pt x="148741" y="101146"/>
                  </a:lnTo>
                  <a:lnTo>
                    <a:pt x="142875" y="1046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5" name="SMARTInkShape-7339"/>
            <p:cNvSpPr/>
            <p:nvPr>
              <p:custDataLst>
                <p:tags r:id="rId356"/>
              </p:custDataLst>
            </p:nvPr>
          </p:nvSpPr>
          <p:spPr>
            <a:xfrm>
              <a:off x="7677150" y="2952802"/>
              <a:ext cx="133351" cy="9474"/>
            </a:xfrm>
            <a:custGeom>
              <a:avLst/>
              <a:gdLst/>
              <a:ahLst/>
              <a:cxnLst/>
              <a:rect l="0" t="0" r="0" b="0"/>
              <a:pathLst>
                <a:path w="133351" h="9474">
                  <a:moveTo>
                    <a:pt x="0" y="9473"/>
                  </a:moveTo>
                  <a:lnTo>
                    <a:pt x="0" y="9473"/>
                  </a:lnTo>
                  <a:lnTo>
                    <a:pt x="5057" y="9473"/>
                  </a:lnTo>
                  <a:lnTo>
                    <a:pt x="6546" y="8415"/>
                  </a:lnTo>
                  <a:lnTo>
                    <a:pt x="7539" y="6651"/>
                  </a:lnTo>
                  <a:lnTo>
                    <a:pt x="8201" y="4416"/>
                  </a:lnTo>
                  <a:lnTo>
                    <a:pt x="9700" y="2927"/>
                  </a:lnTo>
                  <a:lnTo>
                    <a:pt x="14189" y="1272"/>
                  </a:lnTo>
                  <a:lnTo>
                    <a:pt x="56059" y="0"/>
                  </a:lnTo>
                  <a:lnTo>
                    <a:pt x="69365" y="1029"/>
                  </a:lnTo>
                  <a:lnTo>
                    <a:pt x="133350" y="9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6" name="SMARTInkShape-7340"/>
            <p:cNvSpPr/>
            <p:nvPr>
              <p:custDataLst>
                <p:tags r:id="rId357"/>
              </p:custDataLst>
            </p:nvPr>
          </p:nvSpPr>
          <p:spPr>
            <a:xfrm>
              <a:off x="7905750" y="2905125"/>
              <a:ext cx="19051" cy="85726"/>
            </a:xfrm>
            <a:custGeom>
              <a:avLst/>
              <a:gdLst/>
              <a:ahLst/>
              <a:cxnLst/>
              <a:rect l="0" t="0" r="0" b="0"/>
              <a:pathLst>
                <a:path w="19051" h="85726">
                  <a:moveTo>
                    <a:pt x="0" y="0"/>
                  </a:moveTo>
                  <a:lnTo>
                    <a:pt x="0" y="0"/>
                  </a:lnTo>
                  <a:lnTo>
                    <a:pt x="0" y="36937"/>
                  </a:lnTo>
                  <a:lnTo>
                    <a:pt x="2822" y="45697"/>
                  </a:lnTo>
                  <a:lnTo>
                    <a:pt x="6546" y="54176"/>
                  </a:lnTo>
                  <a:lnTo>
                    <a:pt x="9133" y="72882"/>
                  </a:lnTo>
                  <a:lnTo>
                    <a:pt x="1905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7" name="SMARTInkShape-7341"/>
            <p:cNvSpPr/>
            <p:nvPr>
              <p:custDataLst>
                <p:tags r:id="rId358"/>
              </p:custDataLst>
            </p:nvPr>
          </p:nvSpPr>
          <p:spPr>
            <a:xfrm>
              <a:off x="7981950" y="2876550"/>
              <a:ext cx="133220" cy="142436"/>
            </a:xfrm>
            <a:custGeom>
              <a:avLst/>
              <a:gdLst/>
              <a:ahLst/>
              <a:cxnLst/>
              <a:rect l="0" t="0" r="0" b="0"/>
              <a:pathLst>
                <a:path w="133220" h="142436">
                  <a:moveTo>
                    <a:pt x="0" y="95250"/>
                  </a:moveTo>
                  <a:lnTo>
                    <a:pt x="0" y="95250"/>
                  </a:lnTo>
                  <a:lnTo>
                    <a:pt x="0" y="109797"/>
                  </a:lnTo>
                  <a:lnTo>
                    <a:pt x="2822" y="115121"/>
                  </a:lnTo>
                  <a:lnTo>
                    <a:pt x="6546" y="121015"/>
                  </a:lnTo>
                  <a:lnTo>
                    <a:pt x="9133" y="131516"/>
                  </a:lnTo>
                  <a:lnTo>
                    <a:pt x="9514" y="142435"/>
                  </a:lnTo>
                  <a:lnTo>
                    <a:pt x="9525" y="95780"/>
                  </a:lnTo>
                  <a:lnTo>
                    <a:pt x="9525" y="49625"/>
                  </a:lnTo>
                  <a:lnTo>
                    <a:pt x="17726" y="39600"/>
                  </a:lnTo>
                  <a:lnTo>
                    <a:pt x="18168" y="40158"/>
                  </a:lnTo>
                  <a:lnTo>
                    <a:pt x="18658" y="43601"/>
                  </a:lnTo>
                  <a:lnTo>
                    <a:pt x="24520" y="48659"/>
                  </a:lnTo>
                  <a:lnTo>
                    <a:pt x="66644" y="85733"/>
                  </a:lnTo>
                  <a:lnTo>
                    <a:pt x="93262" y="117032"/>
                  </a:lnTo>
                  <a:lnTo>
                    <a:pt x="114126" y="133590"/>
                  </a:lnTo>
                  <a:lnTo>
                    <a:pt x="121910" y="141041"/>
                  </a:lnTo>
                  <a:lnTo>
                    <a:pt x="123606" y="140594"/>
                  </a:lnTo>
                  <a:lnTo>
                    <a:pt x="131859" y="134513"/>
                  </a:lnTo>
                  <a:lnTo>
                    <a:pt x="132687" y="131045"/>
                  </a:lnTo>
                  <a:lnTo>
                    <a:pt x="133219" y="120195"/>
                  </a:lnTo>
                  <a:lnTo>
                    <a:pt x="123642" y="74568"/>
                  </a:lnTo>
                  <a:lnTo>
                    <a:pt x="116460" y="55260"/>
                  </a:lnTo>
                  <a:lnTo>
                    <a:pt x="111667" y="26423"/>
                  </a:lnTo>
                  <a:lnTo>
                    <a:pt x="105683" y="10692"/>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8" name="SMARTInkShape-7342"/>
            <p:cNvSpPr/>
            <p:nvPr>
              <p:custDataLst>
                <p:tags r:id="rId359"/>
              </p:custDataLst>
            </p:nvPr>
          </p:nvSpPr>
          <p:spPr>
            <a:xfrm>
              <a:off x="8143875" y="2861654"/>
              <a:ext cx="104776" cy="148246"/>
            </a:xfrm>
            <a:custGeom>
              <a:avLst/>
              <a:gdLst/>
              <a:ahLst/>
              <a:cxnLst/>
              <a:rect l="0" t="0" r="0" b="0"/>
              <a:pathLst>
                <a:path w="104776" h="148246">
                  <a:moveTo>
                    <a:pt x="0" y="62521"/>
                  </a:moveTo>
                  <a:lnTo>
                    <a:pt x="0" y="62521"/>
                  </a:lnTo>
                  <a:lnTo>
                    <a:pt x="0" y="54320"/>
                  </a:lnTo>
                  <a:lnTo>
                    <a:pt x="9514" y="43482"/>
                  </a:lnTo>
                  <a:lnTo>
                    <a:pt x="9523" y="51673"/>
                  </a:lnTo>
                  <a:lnTo>
                    <a:pt x="17726" y="74338"/>
                  </a:lnTo>
                  <a:lnTo>
                    <a:pt x="20102" y="117550"/>
                  </a:lnTo>
                  <a:lnTo>
                    <a:pt x="24536" y="131507"/>
                  </a:lnTo>
                  <a:lnTo>
                    <a:pt x="23765" y="133912"/>
                  </a:lnTo>
                  <a:lnTo>
                    <a:pt x="19982" y="137771"/>
                  </a:lnTo>
                  <a:lnTo>
                    <a:pt x="19051" y="148239"/>
                  </a:lnTo>
                  <a:lnTo>
                    <a:pt x="19050" y="148245"/>
                  </a:lnTo>
                  <a:lnTo>
                    <a:pt x="19050" y="106334"/>
                  </a:lnTo>
                  <a:lnTo>
                    <a:pt x="19050" y="60901"/>
                  </a:lnTo>
                  <a:lnTo>
                    <a:pt x="19050" y="22610"/>
                  </a:lnTo>
                  <a:lnTo>
                    <a:pt x="21872" y="15502"/>
                  </a:lnTo>
                  <a:lnTo>
                    <a:pt x="27251" y="7372"/>
                  </a:lnTo>
                  <a:lnTo>
                    <a:pt x="30809" y="6260"/>
                  </a:lnTo>
                  <a:lnTo>
                    <a:pt x="33239" y="5964"/>
                  </a:lnTo>
                  <a:lnTo>
                    <a:pt x="38762" y="2812"/>
                  </a:lnTo>
                  <a:lnTo>
                    <a:pt x="41717" y="490"/>
                  </a:lnTo>
                  <a:lnTo>
                    <a:pt x="45803" y="0"/>
                  </a:lnTo>
                  <a:lnTo>
                    <a:pt x="72168" y="5819"/>
                  </a:lnTo>
                  <a:lnTo>
                    <a:pt x="85556" y="12790"/>
                  </a:lnTo>
                  <a:lnTo>
                    <a:pt x="88788" y="13492"/>
                  </a:lnTo>
                  <a:lnTo>
                    <a:pt x="104775" y="244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9" name="SMARTInkShape-7343"/>
            <p:cNvSpPr/>
            <p:nvPr>
              <p:custDataLst>
                <p:tags r:id="rId360"/>
              </p:custDataLst>
            </p:nvPr>
          </p:nvSpPr>
          <p:spPr>
            <a:xfrm>
              <a:off x="8172450" y="2971800"/>
              <a:ext cx="85726" cy="19051"/>
            </a:xfrm>
            <a:custGeom>
              <a:avLst/>
              <a:gdLst/>
              <a:ahLst/>
              <a:cxnLst/>
              <a:rect l="0" t="0" r="0" b="0"/>
              <a:pathLst>
                <a:path w="85726" h="19051">
                  <a:moveTo>
                    <a:pt x="0" y="19050"/>
                  </a:moveTo>
                  <a:lnTo>
                    <a:pt x="0" y="19050"/>
                  </a:lnTo>
                  <a:lnTo>
                    <a:pt x="5057" y="19050"/>
                  </a:lnTo>
                  <a:lnTo>
                    <a:pt x="6546" y="17992"/>
                  </a:lnTo>
                  <a:lnTo>
                    <a:pt x="7539" y="16228"/>
                  </a:lnTo>
                  <a:lnTo>
                    <a:pt x="8201" y="13993"/>
                  </a:lnTo>
                  <a:lnTo>
                    <a:pt x="9700" y="12504"/>
                  </a:lnTo>
                  <a:lnTo>
                    <a:pt x="14189" y="10849"/>
                  </a:lnTo>
                  <a:lnTo>
                    <a:pt x="61792" y="1358"/>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0" name="SMARTInkShape-7344"/>
            <p:cNvSpPr/>
            <p:nvPr>
              <p:custDataLst>
                <p:tags r:id="rId361"/>
              </p:custDataLst>
            </p:nvPr>
          </p:nvSpPr>
          <p:spPr>
            <a:xfrm>
              <a:off x="8353425" y="2886637"/>
              <a:ext cx="123826" cy="123264"/>
            </a:xfrm>
            <a:custGeom>
              <a:avLst/>
              <a:gdLst/>
              <a:ahLst/>
              <a:cxnLst/>
              <a:rect l="0" t="0" r="0" b="0"/>
              <a:pathLst>
                <a:path w="123826" h="123264">
                  <a:moveTo>
                    <a:pt x="0" y="37538"/>
                  </a:moveTo>
                  <a:lnTo>
                    <a:pt x="0" y="37538"/>
                  </a:lnTo>
                  <a:lnTo>
                    <a:pt x="0" y="81341"/>
                  </a:lnTo>
                  <a:lnTo>
                    <a:pt x="0" y="122637"/>
                  </a:lnTo>
                  <a:lnTo>
                    <a:pt x="5057" y="123078"/>
                  </a:lnTo>
                  <a:lnTo>
                    <a:pt x="6546" y="122081"/>
                  </a:lnTo>
                  <a:lnTo>
                    <a:pt x="7539" y="120358"/>
                  </a:lnTo>
                  <a:lnTo>
                    <a:pt x="8201" y="118151"/>
                  </a:lnTo>
                  <a:lnTo>
                    <a:pt x="16890" y="103958"/>
                  </a:lnTo>
                  <a:lnTo>
                    <a:pt x="29221" y="74779"/>
                  </a:lnTo>
                  <a:lnTo>
                    <a:pt x="34155" y="62557"/>
                  </a:lnTo>
                  <a:lnTo>
                    <a:pt x="38812" y="32409"/>
                  </a:lnTo>
                  <a:lnTo>
                    <a:pt x="45571" y="18729"/>
                  </a:lnTo>
                  <a:lnTo>
                    <a:pt x="47589" y="0"/>
                  </a:lnTo>
                  <a:lnTo>
                    <a:pt x="52671" y="4661"/>
                  </a:lnTo>
                  <a:lnTo>
                    <a:pt x="55159" y="9873"/>
                  </a:lnTo>
                  <a:lnTo>
                    <a:pt x="55823" y="12745"/>
                  </a:lnTo>
                  <a:lnTo>
                    <a:pt x="83258" y="59708"/>
                  </a:lnTo>
                  <a:lnTo>
                    <a:pt x="117484" y="106026"/>
                  </a:lnTo>
                  <a:lnTo>
                    <a:pt x="121946" y="111453"/>
                  </a:lnTo>
                  <a:lnTo>
                    <a:pt x="123825" y="1232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1" name="SMARTInkShape-7345"/>
            <p:cNvSpPr/>
            <p:nvPr>
              <p:custDataLst>
                <p:tags r:id="rId362"/>
              </p:custDataLst>
            </p:nvPr>
          </p:nvSpPr>
          <p:spPr>
            <a:xfrm>
              <a:off x="8324850" y="2943225"/>
              <a:ext cx="123826" cy="28576"/>
            </a:xfrm>
            <a:custGeom>
              <a:avLst/>
              <a:gdLst/>
              <a:ahLst/>
              <a:cxnLst/>
              <a:rect l="0" t="0" r="0" b="0"/>
              <a:pathLst>
                <a:path w="123826" h="28576">
                  <a:moveTo>
                    <a:pt x="0" y="28575"/>
                  </a:moveTo>
                  <a:lnTo>
                    <a:pt x="0" y="28575"/>
                  </a:lnTo>
                  <a:lnTo>
                    <a:pt x="8201" y="20374"/>
                  </a:lnTo>
                  <a:lnTo>
                    <a:pt x="31018" y="12765"/>
                  </a:lnTo>
                  <a:lnTo>
                    <a:pt x="70844" y="8751"/>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2" name="SMARTInkShape-7346"/>
            <p:cNvSpPr/>
            <p:nvPr>
              <p:custDataLst>
                <p:tags r:id="rId363"/>
              </p:custDataLst>
            </p:nvPr>
          </p:nvSpPr>
          <p:spPr>
            <a:xfrm>
              <a:off x="8525002" y="2847975"/>
              <a:ext cx="85599" cy="123826"/>
            </a:xfrm>
            <a:custGeom>
              <a:avLst/>
              <a:gdLst/>
              <a:ahLst/>
              <a:cxnLst/>
              <a:rect l="0" t="0" r="0" b="0"/>
              <a:pathLst>
                <a:path w="85599" h="123826">
                  <a:moveTo>
                    <a:pt x="18923" y="0"/>
                  </a:moveTo>
                  <a:lnTo>
                    <a:pt x="18923" y="0"/>
                  </a:lnTo>
                  <a:lnTo>
                    <a:pt x="18923" y="8201"/>
                  </a:lnTo>
                  <a:lnTo>
                    <a:pt x="4734" y="28736"/>
                  </a:lnTo>
                  <a:lnTo>
                    <a:pt x="1313" y="40382"/>
                  </a:lnTo>
                  <a:lnTo>
                    <a:pt x="0" y="70360"/>
                  </a:lnTo>
                  <a:lnTo>
                    <a:pt x="4967" y="91285"/>
                  </a:lnTo>
                  <a:lnTo>
                    <a:pt x="7502" y="95782"/>
                  </a:lnTo>
                  <a:lnTo>
                    <a:pt x="31673" y="117682"/>
                  </a:lnTo>
                  <a:lnTo>
                    <a:pt x="43640" y="121095"/>
                  </a:lnTo>
                  <a:lnTo>
                    <a:pt x="85598"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3" name="SMARTInkShape-7347"/>
            <p:cNvSpPr/>
            <p:nvPr>
              <p:custDataLst>
                <p:tags r:id="rId364"/>
              </p:custDataLst>
            </p:nvPr>
          </p:nvSpPr>
          <p:spPr>
            <a:xfrm>
              <a:off x="8658341" y="2857500"/>
              <a:ext cx="104660" cy="142876"/>
            </a:xfrm>
            <a:custGeom>
              <a:avLst/>
              <a:gdLst/>
              <a:ahLst/>
              <a:cxnLst/>
              <a:rect l="0" t="0" r="0" b="0"/>
              <a:pathLst>
                <a:path w="104660" h="142876">
                  <a:moveTo>
                    <a:pt x="9409" y="0"/>
                  </a:moveTo>
                  <a:lnTo>
                    <a:pt x="9409" y="0"/>
                  </a:lnTo>
                  <a:lnTo>
                    <a:pt x="9409" y="13257"/>
                  </a:lnTo>
                  <a:lnTo>
                    <a:pt x="6587" y="19298"/>
                  </a:lnTo>
                  <a:lnTo>
                    <a:pt x="2863" y="25510"/>
                  </a:lnTo>
                  <a:lnTo>
                    <a:pt x="766" y="37074"/>
                  </a:lnTo>
                  <a:lnTo>
                    <a:pt x="0" y="67206"/>
                  </a:lnTo>
                  <a:lnTo>
                    <a:pt x="4975" y="83648"/>
                  </a:lnTo>
                  <a:lnTo>
                    <a:pt x="13151" y="96869"/>
                  </a:lnTo>
                  <a:lnTo>
                    <a:pt x="49998" y="122395"/>
                  </a:lnTo>
                  <a:lnTo>
                    <a:pt x="104659"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4" name="SMARTInkShape-7348"/>
            <p:cNvSpPr/>
            <p:nvPr>
              <p:custDataLst>
                <p:tags r:id="rId365"/>
              </p:custDataLst>
            </p:nvPr>
          </p:nvSpPr>
          <p:spPr>
            <a:xfrm>
              <a:off x="6077100" y="3486150"/>
              <a:ext cx="18901" cy="9526"/>
            </a:xfrm>
            <a:custGeom>
              <a:avLst/>
              <a:gdLst/>
              <a:ahLst/>
              <a:cxnLst/>
              <a:rect l="0" t="0" r="0" b="0"/>
              <a:pathLst>
                <a:path w="18901" h="9526">
                  <a:moveTo>
                    <a:pt x="18900" y="9525"/>
                  </a:moveTo>
                  <a:lnTo>
                    <a:pt x="18900" y="9525"/>
                  </a:lnTo>
                  <a:lnTo>
                    <a:pt x="0" y="9525"/>
                  </a:lnTo>
                  <a:lnTo>
                    <a:pt x="14317" y="9525"/>
                  </a:lnTo>
                  <a:lnTo>
                    <a:pt x="15844" y="8467"/>
                  </a:lnTo>
                  <a:lnTo>
                    <a:pt x="16863" y="6703"/>
                  </a:lnTo>
                  <a:lnTo>
                    <a:pt x="189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5" name="SMARTInkShape-7349"/>
            <p:cNvSpPr/>
            <p:nvPr>
              <p:custDataLst>
                <p:tags r:id="rId366"/>
              </p:custDataLst>
            </p:nvPr>
          </p:nvSpPr>
          <p:spPr>
            <a:xfrm>
              <a:off x="6210310" y="3390900"/>
              <a:ext cx="218932" cy="171166"/>
            </a:xfrm>
            <a:custGeom>
              <a:avLst/>
              <a:gdLst/>
              <a:ahLst/>
              <a:cxnLst/>
              <a:rect l="0" t="0" r="0" b="0"/>
              <a:pathLst>
                <a:path w="218932" h="171166">
                  <a:moveTo>
                    <a:pt x="19040" y="28575"/>
                  </a:moveTo>
                  <a:lnTo>
                    <a:pt x="19040" y="28575"/>
                  </a:lnTo>
                  <a:lnTo>
                    <a:pt x="9907" y="28575"/>
                  </a:lnTo>
                  <a:lnTo>
                    <a:pt x="9525" y="42764"/>
                  </a:lnTo>
                  <a:lnTo>
                    <a:pt x="6698" y="48287"/>
                  </a:lnTo>
                  <a:lnTo>
                    <a:pt x="2970" y="54269"/>
                  </a:lnTo>
                  <a:lnTo>
                    <a:pt x="1315" y="60456"/>
                  </a:lnTo>
                  <a:lnTo>
                    <a:pt x="105" y="103990"/>
                  </a:lnTo>
                  <a:lnTo>
                    <a:pt x="0" y="134853"/>
                  </a:lnTo>
                  <a:lnTo>
                    <a:pt x="2817" y="142132"/>
                  </a:lnTo>
                  <a:lnTo>
                    <a:pt x="5049" y="145555"/>
                  </a:lnTo>
                  <a:lnTo>
                    <a:pt x="9691" y="164140"/>
                  </a:lnTo>
                  <a:lnTo>
                    <a:pt x="11749" y="166577"/>
                  </a:lnTo>
                  <a:lnTo>
                    <a:pt x="16858" y="169284"/>
                  </a:lnTo>
                  <a:lnTo>
                    <a:pt x="26815" y="171165"/>
                  </a:lnTo>
                  <a:lnTo>
                    <a:pt x="33103" y="166309"/>
                  </a:lnTo>
                  <a:lnTo>
                    <a:pt x="61629" y="128650"/>
                  </a:lnTo>
                  <a:lnTo>
                    <a:pt x="68492" y="114626"/>
                  </a:lnTo>
                  <a:lnTo>
                    <a:pt x="71059" y="111342"/>
                  </a:lnTo>
                  <a:lnTo>
                    <a:pt x="73910" y="102049"/>
                  </a:lnTo>
                  <a:lnTo>
                    <a:pt x="76235" y="91922"/>
                  </a:lnTo>
                  <a:lnTo>
                    <a:pt x="85587" y="76400"/>
                  </a:lnTo>
                  <a:lnTo>
                    <a:pt x="90733" y="81316"/>
                  </a:lnTo>
                  <a:lnTo>
                    <a:pt x="93237" y="86587"/>
                  </a:lnTo>
                  <a:lnTo>
                    <a:pt x="99901" y="103652"/>
                  </a:lnTo>
                  <a:lnTo>
                    <a:pt x="111663" y="123259"/>
                  </a:lnTo>
                  <a:lnTo>
                    <a:pt x="114181" y="129923"/>
                  </a:lnTo>
                  <a:lnTo>
                    <a:pt x="118828" y="136413"/>
                  </a:lnTo>
                  <a:lnTo>
                    <a:pt x="148412" y="157685"/>
                  </a:lnTo>
                  <a:lnTo>
                    <a:pt x="158502" y="160668"/>
                  </a:lnTo>
                  <a:lnTo>
                    <a:pt x="164984" y="161367"/>
                  </a:lnTo>
                  <a:lnTo>
                    <a:pt x="171393" y="158855"/>
                  </a:lnTo>
                  <a:lnTo>
                    <a:pt x="201863" y="131319"/>
                  </a:lnTo>
                  <a:lnTo>
                    <a:pt x="206129" y="124333"/>
                  </a:lnTo>
                  <a:lnTo>
                    <a:pt x="217541" y="88372"/>
                  </a:lnTo>
                  <a:lnTo>
                    <a:pt x="218931" y="47609"/>
                  </a:lnTo>
                  <a:lnTo>
                    <a:pt x="216185" y="39504"/>
                  </a:lnTo>
                  <a:lnTo>
                    <a:pt x="212493" y="32374"/>
                  </a:lnTo>
                  <a:lnTo>
                    <a:pt x="208741" y="13813"/>
                  </a:lnTo>
                  <a:lnTo>
                    <a:pt x="206891" y="12384"/>
                  </a:lnTo>
                  <a:lnTo>
                    <a:pt x="204599" y="11431"/>
                  </a:lnTo>
                  <a:lnTo>
                    <a:pt x="203071" y="9737"/>
                  </a:lnTo>
                  <a:lnTo>
                    <a:pt x="20001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6" name="SMARTInkShape-7350"/>
            <p:cNvSpPr/>
            <p:nvPr>
              <p:custDataLst>
                <p:tags r:id="rId367"/>
              </p:custDataLst>
            </p:nvPr>
          </p:nvSpPr>
          <p:spPr>
            <a:xfrm>
              <a:off x="6477000" y="3419475"/>
              <a:ext cx="9526" cy="85726"/>
            </a:xfrm>
            <a:custGeom>
              <a:avLst/>
              <a:gdLst/>
              <a:ahLst/>
              <a:cxnLst/>
              <a:rect l="0" t="0" r="0" b="0"/>
              <a:pathLst>
                <a:path w="9526" h="85726">
                  <a:moveTo>
                    <a:pt x="0" y="0"/>
                  </a:moveTo>
                  <a:lnTo>
                    <a:pt x="0" y="0"/>
                  </a:lnTo>
                  <a:lnTo>
                    <a:pt x="0" y="14189"/>
                  </a:lnTo>
                  <a:lnTo>
                    <a:pt x="9133" y="50447"/>
                  </a:lnTo>
                  <a:lnTo>
                    <a:pt x="952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7" name="SMARTInkShape-7351"/>
            <p:cNvSpPr/>
            <p:nvPr>
              <p:custDataLst>
                <p:tags r:id="rId368"/>
              </p:custDataLst>
            </p:nvPr>
          </p:nvSpPr>
          <p:spPr>
            <a:xfrm>
              <a:off x="6562725" y="3429000"/>
              <a:ext cx="180976" cy="112691"/>
            </a:xfrm>
            <a:custGeom>
              <a:avLst/>
              <a:gdLst/>
              <a:ahLst/>
              <a:cxnLst/>
              <a:rect l="0" t="0" r="0" b="0"/>
              <a:pathLst>
                <a:path w="180976" h="112691">
                  <a:moveTo>
                    <a:pt x="0" y="9525"/>
                  </a:moveTo>
                  <a:lnTo>
                    <a:pt x="0" y="9525"/>
                  </a:lnTo>
                  <a:lnTo>
                    <a:pt x="8201" y="17726"/>
                  </a:lnTo>
                  <a:lnTo>
                    <a:pt x="9133" y="23714"/>
                  </a:lnTo>
                  <a:lnTo>
                    <a:pt x="9514" y="50839"/>
                  </a:lnTo>
                  <a:lnTo>
                    <a:pt x="12342" y="57167"/>
                  </a:lnTo>
                  <a:lnTo>
                    <a:pt x="14578" y="60337"/>
                  </a:lnTo>
                  <a:lnTo>
                    <a:pt x="17725" y="74910"/>
                  </a:lnTo>
                  <a:lnTo>
                    <a:pt x="19047" y="95191"/>
                  </a:lnTo>
                  <a:lnTo>
                    <a:pt x="19050" y="81059"/>
                  </a:lnTo>
                  <a:lnTo>
                    <a:pt x="21872" y="75538"/>
                  </a:lnTo>
                  <a:lnTo>
                    <a:pt x="24107" y="72583"/>
                  </a:lnTo>
                  <a:lnTo>
                    <a:pt x="33239" y="37534"/>
                  </a:lnTo>
                  <a:lnTo>
                    <a:pt x="44999" y="19393"/>
                  </a:lnTo>
                  <a:lnTo>
                    <a:pt x="45875" y="16104"/>
                  </a:lnTo>
                  <a:lnTo>
                    <a:pt x="47516" y="13911"/>
                  </a:lnTo>
                  <a:lnTo>
                    <a:pt x="56955" y="9601"/>
                  </a:lnTo>
                  <a:lnTo>
                    <a:pt x="57021" y="9575"/>
                  </a:lnTo>
                  <a:lnTo>
                    <a:pt x="62168" y="14596"/>
                  </a:lnTo>
                  <a:lnTo>
                    <a:pt x="64672" y="19893"/>
                  </a:lnTo>
                  <a:lnTo>
                    <a:pt x="76860" y="48535"/>
                  </a:lnTo>
                  <a:lnTo>
                    <a:pt x="83099" y="64122"/>
                  </a:lnTo>
                  <a:lnTo>
                    <a:pt x="85616" y="71891"/>
                  </a:lnTo>
                  <a:lnTo>
                    <a:pt x="112822" y="112690"/>
                  </a:lnTo>
                  <a:lnTo>
                    <a:pt x="114373" y="112169"/>
                  </a:lnTo>
                  <a:lnTo>
                    <a:pt x="155310" y="73283"/>
                  </a:lnTo>
                  <a:lnTo>
                    <a:pt x="167164" y="53830"/>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8" name="SMARTInkShape-7352"/>
            <p:cNvSpPr/>
            <p:nvPr>
              <p:custDataLst>
                <p:tags r:id="rId369"/>
              </p:custDataLst>
            </p:nvPr>
          </p:nvSpPr>
          <p:spPr>
            <a:xfrm>
              <a:off x="6772275" y="3382888"/>
              <a:ext cx="170485" cy="150471"/>
            </a:xfrm>
            <a:custGeom>
              <a:avLst/>
              <a:gdLst/>
              <a:ahLst/>
              <a:cxnLst/>
              <a:rect l="0" t="0" r="0" b="0"/>
              <a:pathLst>
                <a:path w="170485" h="150471">
                  <a:moveTo>
                    <a:pt x="0" y="36587"/>
                  </a:moveTo>
                  <a:lnTo>
                    <a:pt x="0" y="36587"/>
                  </a:lnTo>
                  <a:lnTo>
                    <a:pt x="0" y="50776"/>
                  </a:lnTo>
                  <a:lnTo>
                    <a:pt x="2822" y="56299"/>
                  </a:lnTo>
                  <a:lnTo>
                    <a:pt x="22390" y="91158"/>
                  </a:lnTo>
                  <a:lnTo>
                    <a:pt x="28411" y="107417"/>
                  </a:lnTo>
                  <a:lnTo>
                    <a:pt x="30583" y="109207"/>
                  </a:lnTo>
                  <a:lnTo>
                    <a:pt x="33089" y="110400"/>
                  </a:lnTo>
                  <a:lnTo>
                    <a:pt x="34759" y="112254"/>
                  </a:lnTo>
                  <a:lnTo>
                    <a:pt x="36615" y="117136"/>
                  </a:lnTo>
                  <a:lnTo>
                    <a:pt x="37970" y="130059"/>
                  </a:lnTo>
                  <a:lnTo>
                    <a:pt x="38100" y="84741"/>
                  </a:lnTo>
                  <a:lnTo>
                    <a:pt x="38100" y="43704"/>
                  </a:lnTo>
                  <a:lnTo>
                    <a:pt x="40922" y="31636"/>
                  </a:lnTo>
                  <a:lnTo>
                    <a:pt x="45639" y="18892"/>
                  </a:lnTo>
                  <a:lnTo>
                    <a:pt x="46301" y="15265"/>
                  </a:lnTo>
                  <a:lnTo>
                    <a:pt x="47800" y="12848"/>
                  </a:lnTo>
                  <a:lnTo>
                    <a:pt x="49859" y="11236"/>
                  </a:lnTo>
                  <a:lnTo>
                    <a:pt x="78182" y="0"/>
                  </a:lnTo>
                  <a:lnTo>
                    <a:pt x="105990" y="6390"/>
                  </a:lnTo>
                  <a:lnTo>
                    <a:pt x="130140" y="17844"/>
                  </a:lnTo>
                  <a:lnTo>
                    <a:pt x="145416" y="30297"/>
                  </a:lnTo>
                  <a:lnTo>
                    <a:pt x="164112" y="56041"/>
                  </a:lnTo>
                  <a:lnTo>
                    <a:pt x="168189" y="65694"/>
                  </a:lnTo>
                  <a:lnTo>
                    <a:pt x="170484" y="82135"/>
                  </a:lnTo>
                  <a:lnTo>
                    <a:pt x="168198" y="91403"/>
                  </a:lnTo>
                  <a:lnTo>
                    <a:pt x="158108" y="105976"/>
                  </a:lnTo>
                  <a:lnTo>
                    <a:pt x="137147" y="125073"/>
                  </a:lnTo>
                  <a:lnTo>
                    <a:pt x="118247" y="136536"/>
                  </a:lnTo>
                  <a:lnTo>
                    <a:pt x="103122" y="139932"/>
                  </a:lnTo>
                  <a:lnTo>
                    <a:pt x="92399" y="141784"/>
                  </a:lnTo>
                  <a:lnTo>
                    <a:pt x="73485" y="149479"/>
                  </a:lnTo>
                  <a:lnTo>
                    <a:pt x="63636" y="150470"/>
                  </a:lnTo>
                  <a:lnTo>
                    <a:pt x="61474" y="149551"/>
                  </a:lnTo>
                  <a:lnTo>
                    <a:pt x="60033" y="147879"/>
                  </a:lnTo>
                  <a:lnTo>
                    <a:pt x="57150" y="1413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9" name="SMARTInkShape-7353"/>
            <p:cNvSpPr/>
            <p:nvPr>
              <p:custDataLst>
                <p:tags r:id="rId370"/>
              </p:custDataLst>
            </p:nvPr>
          </p:nvSpPr>
          <p:spPr>
            <a:xfrm>
              <a:off x="7124700" y="3400425"/>
              <a:ext cx="19049" cy="114301"/>
            </a:xfrm>
            <a:custGeom>
              <a:avLst/>
              <a:gdLst/>
              <a:ahLst/>
              <a:cxnLst/>
              <a:rect l="0" t="0" r="0" b="0"/>
              <a:pathLst>
                <a:path w="19049" h="114301">
                  <a:moveTo>
                    <a:pt x="9525" y="0"/>
                  </a:moveTo>
                  <a:lnTo>
                    <a:pt x="9525" y="0"/>
                  </a:lnTo>
                  <a:lnTo>
                    <a:pt x="14582" y="0"/>
                  </a:lnTo>
                  <a:lnTo>
                    <a:pt x="16071" y="1058"/>
                  </a:lnTo>
                  <a:lnTo>
                    <a:pt x="17064" y="2822"/>
                  </a:lnTo>
                  <a:lnTo>
                    <a:pt x="18788" y="9701"/>
                  </a:lnTo>
                  <a:lnTo>
                    <a:pt x="19048" y="56579"/>
                  </a:lnTo>
                  <a:lnTo>
                    <a:pt x="17991" y="80554"/>
                  </a:lnTo>
                  <a:lnTo>
                    <a:pt x="10849" y="101167"/>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0" name="SMARTInkShape-7354"/>
            <p:cNvSpPr/>
            <p:nvPr>
              <p:custDataLst>
                <p:tags r:id="rId371"/>
              </p:custDataLst>
            </p:nvPr>
          </p:nvSpPr>
          <p:spPr>
            <a:xfrm>
              <a:off x="7143750" y="3362325"/>
              <a:ext cx="142876" cy="28576"/>
            </a:xfrm>
            <a:custGeom>
              <a:avLst/>
              <a:gdLst/>
              <a:ahLst/>
              <a:cxnLst/>
              <a:rect l="0" t="0" r="0" b="0"/>
              <a:pathLst>
                <a:path w="142876" h="28576">
                  <a:moveTo>
                    <a:pt x="0" y="28575"/>
                  </a:moveTo>
                  <a:lnTo>
                    <a:pt x="0" y="28575"/>
                  </a:lnTo>
                  <a:lnTo>
                    <a:pt x="22120" y="9277"/>
                  </a:lnTo>
                  <a:lnTo>
                    <a:pt x="33114" y="4123"/>
                  </a:lnTo>
                  <a:lnTo>
                    <a:pt x="79691" y="362"/>
                  </a:lnTo>
                  <a:lnTo>
                    <a:pt x="125239" y="48"/>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1" name="SMARTInkShape-7355"/>
            <p:cNvSpPr/>
            <p:nvPr>
              <p:custDataLst>
                <p:tags r:id="rId372"/>
              </p:custDataLst>
            </p:nvPr>
          </p:nvSpPr>
          <p:spPr>
            <a:xfrm>
              <a:off x="7143750" y="3438525"/>
              <a:ext cx="142876" cy="9526"/>
            </a:xfrm>
            <a:custGeom>
              <a:avLst/>
              <a:gdLst/>
              <a:ahLst/>
              <a:cxnLst/>
              <a:rect l="0" t="0" r="0" b="0"/>
              <a:pathLst>
                <a:path w="142876" h="9526">
                  <a:moveTo>
                    <a:pt x="0" y="9525"/>
                  </a:moveTo>
                  <a:lnTo>
                    <a:pt x="0" y="9525"/>
                  </a:lnTo>
                  <a:lnTo>
                    <a:pt x="16267" y="8467"/>
                  </a:lnTo>
                  <a:lnTo>
                    <a:pt x="52981" y="1324"/>
                  </a:lnTo>
                  <a:lnTo>
                    <a:pt x="92956" y="39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2" name="SMARTInkShape-7356"/>
            <p:cNvSpPr/>
            <p:nvPr>
              <p:custDataLst>
                <p:tags r:id="rId373"/>
              </p:custDataLst>
            </p:nvPr>
          </p:nvSpPr>
          <p:spPr>
            <a:xfrm>
              <a:off x="7162834" y="3438525"/>
              <a:ext cx="209517" cy="47616"/>
            </a:xfrm>
            <a:custGeom>
              <a:avLst/>
              <a:gdLst/>
              <a:ahLst/>
              <a:cxnLst/>
              <a:rect l="0" t="0" r="0" b="0"/>
              <a:pathLst>
                <a:path w="209517" h="47616">
                  <a:moveTo>
                    <a:pt x="9491" y="38100"/>
                  </a:moveTo>
                  <a:lnTo>
                    <a:pt x="9491" y="38100"/>
                  </a:lnTo>
                  <a:lnTo>
                    <a:pt x="1290" y="38100"/>
                  </a:lnTo>
                  <a:lnTo>
                    <a:pt x="848" y="39158"/>
                  </a:lnTo>
                  <a:lnTo>
                    <a:pt x="0" y="47233"/>
                  </a:lnTo>
                  <a:lnTo>
                    <a:pt x="44747" y="47615"/>
                  </a:lnTo>
                  <a:lnTo>
                    <a:pt x="86572" y="44801"/>
                  </a:lnTo>
                  <a:lnTo>
                    <a:pt x="126886" y="37924"/>
                  </a:lnTo>
                  <a:lnTo>
                    <a:pt x="172550" y="22989"/>
                  </a:lnTo>
                  <a:lnTo>
                    <a:pt x="185745" y="19159"/>
                  </a:lnTo>
                  <a:lnTo>
                    <a:pt x="20951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3" name="SMARTInkShape-7357"/>
            <p:cNvSpPr/>
            <p:nvPr>
              <p:custDataLst>
                <p:tags r:id="rId374"/>
              </p:custDataLst>
            </p:nvPr>
          </p:nvSpPr>
          <p:spPr>
            <a:xfrm>
              <a:off x="7372350" y="3324804"/>
              <a:ext cx="228601" cy="142252"/>
            </a:xfrm>
            <a:custGeom>
              <a:avLst/>
              <a:gdLst/>
              <a:ahLst/>
              <a:cxnLst/>
              <a:rect l="0" t="0" r="0" b="0"/>
              <a:pathLst>
                <a:path w="228601" h="142252">
                  <a:moveTo>
                    <a:pt x="0" y="85146"/>
                  </a:moveTo>
                  <a:lnTo>
                    <a:pt x="0" y="85146"/>
                  </a:lnTo>
                  <a:lnTo>
                    <a:pt x="0" y="117337"/>
                  </a:lnTo>
                  <a:lnTo>
                    <a:pt x="2822" y="123442"/>
                  </a:lnTo>
                  <a:lnTo>
                    <a:pt x="8201" y="130928"/>
                  </a:lnTo>
                  <a:lnTo>
                    <a:pt x="9514" y="142165"/>
                  </a:lnTo>
                  <a:lnTo>
                    <a:pt x="9525" y="95237"/>
                  </a:lnTo>
                  <a:lnTo>
                    <a:pt x="9525" y="64278"/>
                  </a:lnTo>
                  <a:lnTo>
                    <a:pt x="23675" y="37397"/>
                  </a:lnTo>
                  <a:lnTo>
                    <a:pt x="35472" y="23491"/>
                  </a:lnTo>
                  <a:lnTo>
                    <a:pt x="49786" y="12667"/>
                  </a:lnTo>
                  <a:lnTo>
                    <a:pt x="56026" y="3816"/>
                  </a:lnTo>
                  <a:lnTo>
                    <a:pt x="61237" y="1374"/>
                  </a:lnTo>
                  <a:lnTo>
                    <a:pt x="75177" y="0"/>
                  </a:lnTo>
                  <a:lnTo>
                    <a:pt x="78693" y="865"/>
                  </a:lnTo>
                  <a:lnTo>
                    <a:pt x="81037" y="2501"/>
                  </a:lnTo>
                  <a:lnTo>
                    <a:pt x="82600" y="4649"/>
                  </a:lnTo>
                  <a:lnTo>
                    <a:pt x="84700" y="6081"/>
                  </a:lnTo>
                  <a:lnTo>
                    <a:pt x="89856" y="7673"/>
                  </a:lnTo>
                  <a:lnTo>
                    <a:pt x="91653" y="9156"/>
                  </a:lnTo>
                  <a:lnTo>
                    <a:pt x="93652" y="13626"/>
                  </a:lnTo>
                  <a:lnTo>
                    <a:pt x="93126" y="16299"/>
                  </a:lnTo>
                  <a:lnTo>
                    <a:pt x="72818" y="48936"/>
                  </a:lnTo>
                  <a:lnTo>
                    <a:pt x="53956" y="69158"/>
                  </a:lnTo>
                  <a:lnTo>
                    <a:pt x="47617" y="72748"/>
                  </a:lnTo>
                  <a:lnTo>
                    <a:pt x="44445" y="73706"/>
                  </a:lnTo>
                  <a:lnTo>
                    <a:pt x="38098" y="80415"/>
                  </a:lnTo>
                  <a:lnTo>
                    <a:pt x="30456" y="91855"/>
                  </a:lnTo>
                  <a:lnTo>
                    <a:pt x="28740" y="102625"/>
                  </a:lnTo>
                  <a:lnTo>
                    <a:pt x="33680" y="108787"/>
                  </a:lnTo>
                  <a:lnTo>
                    <a:pt x="41780" y="111528"/>
                  </a:lnTo>
                  <a:lnTo>
                    <a:pt x="58241" y="115894"/>
                  </a:lnTo>
                  <a:lnTo>
                    <a:pt x="76523" y="121068"/>
                  </a:lnTo>
                  <a:lnTo>
                    <a:pt x="106790" y="125877"/>
                  </a:lnTo>
                  <a:lnTo>
                    <a:pt x="150591" y="139705"/>
                  </a:lnTo>
                  <a:lnTo>
                    <a:pt x="193478" y="142251"/>
                  </a:lnTo>
                  <a:lnTo>
                    <a:pt x="215852" y="134091"/>
                  </a:lnTo>
                  <a:lnTo>
                    <a:pt x="228600" y="1232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4" name="SMARTInkShape-7358"/>
            <p:cNvSpPr/>
            <p:nvPr>
              <p:custDataLst>
                <p:tags r:id="rId375"/>
              </p:custDataLst>
            </p:nvPr>
          </p:nvSpPr>
          <p:spPr>
            <a:xfrm>
              <a:off x="7572375" y="3343527"/>
              <a:ext cx="138341" cy="84918"/>
            </a:xfrm>
            <a:custGeom>
              <a:avLst/>
              <a:gdLst/>
              <a:ahLst/>
              <a:cxnLst/>
              <a:rect l="0" t="0" r="0" b="0"/>
              <a:pathLst>
                <a:path w="138341" h="84918">
                  <a:moveTo>
                    <a:pt x="76200" y="18798"/>
                  </a:moveTo>
                  <a:lnTo>
                    <a:pt x="76200" y="18798"/>
                  </a:lnTo>
                  <a:lnTo>
                    <a:pt x="71144" y="18798"/>
                  </a:lnTo>
                  <a:lnTo>
                    <a:pt x="69654" y="17740"/>
                  </a:lnTo>
                  <a:lnTo>
                    <a:pt x="68661" y="15976"/>
                  </a:lnTo>
                  <a:lnTo>
                    <a:pt x="67067" y="10597"/>
                  </a:lnTo>
                  <a:lnTo>
                    <a:pt x="61734" y="4609"/>
                  </a:lnTo>
                  <a:lnTo>
                    <a:pt x="59148" y="4047"/>
                  </a:lnTo>
                  <a:lnTo>
                    <a:pt x="56366" y="4731"/>
                  </a:lnTo>
                  <a:lnTo>
                    <a:pt x="50451" y="7254"/>
                  </a:lnTo>
                  <a:lnTo>
                    <a:pt x="44295" y="8376"/>
                  </a:lnTo>
                  <a:lnTo>
                    <a:pt x="21016" y="27055"/>
                  </a:lnTo>
                  <a:lnTo>
                    <a:pt x="14632" y="34109"/>
                  </a:lnTo>
                  <a:lnTo>
                    <a:pt x="5141" y="50474"/>
                  </a:lnTo>
                  <a:lnTo>
                    <a:pt x="4486" y="53673"/>
                  </a:lnTo>
                  <a:lnTo>
                    <a:pt x="5107" y="56865"/>
                  </a:lnTo>
                  <a:lnTo>
                    <a:pt x="8652" y="64535"/>
                  </a:lnTo>
                  <a:lnTo>
                    <a:pt x="23503" y="79142"/>
                  </a:lnTo>
                  <a:lnTo>
                    <a:pt x="30907" y="82659"/>
                  </a:lnTo>
                  <a:lnTo>
                    <a:pt x="45342" y="84917"/>
                  </a:lnTo>
                  <a:lnTo>
                    <a:pt x="74244" y="84366"/>
                  </a:lnTo>
                  <a:lnTo>
                    <a:pt x="120610" y="68995"/>
                  </a:lnTo>
                  <a:lnTo>
                    <a:pt x="124856" y="68138"/>
                  </a:lnTo>
                  <a:lnTo>
                    <a:pt x="127688" y="66507"/>
                  </a:lnTo>
                  <a:lnTo>
                    <a:pt x="129575" y="64363"/>
                  </a:lnTo>
                  <a:lnTo>
                    <a:pt x="135054" y="56288"/>
                  </a:lnTo>
                  <a:lnTo>
                    <a:pt x="137661" y="53316"/>
                  </a:lnTo>
                  <a:lnTo>
                    <a:pt x="138340" y="49218"/>
                  </a:lnTo>
                  <a:lnTo>
                    <a:pt x="136274" y="39021"/>
                  </a:lnTo>
                  <a:lnTo>
                    <a:pt x="129160" y="26436"/>
                  </a:lnTo>
                  <a:lnTo>
                    <a:pt x="120349" y="16005"/>
                  </a:lnTo>
                  <a:lnTo>
                    <a:pt x="105980" y="6211"/>
                  </a:lnTo>
                  <a:lnTo>
                    <a:pt x="88316" y="1663"/>
                  </a:lnTo>
                  <a:lnTo>
                    <a:pt x="41995" y="0"/>
                  </a:lnTo>
                  <a:lnTo>
                    <a:pt x="28190" y="918"/>
                  </a:lnTo>
                  <a:lnTo>
                    <a:pt x="0" y="92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5" name="SMARTInkShape-7359"/>
            <p:cNvSpPr/>
            <p:nvPr>
              <p:custDataLst>
                <p:tags r:id="rId376"/>
              </p:custDataLst>
            </p:nvPr>
          </p:nvSpPr>
          <p:spPr>
            <a:xfrm>
              <a:off x="7734300" y="3314700"/>
              <a:ext cx="114301" cy="121854"/>
            </a:xfrm>
            <a:custGeom>
              <a:avLst/>
              <a:gdLst/>
              <a:ahLst/>
              <a:cxnLst/>
              <a:rect l="0" t="0" r="0" b="0"/>
              <a:pathLst>
                <a:path w="114301" h="121854">
                  <a:moveTo>
                    <a:pt x="114300" y="0"/>
                  </a:moveTo>
                  <a:lnTo>
                    <a:pt x="114300" y="0"/>
                  </a:lnTo>
                  <a:lnTo>
                    <a:pt x="101043" y="0"/>
                  </a:lnTo>
                  <a:lnTo>
                    <a:pt x="70700" y="9701"/>
                  </a:lnTo>
                  <a:lnTo>
                    <a:pt x="63878" y="14189"/>
                  </a:lnTo>
                  <a:lnTo>
                    <a:pt x="60140" y="19712"/>
                  </a:lnTo>
                  <a:lnTo>
                    <a:pt x="57421" y="25694"/>
                  </a:lnTo>
                  <a:lnTo>
                    <a:pt x="52684" y="31881"/>
                  </a:lnTo>
                  <a:lnTo>
                    <a:pt x="52056" y="35012"/>
                  </a:lnTo>
                  <a:lnTo>
                    <a:pt x="52696" y="38158"/>
                  </a:lnTo>
                  <a:lnTo>
                    <a:pt x="58652" y="47642"/>
                  </a:lnTo>
                  <a:lnTo>
                    <a:pt x="70147" y="60328"/>
                  </a:lnTo>
                  <a:lnTo>
                    <a:pt x="76332" y="63854"/>
                  </a:lnTo>
                  <a:lnTo>
                    <a:pt x="82609" y="66480"/>
                  </a:lnTo>
                  <a:lnTo>
                    <a:pt x="107093" y="82812"/>
                  </a:lnTo>
                  <a:lnTo>
                    <a:pt x="113351" y="93403"/>
                  </a:lnTo>
                  <a:lnTo>
                    <a:pt x="114019" y="99759"/>
                  </a:lnTo>
                  <a:lnTo>
                    <a:pt x="111996" y="102489"/>
                  </a:lnTo>
                  <a:lnTo>
                    <a:pt x="104104" y="108345"/>
                  </a:lnTo>
                  <a:lnTo>
                    <a:pt x="87761" y="112536"/>
                  </a:lnTo>
                  <a:lnTo>
                    <a:pt x="64539" y="116890"/>
                  </a:lnTo>
                  <a:lnTo>
                    <a:pt x="46992" y="121770"/>
                  </a:lnTo>
                  <a:lnTo>
                    <a:pt x="34644" y="121853"/>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6" name="SMARTInkShape-7360"/>
            <p:cNvSpPr/>
            <p:nvPr>
              <p:custDataLst>
                <p:tags r:id="rId377"/>
              </p:custDataLst>
            </p:nvPr>
          </p:nvSpPr>
          <p:spPr>
            <a:xfrm>
              <a:off x="7890838" y="3333750"/>
              <a:ext cx="24438" cy="104776"/>
            </a:xfrm>
            <a:custGeom>
              <a:avLst/>
              <a:gdLst/>
              <a:ahLst/>
              <a:cxnLst/>
              <a:rect l="0" t="0" r="0" b="0"/>
              <a:pathLst>
                <a:path w="24438" h="104776">
                  <a:moveTo>
                    <a:pt x="24437" y="0"/>
                  </a:moveTo>
                  <a:lnTo>
                    <a:pt x="24437" y="0"/>
                  </a:lnTo>
                  <a:lnTo>
                    <a:pt x="24437" y="22390"/>
                  </a:lnTo>
                  <a:lnTo>
                    <a:pt x="21615" y="28648"/>
                  </a:lnTo>
                  <a:lnTo>
                    <a:pt x="16833" y="37074"/>
                  </a:lnTo>
                  <a:lnTo>
                    <a:pt x="7103" y="67206"/>
                  </a:lnTo>
                  <a:lnTo>
                    <a:pt x="4668" y="82028"/>
                  </a:lnTo>
                  <a:lnTo>
                    <a:pt x="482" y="88668"/>
                  </a:lnTo>
                  <a:lnTo>
                    <a:pt x="0" y="90862"/>
                  </a:lnTo>
                  <a:lnTo>
                    <a:pt x="738" y="92325"/>
                  </a:lnTo>
                  <a:lnTo>
                    <a:pt x="2287" y="93300"/>
                  </a:lnTo>
                  <a:lnTo>
                    <a:pt x="3320" y="95008"/>
                  </a:lnTo>
                  <a:lnTo>
                    <a:pt x="5387"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7" name="SMARTInkShape-7361"/>
            <p:cNvSpPr/>
            <p:nvPr>
              <p:custDataLst>
                <p:tags r:id="rId378"/>
              </p:custDataLst>
            </p:nvPr>
          </p:nvSpPr>
          <p:spPr>
            <a:xfrm>
              <a:off x="7982473" y="3305175"/>
              <a:ext cx="113101" cy="100629"/>
            </a:xfrm>
            <a:custGeom>
              <a:avLst/>
              <a:gdLst/>
              <a:ahLst/>
              <a:cxnLst/>
              <a:rect l="0" t="0" r="0" b="0"/>
              <a:pathLst>
                <a:path w="113101" h="100629">
                  <a:moveTo>
                    <a:pt x="56627" y="47625"/>
                  </a:moveTo>
                  <a:lnTo>
                    <a:pt x="56627" y="47625"/>
                  </a:lnTo>
                  <a:lnTo>
                    <a:pt x="56627" y="30015"/>
                  </a:lnTo>
                  <a:lnTo>
                    <a:pt x="55569" y="29535"/>
                  </a:lnTo>
                  <a:lnTo>
                    <a:pt x="43370" y="28701"/>
                  </a:lnTo>
                  <a:lnTo>
                    <a:pt x="37329" y="31453"/>
                  </a:lnTo>
                  <a:lnTo>
                    <a:pt x="24828" y="41844"/>
                  </a:lnTo>
                  <a:lnTo>
                    <a:pt x="21328" y="47878"/>
                  </a:lnTo>
                  <a:lnTo>
                    <a:pt x="18713" y="54087"/>
                  </a:lnTo>
                  <a:lnTo>
                    <a:pt x="2125" y="76206"/>
                  </a:lnTo>
                  <a:lnTo>
                    <a:pt x="0" y="88901"/>
                  </a:lnTo>
                  <a:lnTo>
                    <a:pt x="884" y="91017"/>
                  </a:lnTo>
                  <a:lnTo>
                    <a:pt x="2531" y="92428"/>
                  </a:lnTo>
                  <a:lnTo>
                    <a:pt x="23793" y="100141"/>
                  </a:lnTo>
                  <a:lnTo>
                    <a:pt x="29446" y="100628"/>
                  </a:lnTo>
                  <a:lnTo>
                    <a:pt x="71490" y="94373"/>
                  </a:lnTo>
                  <a:lnTo>
                    <a:pt x="106064" y="72867"/>
                  </a:lnTo>
                  <a:lnTo>
                    <a:pt x="110349" y="66604"/>
                  </a:lnTo>
                  <a:lnTo>
                    <a:pt x="112762" y="57129"/>
                  </a:lnTo>
                  <a:lnTo>
                    <a:pt x="113100" y="53961"/>
                  </a:lnTo>
                  <a:lnTo>
                    <a:pt x="112267" y="51849"/>
                  </a:lnTo>
                  <a:lnTo>
                    <a:pt x="110654" y="50441"/>
                  </a:lnTo>
                  <a:lnTo>
                    <a:pt x="108520" y="49502"/>
                  </a:lnTo>
                  <a:lnTo>
                    <a:pt x="73066" y="23904"/>
                  </a:lnTo>
                  <a:lnTo>
                    <a:pt x="57366" y="17187"/>
                  </a:lnTo>
                  <a:lnTo>
                    <a:pt x="3757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8" name="SMARTInkShape-7362"/>
            <p:cNvSpPr/>
            <p:nvPr>
              <p:custDataLst>
                <p:tags r:id="rId379"/>
              </p:custDataLst>
            </p:nvPr>
          </p:nvSpPr>
          <p:spPr>
            <a:xfrm>
              <a:off x="8134350" y="3276600"/>
              <a:ext cx="199906" cy="161760"/>
            </a:xfrm>
            <a:custGeom>
              <a:avLst/>
              <a:gdLst/>
              <a:ahLst/>
              <a:cxnLst/>
              <a:rect l="0" t="0" r="0" b="0"/>
              <a:pathLst>
                <a:path w="199906" h="161760">
                  <a:moveTo>
                    <a:pt x="0" y="85725"/>
                  </a:moveTo>
                  <a:lnTo>
                    <a:pt x="0" y="85725"/>
                  </a:lnTo>
                  <a:lnTo>
                    <a:pt x="5057" y="90782"/>
                  </a:lnTo>
                  <a:lnTo>
                    <a:pt x="10361" y="93264"/>
                  </a:lnTo>
                  <a:lnTo>
                    <a:pt x="13257" y="93926"/>
                  </a:lnTo>
                  <a:lnTo>
                    <a:pt x="22390" y="99914"/>
                  </a:lnTo>
                  <a:lnTo>
                    <a:pt x="25826" y="105437"/>
                  </a:lnTo>
                  <a:lnTo>
                    <a:pt x="28032" y="112549"/>
                  </a:lnTo>
                  <a:lnTo>
                    <a:pt x="33471" y="118838"/>
                  </a:lnTo>
                  <a:lnTo>
                    <a:pt x="33955" y="121558"/>
                  </a:lnTo>
                  <a:lnTo>
                    <a:pt x="33220" y="124431"/>
                  </a:lnTo>
                  <a:lnTo>
                    <a:pt x="28656" y="133195"/>
                  </a:lnTo>
                  <a:lnTo>
                    <a:pt x="20382" y="116934"/>
                  </a:lnTo>
                  <a:lnTo>
                    <a:pt x="18255" y="107216"/>
                  </a:lnTo>
                  <a:lnTo>
                    <a:pt x="12582" y="98207"/>
                  </a:lnTo>
                  <a:lnTo>
                    <a:pt x="10430" y="87777"/>
                  </a:lnTo>
                  <a:lnTo>
                    <a:pt x="9530" y="40973"/>
                  </a:lnTo>
                  <a:lnTo>
                    <a:pt x="9528" y="40015"/>
                  </a:lnTo>
                  <a:lnTo>
                    <a:pt x="14582" y="33611"/>
                  </a:lnTo>
                  <a:lnTo>
                    <a:pt x="19886" y="30813"/>
                  </a:lnTo>
                  <a:lnTo>
                    <a:pt x="22783" y="30067"/>
                  </a:lnTo>
                  <a:lnTo>
                    <a:pt x="25772" y="30628"/>
                  </a:lnTo>
                  <a:lnTo>
                    <a:pt x="38173" y="36311"/>
                  </a:lnTo>
                  <a:lnTo>
                    <a:pt x="41325" y="36907"/>
                  </a:lnTo>
                  <a:lnTo>
                    <a:pt x="76595" y="60823"/>
                  </a:lnTo>
                  <a:lnTo>
                    <a:pt x="118575" y="99609"/>
                  </a:lnTo>
                  <a:lnTo>
                    <a:pt x="164947" y="145899"/>
                  </a:lnTo>
                  <a:lnTo>
                    <a:pt x="177770" y="157662"/>
                  </a:lnTo>
                  <a:lnTo>
                    <a:pt x="189941" y="161759"/>
                  </a:lnTo>
                  <a:lnTo>
                    <a:pt x="198652" y="153709"/>
                  </a:lnTo>
                  <a:lnTo>
                    <a:pt x="199905" y="131056"/>
                  </a:lnTo>
                  <a:lnTo>
                    <a:pt x="197149" y="124217"/>
                  </a:lnTo>
                  <a:lnTo>
                    <a:pt x="194933" y="120911"/>
                  </a:lnTo>
                  <a:lnTo>
                    <a:pt x="191813" y="106146"/>
                  </a:lnTo>
                  <a:lnTo>
                    <a:pt x="183012" y="61299"/>
                  </a:lnTo>
                  <a:lnTo>
                    <a:pt x="180822" y="52644"/>
                  </a:lnTo>
                  <a:lnTo>
                    <a:pt x="173615" y="38464"/>
                  </a:lnTo>
                  <a:lnTo>
                    <a:pt x="170676" y="22273"/>
                  </a:lnTo>
                  <a:lnTo>
                    <a:pt x="163286" y="11412"/>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29" name="SMARTInkShape-7363"/>
            <p:cNvSpPr/>
            <p:nvPr>
              <p:custDataLst>
                <p:tags r:id="rId380"/>
              </p:custDataLst>
            </p:nvPr>
          </p:nvSpPr>
          <p:spPr>
            <a:xfrm>
              <a:off x="7839075" y="3182687"/>
              <a:ext cx="37670" cy="27239"/>
            </a:xfrm>
            <a:custGeom>
              <a:avLst/>
              <a:gdLst/>
              <a:ahLst/>
              <a:cxnLst/>
              <a:rect l="0" t="0" r="0" b="0"/>
              <a:pathLst>
                <a:path w="37670" h="27239">
                  <a:moveTo>
                    <a:pt x="0" y="27238"/>
                  </a:moveTo>
                  <a:lnTo>
                    <a:pt x="0" y="27238"/>
                  </a:lnTo>
                  <a:lnTo>
                    <a:pt x="17334" y="9905"/>
                  </a:lnTo>
                  <a:lnTo>
                    <a:pt x="21109" y="8951"/>
                  </a:lnTo>
                  <a:lnTo>
                    <a:pt x="27100" y="8339"/>
                  </a:lnTo>
                  <a:lnTo>
                    <a:pt x="36647" y="0"/>
                  </a:lnTo>
                  <a:lnTo>
                    <a:pt x="37131" y="613"/>
                  </a:lnTo>
                  <a:lnTo>
                    <a:pt x="37669" y="4116"/>
                  </a:lnTo>
                  <a:lnTo>
                    <a:pt x="36754" y="5473"/>
                  </a:lnTo>
                  <a:lnTo>
                    <a:pt x="35086" y="6378"/>
                  </a:lnTo>
                  <a:lnTo>
                    <a:pt x="19050" y="81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639" name="SMARTInkShape-Group703"/>
          <p:cNvGrpSpPr/>
          <p:nvPr/>
        </p:nvGrpSpPr>
        <p:grpSpPr>
          <a:xfrm>
            <a:off x="2333625" y="2905173"/>
            <a:ext cx="1400176" cy="380953"/>
            <a:chOff x="2333625" y="2905173"/>
            <a:chExt cx="1400176" cy="380953"/>
          </a:xfrm>
        </p:grpSpPr>
        <p:sp>
          <p:nvSpPr>
            <p:cNvPr id="2631" name="SMARTInkShape-7364"/>
            <p:cNvSpPr/>
            <p:nvPr>
              <p:custDataLst>
                <p:tags r:id="rId335"/>
              </p:custDataLst>
            </p:nvPr>
          </p:nvSpPr>
          <p:spPr>
            <a:xfrm>
              <a:off x="2333625" y="2905173"/>
              <a:ext cx="199900" cy="380953"/>
            </a:xfrm>
            <a:custGeom>
              <a:avLst/>
              <a:gdLst/>
              <a:ahLst/>
              <a:cxnLst/>
              <a:rect l="0" t="0" r="0" b="0"/>
              <a:pathLst>
                <a:path w="199900" h="380953">
                  <a:moveTo>
                    <a:pt x="180975" y="28527"/>
                  </a:moveTo>
                  <a:lnTo>
                    <a:pt x="180975" y="28527"/>
                  </a:lnTo>
                  <a:lnTo>
                    <a:pt x="180975" y="23470"/>
                  </a:lnTo>
                  <a:lnTo>
                    <a:pt x="183797" y="18166"/>
                  </a:lnTo>
                  <a:lnTo>
                    <a:pt x="187521" y="12280"/>
                  </a:lnTo>
                  <a:lnTo>
                    <a:pt x="189176" y="6137"/>
                  </a:lnTo>
                  <a:lnTo>
                    <a:pt x="190676" y="4075"/>
                  </a:lnTo>
                  <a:lnTo>
                    <a:pt x="192734" y="2701"/>
                  </a:lnTo>
                  <a:lnTo>
                    <a:pt x="199899" y="0"/>
                  </a:lnTo>
                  <a:lnTo>
                    <a:pt x="191338" y="21716"/>
                  </a:lnTo>
                  <a:lnTo>
                    <a:pt x="164812" y="61295"/>
                  </a:lnTo>
                  <a:lnTo>
                    <a:pt x="136069" y="105279"/>
                  </a:lnTo>
                  <a:lnTo>
                    <a:pt x="104715" y="152425"/>
                  </a:lnTo>
                  <a:lnTo>
                    <a:pt x="79563" y="199987"/>
                  </a:lnTo>
                  <a:lnTo>
                    <a:pt x="55463" y="247603"/>
                  </a:lnTo>
                  <a:lnTo>
                    <a:pt x="40511" y="287819"/>
                  </a:lnTo>
                  <a:lnTo>
                    <a:pt x="21094" y="333236"/>
                  </a:lnTo>
                  <a:lnTo>
                    <a:pt x="2001" y="367659"/>
                  </a:lnTo>
                  <a:lnTo>
                    <a:pt x="0" y="3809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2" name="SMARTInkShape-7365"/>
            <p:cNvSpPr/>
            <p:nvPr>
              <p:custDataLst>
                <p:tags r:id="rId336"/>
              </p:custDataLst>
            </p:nvPr>
          </p:nvSpPr>
          <p:spPr>
            <a:xfrm>
              <a:off x="2657476" y="2992791"/>
              <a:ext cx="247650" cy="234556"/>
            </a:xfrm>
            <a:custGeom>
              <a:avLst/>
              <a:gdLst/>
              <a:ahLst/>
              <a:cxnLst/>
              <a:rect l="0" t="0" r="0" b="0"/>
              <a:pathLst>
                <a:path w="247650" h="234556">
                  <a:moveTo>
                    <a:pt x="28574" y="93309"/>
                  </a:moveTo>
                  <a:lnTo>
                    <a:pt x="28574" y="93309"/>
                  </a:lnTo>
                  <a:lnTo>
                    <a:pt x="28574" y="130246"/>
                  </a:lnTo>
                  <a:lnTo>
                    <a:pt x="25752" y="139006"/>
                  </a:lnTo>
                  <a:lnTo>
                    <a:pt x="22028" y="147485"/>
                  </a:lnTo>
                  <a:lnTo>
                    <a:pt x="11706" y="187993"/>
                  </a:lnTo>
                  <a:lnTo>
                    <a:pt x="3938" y="203443"/>
                  </a:lnTo>
                  <a:lnTo>
                    <a:pt x="45" y="234555"/>
                  </a:lnTo>
                  <a:lnTo>
                    <a:pt x="0" y="213751"/>
                  </a:lnTo>
                  <a:lnTo>
                    <a:pt x="2822" y="207517"/>
                  </a:lnTo>
                  <a:lnTo>
                    <a:pt x="5056" y="204373"/>
                  </a:lnTo>
                  <a:lnTo>
                    <a:pt x="19297" y="163112"/>
                  </a:lnTo>
                  <a:lnTo>
                    <a:pt x="38121" y="119336"/>
                  </a:lnTo>
                  <a:lnTo>
                    <a:pt x="59973" y="72049"/>
                  </a:lnTo>
                  <a:lnTo>
                    <a:pt x="96708" y="25769"/>
                  </a:lnTo>
                  <a:lnTo>
                    <a:pt x="111843" y="11215"/>
                  </a:lnTo>
                  <a:lnTo>
                    <a:pt x="128153" y="2428"/>
                  </a:lnTo>
                  <a:lnTo>
                    <a:pt x="140212" y="0"/>
                  </a:lnTo>
                  <a:lnTo>
                    <a:pt x="149805" y="1744"/>
                  </a:lnTo>
                  <a:lnTo>
                    <a:pt x="153845" y="3691"/>
                  </a:lnTo>
                  <a:lnTo>
                    <a:pt x="156538" y="6047"/>
                  </a:lnTo>
                  <a:lnTo>
                    <a:pt x="159530" y="11487"/>
                  </a:lnTo>
                  <a:lnTo>
                    <a:pt x="161215" y="20500"/>
                  </a:lnTo>
                  <a:lnTo>
                    <a:pt x="158786" y="26730"/>
                  </a:lnTo>
                  <a:lnTo>
                    <a:pt x="132237" y="68309"/>
                  </a:lnTo>
                  <a:lnTo>
                    <a:pt x="88834" y="104337"/>
                  </a:lnTo>
                  <a:lnTo>
                    <a:pt x="45504" y="128136"/>
                  </a:lnTo>
                  <a:lnTo>
                    <a:pt x="29296" y="140373"/>
                  </a:lnTo>
                  <a:lnTo>
                    <a:pt x="66167" y="140928"/>
                  </a:lnTo>
                  <a:lnTo>
                    <a:pt x="102127" y="140934"/>
                  </a:lnTo>
                  <a:lnTo>
                    <a:pt x="125862" y="151047"/>
                  </a:lnTo>
                  <a:lnTo>
                    <a:pt x="169047" y="176111"/>
                  </a:lnTo>
                  <a:lnTo>
                    <a:pt x="176732" y="178793"/>
                  </a:lnTo>
                  <a:lnTo>
                    <a:pt x="211359" y="204518"/>
                  </a:lnTo>
                  <a:lnTo>
                    <a:pt x="226598" y="207338"/>
                  </a:lnTo>
                  <a:lnTo>
                    <a:pt x="233062" y="207528"/>
                  </a:lnTo>
                  <a:lnTo>
                    <a:pt x="247649" y="1980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3" name="SMARTInkShape-7366"/>
            <p:cNvSpPr/>
            <p:nvPr>
              <p:custDataLst>
                <p:tags r:id="rId337"/>
              </p:custDataLst>
            </p:nvPr>
          </p:nvSpPr>
          <p:spPr>
            <a:xfrm>
              <a:off x="2896184" y="3076575"/>
              <a:ext cx="121426" cy="104290"/>
            </a:xfrm>
            <a:custGeom>
              <a:avLst/>
              <a:gdLst/>
              <a:ahLst/>
              <a:cxnLst/>
              <a:rect l="0" t="0" r="0" b="0"/>
              <a:pathLst>
                <a:path w="121426" h="104290">
                  <a:moveTo>
                    <a:pt x="104191" y="0"/>
                  </a:moveTo>
                  <a:lnTo>
                    <a:pt x="104191" y="0"/>
                  </a:lnTo>
                  <a:lnTo>
                    <a:pt x="85828" y="1058"/>
                  </a:lnTo>
                  <a:lnTo>
                    <a:pt x="54820" y="13183"/>
                  </a:lnTo>
                  <a:lnTo>
                    <a:pt x="16304" y="40932"/>
                  </a:lnTo>
                  <a:lnTo>
                    <a:pt x="6066" y="50698"/>
                  </a:lnTo>
                  <a:lnTo>
                    <a:pt x="2372" y="59927"/>
                  </a:lnTo>
                  <a:lnTo>
                    <a:pt x="0" y="83099"/>
                  </a:lnTo>
                  <a:lnTo>
                    <a:pt x="864" y="87149"/>
                  </a:lnTo>
                  <a:lnTo>
                    <a:pt x="2498" y="89849"/>
                  </a:lnTo>
                  <a:lnTo>
                    <a:pt x="4646" y="91650"/>
                  </a:lnTo>
                  <a:lnTo>
                    <a:pt x="7032" y="96472"/>
                  </a:lnTo>
                  <a:lnTo>
                    <a:pt x="7668" y="99240"/>
                  </a:lnTo>
                  <a:lnTo>
                    <a:pt x="10209" y="101085"/>
                  </a:lnTo>
                  <a:lnTo>
                    <a:pt x="26674" y="104046"/>
                  </a:lnTo>
                  <a:lnTo>
                    <a:pt x="30288" y="104289"/>
                  </a:lnTo>
                  <a:lnTo>
                    <a:pt x="71597" y="96531"/>
                  </a:lnTo>
                  <a:lnTo>
                    <a:pt x="91241" y="90573"/>
                  </a:lnTo>
                  <a:lnTo>
                    <a:pt x="95558" y="87899"/>
                  </a:lnTo>
                  <a:lnTo>
                    <a:pt x="111037" y="68704"/>
                  </a:lnTo>
                  <a:lnTo>
                    <a:pt x="119155" y="53753"/>
                  </a:lnTo>
                  <a:lnTo>
                    <a:pt x="121425" y="45762"/>
                  </a:lnTo>
                  <a:lnTo>
                    <a:pt x="120972" y="42150"/>
                  </a:lnTo>
                  <a:lnTo>
                    <a:pt x="117646" y="35314"/>
                  </a:lnTo>
                  <a:lnTo>
                    <a:pt x="107946" y="22302"/>
                  </a:lnTo>
                  <a:lnTo>
                    <a:pt x="105860" y="15909"/>
                  </a:lnTo>
                  <a:lnTo>
                    <a:pt x="102129" y="13781"/>
                  </a:lnTo>
                  <a:lnTo>
                    <a:pt x="58644" y="9574"/>
                  </a:lnTo>
                  <a:lnTo>
                    <a:pt x="47041"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4" name="SMARTInkShape-7367"/>
            <p:cNvSpPr/>
            <p:nvPr>
              <p:custDataLst>
                <p:tags r:id="rId338"/>
              </p:custDataLst>
            </p:nvPr>
          </p:nvSpPr>
          <p:spPr>
            <a:xfrm>
              <a:off x="3076616" y="3029905"/>
              <a:ext cx="161885" cy="130886"/>
            </a:xfrm>
            <a:custGeom>
              <a:avLst/>
              <a:gdLst/>
              <a:ahLst/>
              <a:cxnLst/>
              <a:rect l="0" t="0" r="0" b="0"/>
              <a:pathLst>
                <a:path w="161885" h="130886">
                  <a:moveTo>
                    <a:pt x="57109" y="18095"/>
                  </a:moveTo>
                  <a:lnTo>
                    <a:pt x="57109" y="18095"/>
                  </a:lnTo>
                  <a:lnTo>
                    <a:pt x="57109" y="31352"/>
                  </a:lnTo>
                  <a:lnTo>
                    <a:pt x="54287" y="37393"/>
                  </a:lnTo>
                  <a:lnTo>
                    <a:pt x="50563" y="43605"/>
                  </a:lnTo>
                  <a:lnTo>
                    <a:pt x="47408" y="53053"/>
                  </a:lnTo>
                  <a:lnTo>
                    <a:pt x="14234" y="99849"/>
                  </a:lnTo>
                  <a:lnTo>
                    <a:pt x="10537" y="108405"/>
                  </a:lnTo>
                  <a:lnTo>
                    <a:pt x="1561" y="120756"/>
                  </a:lnTo>
                  <a:lnTo>
                    <a:pt x="100" y="130885"/>
                  </a:lnTo>
                  <a:lnTo>
                    <a:pt x="0" y="126891"/>
                  </a:lnTo>
                  <a:lnTo>
                    <a:pt x="2800" y="121835"/>
                  </a:lnTo>
                  <a:lnTo>
                    <a:pt x="6513" y="116060"/>
                  </a:lnTo>
                  <a:lnTo>
                    <a:pt x="9662" y="106859"/>
                  </a:lnTo>
                  <a:lnTo>
                    <a:pt x="40041" y="60131"/>
                  </a:lnTo>
                  <a:lnTo>
                    <a:pt x="49876" y="49831"/>
                  </a:lnTo>
                  <a:lnTo>
                    <a:pt x="78911" y="24630"/>
                  </a:lnTo>
                  <a:lnTo>
                    <a:pt x="91950" y="6294"/>
                  </a:lnTo>
                  <a:lnTo>
                    <a:pt x="98347" y="2267"/>
                  </a:lnTo>
                  <a:lnTo>
                    <a:pt x="107898" y="0"/>
                  </a:lnTo>
                  <a:lnTo>
                    <a:pt x="110018" y="740"/>
                  </a:lnTo>
                  <a:lnTo>
                    <a:pt x="111432" y="2292"/>
                  </a:lnTo>
                  <a:lnTo>
                    <a:pt x="112374" y="4385"/>
                  </a:lnTo>
                  <a:lnTo>
                    <a:pt x="114061" y="5779"/>
                  </a:lnTo>
                  <a:lnTo>
                    <a:pt x="118757" y="7330"/>
                  </a:lnTo>
                  <a:lnTo>
                    <a:pt x="124372" y="13663"/>
                  </a:lnTo>
                  <a:lnTo>
                    <a:pt x="140064" y="36756"/>
                  </a:lnTo>
                  <a:lnTo>
                    <a:pt x="156975" y="83077"/>
                  </a:lnTo>
                  <a:lnTo>
                    <a:pt x="160914" y="99683"/>
                  </a:lnTo>
                  <a:lnTo>
                    <a:pt x="161884" y="122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5" name="SMARTInkShape-7368"/>
            <p:cNvSpPr/>
            <p:nvPr>
              <p:custDataLst>
                <p:tags r:id="rId339"/>
              </p:custDataLst>
            </p:nvPr>
          </p:nvSpPr>
          <p:spPr>
            <a:xfrm>
              <a:off x="3106474" y="3095625"/>
              <a:ext cx="151077" cy="19051"/>
            </a:xfrm>
            <a:custGeom>
              <a:avLst/>
              <a:gdLst/>
              <a:ahLst/>
              <a:cxnLst/>
              <a:rect l="0" t="0" r="0" b="0"/>
              <a:pathLst>
                <a:path w="151077" h="19051">
                  <a:moveTo>
                    <a:pt x="8201" y="19050"/>
                  </a:moveTo>
                  <a:lnTo>
                    <a:pt x="8201" y="19050"/>
                  </a:lnTo>
                  <a:lnTo>
                    <a:pt x="0" y="19050"/>
                  </a:lnTo>
                  <a:lnTo>
                    <a:pt x="38527" y="17992"/>
                  </a:lnTo>
                  <a:lnTo>
                    <a:pt x="78984" y="10408"/>
                  </a:lnTo>
                  <a:lnTo>
                    <a:pt x="124782" y="8544"/>
                  </a:lnTo>
                  <a:lnTo>
                    <a:pt x="15107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6" name="SMARTInkShape-7369"/>
            <p:cNvSpPr/>
            <p:nvPr>
              <p:custDataLst>
                <p:tags r:id="rId340"/>
              </p:custDataLst>
            </p:nvPr>
          </p:nvSpPr>
          <p:spPr>
            <a:xfrm>
              <a:off x="3324228" y="3000852"/>
              <a:ext cx="123138" cy="142244"/>
            </a:xfrm>
            <a:custGeom>
              <a:avLst/>
              <a:gdLst/>
              <a:ahLst/>
              <a:cxnLst/>
              <a:rect l="0" t="0" r="0" b="0"/>
              <a:pathLst>
                <a:path w="123138" h="142244">
                  <a:moveTo>
                    <a:pt x="9522" y="47148"/>
                  </a:moveTo>
                  <a:lnTo>
                    <a:pt x="9522" y="47148"/>
                  </a:lnTo>
                  <a:lnTo>
                    <a:pt x="9522" y="52205"/>
                  </a:lnTo>
                  <a:lnTo>
                    <a:pt x="6700" y="57509"/>
                  </a:lnTo>
                  <a:lnTo>
                    <a:pt x="2976" y="63395"/>
                  </a:lnTo>
                  <a:lnTo>
                    <a:pt x="585" y="75796"/>
                  </a:lnTo>
                  <a:lnTo>
                    <a:pt x="0" y="121074"/>
                  </a:lnTo>
                  <a:lnTo>
                    <a:pt x="8198" y="131349"/>
                  </a:lnTo>
                  <a:lnTo>
                    <a:pt x="8639" y="130799"/>
                  </a:lnTo>
                  <a:lnTo>
                    <a:pt x="9130" y="127365"/>
                  </a:lnTo>
                  <a:lnTo>
                    <a:pt x="8202" y="126026"/>
                  </a:lnTo>
                  <a:lnTo>
                    <a:pt x="4349" y="124538"/>
                  </a:lnTo>
                  <a:lnTo>
                    <a:pt x="2898" y="123083"/>
                  </a:lnTo>
                  <a:lnTo>
                    <a:pt x="1287" y="118644"/>
                  </a:lnTo>
                  <a:lnTo>
                    <a:pt x="7" y="73860"/>
                  </a:lnTo>
                  <a:lnTo>
                    <a:pt x="9261" y="30499"/>
                  </a:lnTo>
                  <a:lnTo>
                    <a:pt x="9488" y="12291"/>
                  </a:lnTo>
                  <a:lnTo>
                    <a:pt x="12329" y="7667"/>
                  </a:lnTo>
                  <a:lnTo>
                    <a:pt x="17720" y="1132"/>
                  </a:lnTo>
                  <a:lnTo>
                    <a:pt x="21279" y="238"/>
                  </a:lnTo>
                  <a:lnTo>
                    <a:pt x="23710" y="0"/>
                  </a:lnTo>
                  <a:lnTo>
                    <a:pt x="68376" y="11300"/>
                  </a:lnTo>
                  <a:lnTo>
                    <a:pt x="83405" y="19240"/>
                  </a:lnTo>
                  <a:lnTo>
                    <a:pt x="112108" y="40504"/>
                  </a:lnTo>
                  <a:lnTo>
                    <a:pt x="118616" y="50545"/>
                  </a:lnTo>
                  <a:lnTo>
                    <a:pt x="122279" y="62148"/>
                  </a:lnTo>
                  <a:lnTo>
                    <a:pt x="123137" y="68984"/>
                  </a:lnTo>
                  <a:lnTo>
                    <a:pt x="118563" y="83839"/>
                  </a:lnTo>
                  <a:lnTo>
                    <a:pt x="110504" y="96590"/>
                  </a:lnTo>
                  <a:lnTo>
                    <a:pt x="71576" y="119035"/>
                  </a:lnTo>
                  <a:lnTo>
                    <a:pt x="44403" y="130574"/>
                  </a:lnTo>
                  <a:lnTo>
                    <a:pt x="32675" y="138424"/>
                  </a:lnTo>
                  <a:lnTo>
                    <a:pt x="19641" y="142243"/>
                  </a:lnTo>
                  <a:lnTo>
                    <a:pt x="19223" y="137296"/>
                  </a:lnTo>
                  <a:lnTo>
                    <a:pt x="20223" y="135821"/>
                  </a:lnTo>
                  <a:lnTo>
                    <a:pt x="21948" y="134839"/>
                  </a:lnTo>
                  <a:lnTo>
                    <a:pt x="24156" y="134183"/>
                  </a:lnTo>
                  <a:lnTo>
                    <a:pt x="38097" y="1233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7" name="SMARTInkShape-7370"/>
            <p:cNvSpPr/>
            <p:nvPr>
              <p:custDataLst>
                <p:tags r:id="rId341"/>
              </p:custDataLst>
            </p:nvPr>
          </p:nvSpPr>
          <p:spPr>
            <a:xfrm>
              <a:off x="3514928" y="2976777"/>
              <a:ext cx="103974" cy="174545"/>
            </a:xfrm>
            <a:custGeom>
              <a:avLst/>
              <a:gdLst/>
              <a:ahLst/>
              <a:cxnLst/>
              <a:rect l="0" t="0" r="0" b="0"/>
              <a:pathLst>
                <a:path w="103974" h="174545">
                  <a:moveTo>
                    <a:pt x="85522" y="23598"/>
                  </a:moveTo>
                  <a:lnTo>
                    <a:pt x="85522" y="23598"/>
                  </a:lnTo>
                  <a:lnTo>
                    <a:pt x="85522" y="10341"/>
                  </a:lnTo>
                  <a:lnTo>
                    <a:pt x="84464" y="8410"/>
                  </a:lnTo>
                  <a:lnTo>
                    <a:pt x="82700" y="7123"/>
                  </a:lnTo>
                  <a:lnTo>
                    <a:pt x="67208" y="0"/>
                  </a:lnTo>
                  <a:lnTo>
                    <a:pt x="55863" y="57"/>
                  </a:lnTo>
                  <a:lnTo>
                    <a:pt x="11528" y="7254"/>
                  </a:lnTo>
                  <a:lnTo>
                    <a:pt x="7617" y="9527"/>
                  </a:lnTo>
                  <a:lnTo>
                    <a:pt x="5011" y="13159"/>
                  </a:lnTo>
                  <a:lnTo>
                    <a:pt x="1342" y="27325"/>
                  </a:lnTo>
                  <a:lnTo>
                    <a:pt x="0" y="45478"/>
                  </a:lnTo>
                  <a:lnTo>
                    <a:pt x="991" y="47709"/>
                  </a:lnTo>
                  <a:lnTo>
                    <a:pt x="2710" y="49197"/>
                  </a:lnTo>
                  <a:lnTo>
                    <a:pt x="47045" y="74850"/>
                  </a:lnTo>
                  <a:lnTo>
                    <a:pt x="94342" y="109276"/>
                  </a:lnTo>
                  <a:lnTo>
                    <a:pt x="97752" y="112466"/>
                  </a:lnTo>
                  <a:lnTo>
                    <a:pt x="101541" y="121656"/>
                  </a:lnTo>
                  <a:lnTo>
                    <a:pt x="103973" y="134690"/>
                  </a:lnTo>
                  <a:lnTo>
                    <a:pt x="101483" y="139294"/>
                  </a:lnTo>
                  <a:lnTo>
                    <a:pt x="91262" y="150874"/>
                  </a:lnTo>
                  <a:lnTo>
                    <a:pt x="85251" y="154249"/>
                  </a:lnTo>
                  <a:lnTo>
                    <a:pt x="41768" y="166543"/>
                  </a:lnTo>
                  <a:lnTo>
                    <a:pt x="22284" y="174544"/>
                  </a:lnTo>
                  <a:lnTo>
                    <a:pt x="20080" y="173970"/>
                  </a:lnTo>
                  <a:lnTo>
                    <a:pt x="9322" y="166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38" name="SMARTInkShape-7371"/>
            <p:cNvSpPr/>
            <p:nvPr>
              <p:custDataLst>
                <p:tags r:id="rId342"/>
              </p:custDataLst>
            </p:nvPr>
          </p:nvSpPr>
          <p:spPr>
            <a:xfrm>
              <a:off x="3724275" y="3124200"/>
              <a:ext cx="9526" cy="9526"/>
            </a:xfrm>
            <a:custGeom>
              <a:avLst/>
              <a:gdLst/>
              <a:ahLst/>
              <a:cxnLst/>
              <a:rect l="0" t="0" r="0" b="0"/>
              <a:pathLst>
                <a:path w="9526" h="9526">
                  <a:moveTo>
                    <a:pt x="0" y="0"/>
                  </a:moveTo>
                  <a:lnTo>
                    <a:pt x="0" y="0"/>
                  </a:lnTo>
                  <a:lnTo>
                    <a:pt x="8201" y="0"/>
                  </a:lnTo>
                  <a:lnTo>
                    <a:pt x="8642" y="1058"/>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640" name="SMARTInkShape-7372"/>
          <p:cNvSpPr/>
          <p:nvPr>
            <p:custDataLst>
              <p:tags r:id="rId1"/>
            </p:custDataLst>
          </p:nvPr>
        </p:nvSpPr>
        <p:spPr>
          <a:xfrm>
            <a:off x="619125" y="4029194"/>
            <a:ext cx="37971" cy="28341"/>
          </a:xfrm>
          <a:custGeom>
            <a:avLst/>
            <a:gdLst/>
            <a:ahLst/>
            <a:cxnLst/>
            <a:rect l="0" t="0" r="0" b="0"/>
            <a:pathLst>
              <a:path w="37971" h="28341">
                <a:moveTo>
                  <a:pt x="0" y="18931"/>
                </a:moveTo>
                <a:lnTo>
                  <a:pt x="0" y="18931"/>
                </a:lnTo>
                <a:lnTo>
                  <a:pt x="0" y="28064"/>
                </a:lnTo>
                <a:lnTo>
                  <a:pt x="5057" y="28340"/>
                </a:lnTo>
                <a:lnTo>
                  <a:pt x="10361" y="25583"/>
                </a:lnTo>
                <a:lnTo>
                  <a:pt x="16247" y="21887"/>
                </a:lnTo>
                <a:lnTo>
                  <a:pt x="26742" y="19320"/>
                </a:lnTo>
                <a:lnTo>
                  <a:pt x="37660" y="9808"/>
                </a:lnTo>
                <a:lnTo>
                  <a:pt x="37970" y="4469"/>
                </a:lnTo>
                <a:lnTo>
                  <a:pt x="36955" y="2940"/>
                </a:lnTo>
                <a:lnTo>
                  <a:pt x="35220" y="1920"/>
                </a:lnTo>
                <a:lnTo>
                  <a:pt x="28392" y="150"/>
                </a:lnTo>
                <a:lnTo>
                  <a:pt x="23907" y="0"/>
                </a:lnTo>
                <a:lnTo>
                  <a:pt x="18387" y="2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655" name="SMARTInkShape-Group705"/>
          <p:cNvGrpSpPr/>
          <p:nvPr/>
        </p:nvGrpSpPr>
        <p:grpSpPr>
          <a:xfrm>
            <a:off x="791005" y="3409950"/>
            <a:ext cx="2304621" cy="293717"/>
            <a:chOff x="791005" y="3409950"/>
            <a:chExt cx="2304621" cy="293717"/>
          </a:xfrm>
        </p:grpSpPr>
        <p:sp>
          <p:nvSpPr>
            <p:cNvPr id="2641" name="SMARTInkShape-7373"/>
            <p:cNvSpPr/>
            <p:nvPr>
              <p:custDataLst>
                <p:tags r:id="rId321"/>
              </p:custDataLst>
            </p:nvPr>
          </p:nvSpPr>
          <p:spPr>
            <a:xfrm>
              <a:off x="791005" y="3581400"/>
              <a:ext cx="113871" cy="122267"/>
            </a:xfrm>
            <a:custGeom>
              <a:avLst/>
              <a:gdLst/>
              <a:ahLst/>
              <a:cxnLst/>
              <a:rect l="0" t="0" r="0" b="0"/>
              <a:pathLst>
                <a:path w="113871" h="122267">
                  <a:moveTo>
                    <a:pt x="28145" y="0"/>
                  </a:moveTo>
                  <a:lnTo>
                    <a:pt x="28145" y="0"/>
                  </a:lnTo>
                  <a:lnTo>
                    <a:pt x="23089" y="0"/>
                  </a:lnTo>
                  <a:lnTo>
                    <a:pt x="21599" y="1058"/>
                  </a:lnTo>
                  <a:lnTo>
                    <a:pt x="20606" y="2822"/>
                  </a:lnTo>
                  <a:lnTo>
                    <a:pt x="4465" y="45988"/>
                  </a:lnTo>
                  <a:lnTo>
                    <a:pt x="537" y="62549"/>
                  </a:lnTo>
                  <a:lnTo>
                    <a:pt x="0" y="69428"/>
                  </a:lnTo>
                  <a:lnTo>
                    <a:pt x="8714" y="111623"/>
                  </a:lnTo>
                  <a:lnTo>
                    <a:pt x="17263" y="122266"/>
                  </a:lnTo>
                  <a:lnTo>
                    <a:pt x="43430" y="114033"/>
                  </a:lnTo>
                  <a:lnTo>
                    <a:pt x="63018" y="98123"/>
                  </a:lnTo>
                  <a:lnTo>
                    <a:pt x="83995" y="72397"/>
                  </a:lnTo>
                  <a:lnTo>
                    <a:pt x="111170" y="28678"/>
                  </a:lnTo>
                  <a:lnTo>
                    <a:pt x="113712" y="11412"/>
                  </a:lnTo>
                  <a:lnTo>
                    <a:pt x="11387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2" name="SMARTInkShape-7374"/>
            <p:cNvSpPr/>
            <p:nvPr>
              <p:custDataLst>
                <p:tags r:id="rId322"/>
              </p:custDataLst>
            </p:nvPr>
          </p:nvSpPr>
          <p:spPr>
            <a:xfrm>
              <a:off x="952500" y="3552910"/>
              <a:ext cx="200026" cy="133266"/>
            </a:xfrm>
            <a:custGeom>
              <a:avLst/>
              <a:gdLst/>
              <a:ahLst/>
              <a:cxnLst/>
              <a:rect l="0" t="0" r="0" b="0"/>
              <a:pathLst>
                <a:path w="200026" h="133266">
                  <a:moveTo>
                    <a:pt x="0" y="57065"/>
                  </a:moveTo>
                  <a:lnTo>
                    <a:pt x="0" y="57065"/>
                  </a:lnTo>
                  <a:lnTo>
                    <a:pt x="0" y="67178"/>
                  </a:lnTo>
                  <a:lnTo>
                    <a:pt x="2822" y="74965"/>
                  </a:lnTo>
                  <a:lnTo>
                    <a:pt x="16476" y="95064"/>
                  </a:lnTo>
                  <a:lnTo>
                    <a:pt x="18964" y="101470"/>
                  </a:lnTo>
                  <a:lnTo>
                    <a:pt x="36339" y="121857"/>
                  </a:lnTo>
                  <a:lnTo>
                    <a:pt x="37317" y="125725"/>
                  </a:lnTo>
                  <a:lnTo>
                    <a:pt x="37945" y="131776"/>
                  </a:lnTo>
                  <a:lnTo>
                    <a:pt x="38054" y="127767"/>
                  </a:lnTo>
                  <a:lnTo>
                    <a:pt x="35257" y="122708"/>
                  </a:lnTo>
                  <a:lnTo>
                    <a:pt x="31545" y="116931"/>
                  </a:lnTo>
                  <a:lnTo>
                    <a:pt x="29162" y="104599"/>
                  </a:lnTo>
                  <a:lnTo>
                    <a:pt x="28691" y="91972"/>
                  </a:lnTo>
                  <a:lnTo>
                    <a:pt x="43770" y="45934"/>
                  </a:lnTo>
                  <a:lnTo>
                    <a:pt x="47541" y="33070"/>
                  </a:lnTo>
                  <a:lnTo>
                    <a:pt x="52174" y="25940"/>
                  </a:lnTo>
                  <a:lnTo>
                    <a:pt x="76863" y="7251"/>
                  </a:lnTo>
                  <a:lnTo>
                    <a:pt x="90390" y="2089"/>
                  </a:lnTo>
                  <a:lnTo>
                    <a:pt x="117409" y="0"/>
                  </a:lnTo>
                  <a:lnTo>
                    <a:pt x="123796" y="2775"/>
                  </a:lnTo>
                  <a:lnTo>
                    <a:pt x="136519" y="13180"/>
                  </a:lnTo>
                  <a:lnTo>
                    <a:pt x="140050" y="19216"/>
                  </a:lnTo>
                  <a:lnTo>
                    <a:pt x="140992" y="22307"/>
                  </a:lnTo>
                  <a:lnTo>
                    <a:pt x="140561" y="25427"/>
                  </a:lnTo>
                  <a:lnTo>
                    <a:pt x="137261" y="31715"/>
                  </a:lnTo>
                  <a:lnTo>
                    <a:pt x="129452" y="41205"/>
                  </a:lnTo>
                  <a:lnTo>
                    <a:pt x="96636" y="59380"/>
                  </a:lnTo>
                  <a:lnTo>
                    <a:pt x="70398" y="67988"/>
                  </a:lnTo>
                  <a:lnTo>
                    <a:pt x="60921" y="72503"/>
                  </a:lnTo>
                  <a:lnTo>
                    <a:pt x="44744" y="76103"/>
                  </a:lnTo>
                  <a:lnTo>
                    <a:pt x="29260" y="83442"/>
                  </a:lnTo>
                  <a:lnTo>
                    <a:pt x="19648" y="85511"/>
                  </a:lnTo>
                  <a:lnTo>
                    <a:pt x="64111" y="85639"/>
                  </a:lnTo>
                  <a:lnTo>
                    <a:pt x="106927" y="95341"/>
                  </a:lnTo>
                  <a:lnTo>
                    <a:pt x="151005" y="114411"/>
                  </a:lnTo>
                  <a:lnTo>
                    <a:pt x="190178" y="132275"/>
                  </a:lnTo>
                  <a:lnTo>
                    <a:pt x="200025" y="133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3" name="SMARTInkShape-7375"/>
            <p:cNvSpPr/>
            <p:nvPr>
              <p:custDataLst>
                <p:tags r:id="rId323"/>
              </p:custDataLst>
            </p:nvPr>
          </p:nvSpPr>
          <p:spPr>
            <a:xfrm>
              <a:off x="1219200" y="3514784"/>
              <a:ext cx="128810" cy="152342"/>
            </a:xfrm>
            <a:custGeom>
              <a:avLst/>
              <a:gdLst/>
              <a:ahLst/>
              <a:cxnLst/>
              <a:rect l="0" t="0" r="0" b="0"/>
              <a:pathLst>
                <a:path w="128810" h="152342">
                  <a:moveTo>
                    <a:pt x="0" y="85666"/>
                  </a:moveTo>
                  <a:lnTo>
                    <a:pt x="0" y="85666"/>
                  </a:lnTo>
                  <a:lnTo>
                    <a:pt x="0" y="93867"/>
                  </a:lnTo>
                  <a:lnTo>
                    <a:pt x="5056" y="99855"/>
                  </a:lnTo>
                  <a:lnTo>
                    <a:pt x="7539" y="108200"/>
                  </a:lnTo>
                  <a:lnTo>
                    <a:pt x="9522" y="142366"/>
                  </a:lnTo>
                  <a:lnTo>
                    <a:pt x="1324" y="134575"/>
                  </a:lnTo>
                  <a:lnTo>
                    <a:pt x="392" y="128615"/>
                  </a:lnTo>
                  <a:lnTo>
                    <a:pt x="7" y="83151"/>
                  </a:lnTo>
                  <a:lnTo>
                    <a:pt x="0" y="38696"/>
                  </a:lnTo>
                  <a:lnTo>
                    <a:pt x="0" y="35303"/>
                  </a:lnTo>
                  <a:lnTo>
                    <a:pt x="5645" y="25887"/>
                  </a:lnTo>
                  <a:lnTo>
                    <a:pt x="21458" y="7653"/>
                  </a:lnTo>
                  <a:lnTo>
                    <a:pt x="28234" y="3369"/>
                  </a:lnTo>
                  <a:lnTo>
                    <a:pt x="37999" y="956"/>
                  </a:lnTo>
                  <a:lnTo>
                    <a:pt x="65376" y="0"/>
                  </a:lnTo>
                  <a:lnTo>
                    <a:pt x="68984" y="1039"/>
                  </a:lnTo>
                  <a:lnTo>
                    <a:pt x="71389" y="2790"/>
                  </a:lnTo>
                  <a:lnTo>
                    <a:pt x="75250" y="8147"/>
                  </a:lnTo>
                  <a:lnTo>
                    <a:pt x="72956" y="11702"/>
                  </a:lnTo>
                  <a:lnTo>
                    <a:pt x="58839" y="31123"/>
                  </a:lnTo>
                  <a:lnTo>
                    <a:pt x="27107" y="45038"/>
                  </a:lnTo>
                  <a:lnTo>
                    <a:pt x="20379" y="53049"/>
                  </a:lnTo>
                  <a:lnTo>
                    <a:pt x="6107" y="61615"/>
                  </a:lnTo>
                  <a:lnTo>
                    <a:pt x="5130" y="63282"/>
                  </a:lnTo>
                  <a:lnTo>
                    <a:pt x="5536" y="64394"/>
                  </a:lnTo>
                  <a:lnTo>
                    <a:pt x="11165" y="68780"/>
                  </a:lnTo>
                  <a:lnTo>
                    <a:pt x="16604" y="72869"/>
                  </a:lnTo>
                  <a:lnTo>
                    <a:pt x="48504" y="83489"/>
                  </a:lnTo>
                  <a:lnTo>
                    <a:pt x="86037" y="92983"/>
                  </a:lnTo>
                  <a:lnTo>
                    <a:pt x="118086" y="104605"/>
                  </a:lnTo>
                  <a:lnTo>
                    <a:pt x="119999" y="106759"/>
                  </a:lnTo>
                  <a:lnTo>
                    <a:pt x="125514" y="114846"/>
                  </a:lnTo>
                  <a:lnTo>
                    <a:pt x="128126" y="117819"/>
                  </a:lnTo>
                  <a:lnTo>
                    <a:pt x="128809" y="120860"/>
                  </a:lnTo>
                  <a:lnTo>
                    <a:pt x="128206" y="123945"/>
                  </a:lnTo>
                  <a:lnTo>
                    <a:pt x="122301" y="133344"/>
                  </a:lnTo>
                  <a:lnTo>
                    <a:pt x="119634" y="136502"/>
                  </a:lnTo>
                  <a:lnTo>
                    <a:pt x="111026" y="140010"/>
                  </a:lnTo>
                  <a:lnTo>
                    <a:pt x="70956" y="149252"/>
                  </a:lnTo>
                  <a:lnTo>
                    <a:pt x="26310" y="152220"/>
                  </a:lnTo>
                  <a:lnTo>
                    <a:pt x="9525" y="1523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4" name="SMARTInkShape-7376"/>
            <p:cNvSpPr/>
            <p:nvPr>
              <p:custDataLst>
                <p:tags r:id="rId324"/>
              </p:custDataLst>
            </p:nvPr>
          </p:nvSpPr>
          <p:spPr>
            <a:xfrm>
              <a:off x="1419260" y="3507089"/>
              <a:ext cx="138696" cy="169562"/>
            </a:xfrm>
            <a:custGeom>
              <a:avLst/>
              <a:gdLst/>
              <a:ahLst/>
              <a:cxnLst/>
              <a:rect l="0" t="0" r="0" b="0"/>
              <a:pathLst>
                <a:path w="138696" h="169562">
                  <a:moveTo>
                    <a:pt x="9490" y="74311"/>
                  </a:moveTo>
                  <a:lnTo>
                    <a:pt x="9490" y="74311"/>
                  </a:lnTo>
                  <a:lnTo>
                    <a:pt x="14546" y="79368"/>
                  </a:lnTo>
                  <a:lnTo>
                    <a:pt x="17029" y="84672"/>
                  </a:lnTo>
                  <a:lnTo>
                    <a:pt x="18981" y="115600"/>
                  </a:lnTo>
                  <a:lnTo>
                    <a:pt x="16178" y="121942"/>
                  </a:lnTo>
                  <a:lnTo>
                    <a:pt x="12462" y="128289"/>
                  </a:lnTo>
                  <a:lnTo>
                    <a:pt x="9606" y="140429"/>
                  </a:lnTo>
                  <a:lnTo>
                    <a:pt x="4468" y="140821"/>
                  </a:lnTo>
                  <a:lnTo>
                    <a:pt x="2967" y="138759"/>
                  </a:lnTo>
                  <a:lnTo>
                    <a:pt x="360" y="119513"/>
                  </a:lnTo>
                  <a:lnTo>
                    <a:pt x="0" y="99777"/>
                  </a:lnTo>
                  <a:lnTo>
                    <a:pt x="9668" y="55756"/>
                  </a:lnTo>
                  <a:lnTo>
                    <a:pt x="21197" y="27087"/>
                  </a:lnTo>
                  <a:lnTo>
                    <a:pt x="32146" y="14065"/>
                  </a:lnTo>
                  <a:lnTo>
                    <a:pt x="53947" y="0"/>
                  </a:lnTo>
                  <a:lnTo>
                    <a:pt x="56062" y="428"/>
                  </a:lnTo>
                  <a:lnTo>
                    <a:pt x="67059" y="5899"/>
                  </a:lnTo>
                  <a:lnTo>
                    <a:pt x="70094" y="6478"/>
                  </a:lnTo>
                  <a:lnTo>
                    <a:pt x="72118" y="7922"/>
                  </a:lnTo>
                  <a:lnTo>
                    <a:pt x="73467" y="9944"/>
                  </a:lnTo>
                  <a:lnTo>
                    <a:pt x="74366" y="12349"/>
                  </a:lnTo>
                  <a:lnTo>
                    <a:pt x="99890" y="48314"/>
                  </a:lnTo>
                  <a:lnTo>
                    <a:pt x="103782" y="64041"/>
                  </a:lnTo>
                  <a:lnTo>
                    <a:pt x="105373" y="71863"/>
                  </a:lnTo>
                  <a:lnTo>
                    <a:pt x="124013" y="117356"/>
                  </a:lnTo>
                  <a:lnTo>
                    <a:pt x="129181" y="126250"/>
                  </a:lnTo>
                  <a:lnTo>
                    <a:pt x="132498" y="140584"/>
                  </a:lnTo>
                  <a:lnTo>
                    <a:pt x="132771" y="143893"/>
                  </a:lnTo>
                  <a:lnTo>
                    <a:pt x="135895" y="150392"/>
                  </a:lnTo>
                  <a:lnTo>
                    <a:pt x="138210" y="153607"/>
                  </a:lnTo>
                  <a:lnTo>
                    <a:pt x="138695" y="155749"/>
                  </a:lnTo>
                  <a:lnTo>
                    <a:pt x="137960" y="157179"/>
                  </a:lnTo>
                  <a:lnTo>
                    <a:pt x="136412" y="158131"/>
                  </a:lnTo>
                  <a:lnTo>
                    <a:pt x="135380" y="159824"/>
                  </a:lnTo>
                  <a:lnTo>
                    <a:pt x="133315" y="1695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5" name="SMARTInkShape-7377"/>
            <p:cNvSpPr/>
            <p:nvPr>
              <p:custDataLst>
                <p:tags r:id="rId325"/>
              </p:custDataLst>
            </p:nvPr>
          </p:nvSpPr>
          <p:spPr>
            <a:xfrm>
              <a:off x="1381125" y="3609975"/>
              <a:ext cx="161926" cy="28576"/>
            </a:xfrm>
            <a:custGeom>
              <a:avLst/>
              <a:gdLst/>
              <a:ahLst/>
              <a:cxnLst/>
              <a:rect l="0" t="0" r="0" b="0"/>
              <a:pathLst>
                <a:path w="161926" h="28576">
                  <a:moveTo>
                    <a:pt x="0" y="28575"/>
                  </a:moveTo>
                  <a:lnTo>
                    <a:pt x="0" y="28575"/>
                  </a:lnTo>
                  <a:lnTo>
                    <a:pt x="13258" y="28575"/>
                  </a:lnTo>
                  <a:lnTo>
                    <a:pt x="19298" y="25753"/>
                  </a:lnTo>
                  <a:lnTo>
                    <a:pt x="22390" y="23518"/>
                  </a:lnTo>
                  <a:lnTo>
                    <a:pt x="64660" y="14386"/>
                  </a:lnTo>
                  <a:lnTo>
                    <a:pt x="104377" y="393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6" name="SMARTInkShape-7378"/>
            <p:cNvSpPr/>
            <p:nvPr>
              <p:custDataLst>
                <p:tags r:id="rId326"/>
              </p:custDataLst>
            </p:nvPr>
          </p:nvSpPr>
          <p:spPr>
            <a:xfrm>
              <a:off x="1619250" y="3524250"/>
              <a:ext cx="142759" cy="114218"/>
            </a:xfrm>
            <a:custGeom>
              <a:avLst/>
              <a:gdLst/>
              <a:ahLst/>
              <a:cxnLst/>
              <a:rect l="0" t="0" r="0" b="0"/>
              <a:pathLst>
                <a:path w="142759" h="114218">
                  <a:moveTo>
                    <a:pt x="0" y="38100"/>
                  </a:moveTo>
                  <a:lnTo>
                    <a:pt x="0" y="38100"/>
                  </a:lnTo>
                  <a:lnTo>
                    <a:pt x="0" y="60490"/>
                  </a:lnTo>
                  <a:lnTo>
                    <a:pt x="2822" y="66748"/>
                  </a:lnTo>
                  <a:lnTo>
                    <a:pt x="6546" y="73058"/>
                  </a:lnTo>
                  <a:lnTo>
                    <a:pt x="8936" y="85731"/>
                  </a:lnTo>
                  <a:lnTo>
                    <a:pt x="9133" y="88904"/>
                  </a:lnTo>
                  <a:lnTo>
                    <a:pt x="12173" y="95252"/>
                  </a:lnTo>
                  <a:lnTo>
                    <a:pt x="19015" y="104726"/>
                  </a:lnTo>
                  <a:lnTo>
                    <a:pt x="19050" y="59361"/>
                  </a:lnTo>
                  <a:lnTo>
                    <a:pt x="19050" y="46046"/>
                  </a:lnTo>
                  <a:lnTo>
                    <a:pt x="20108" y="43397"/>
                  </a:lnTo>
                  <a:lnTo>
                    <a:pt x="21872" y="41632"/>
                  </a:lnTo>
                  <a:lnTo>
                    <a:pt x="24106" y="40455"/>
                  </a:lnTo>
                  <a:lnTo>
                    <a:pt x="25596" y="38611"/>
                  </a:lnTo>
                  <a:lnTo>
                    <a:pt x="27251" y="33741"/>
                  </a:lnTo>
                  <a:lnTo>
                    <a:pt x="28183" y="25049"/>
                  </a:lnTo>
                  <a:lnTo>
                    <a:pt x="29372" y="23049"/>
                  </a:lnTo>
                  <a:lnTo>
                    <a:pt x="31223" y="21716"/>
                  </a:lnTo>
                  <a:lnTo>
                    <a:pt x="36742" y="19577"/>
                  </a:lnTo>
                  <a:lnTo>
                    <a:pt x="42754" y="19206"/>
                  </a:lnTo>
                  <a:lnTo>
                    <a:pt x="48282" y="21942"/>
                  </a:lnTo>
                  <a:lnTo>
                    <a:pt x="94667" y="66109"/>
                  </a:lnTo>
                  <a:lnTo>
                    <a:pt x="109990" y="82476"/>
                  </a:lnTo>
                  <a:lnTo>
                    <a:pt x="118789" y="103472"/>
                  </a:lnTo>
                  <a:lnTo>
                    <a:pt x="121526" y="107081"/>
                  </a:lnTo>
                  <a:lnTo>
                    <a:pt x="133195" y="114217"/>
                  </a:lnTo>
                  <a:lnTo>
                    <a:pt x="138361" y="109219"/>
                  </a:lnTo>
                  <a:lnTo>
                    <a:pt x="140869" y="103928"/>
                  </a:lnTo>
                  <a:lnTo>
                    <a:pt x="142758" y="82500"/>
                  </a:lnTo>
                  <a:lnTo>
                    <a:pt x="133739" y="35708"/>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7" name="SMARTInkShape-7379"/>
            <p:cNvSpPr/>
            <p:nvPr>
              <p:custDataLst>
                <p:tags r:id="rId327"/>
              </p:custDataLst>
            </p:nvPr>
          </p:nvSpPr>
          <p:spPr>
            <a:xfrm>
              <a:off x="1838325" y="3514725"/>
              <a:ext cx="28576" cy="66676"/>
            </a:xfrm>
            <a:custGeom>
              <a:avLst/>
              <a:gdLst/>
              <a:ahLst/>
              <a:cxnLst/>
              <a:rect l="0" t="0" r="0" b="0"/>
              <a:pathLst>
                <a:path w="28576" h="66676">
                  <a:moveTo>
                    <a:pt x="0" y="0"/>
                  </a:moveTo>
                  <a:lnTo>
                    <a:pt x="0" y="0"/>
                  </a:lnTo>
                  <a:lnTo>
                    <a:pt x="9133" y="0"/>
                  </a:lnTo>
                  <a:lnTo>
                    <a:pt x="9491" y="16402"/>
                  </a:lnTo>
                  <a:lnTo>
                    <a:pt x="17059" y="29063"/>
                  </a:lnTo>
                  <a:lnTo>
                    <a:pt x="19846" y="44514"/>
                  </a:lnTo>
                  <a:lnTo>
                    <a:pt x="27217" y="55277"/>
                  </a:lnTo>
                  <a:lnTo>
                    <a:pt x="28575"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8" name="SMARTInkShape-7380"/>
            <p:cNvSpPr/>
            <p:nvPr>
              <p:custDataLst>
                <p:tags r:id="rId328"/>
              </p:custDataLst>
            </p:nvPr>
          </p:nvSpPr>
          <p:spPr>
            <a:xfrm>
              <a:off x="1971945" y="3486658"/>
              <a:ext cx="94386" cy="123315"/>
            </a:xfrm>
            <a:custGeom>
              <a:avLst/>
              <a:gdLst/>
              <a:ahLst/>
              <a:cxnLst/>
              <a:rect l="0" t="0" r="0" b="0"/>
              <a:pathLst>
                <a:path w="94386" h="123315">
                  <a:moveTo>
                    <a:pt x="37830" y="18542"/>
                  </a:moveTo>
                  <a:lnTo>
                    <a:pt x="37830" y="18542"/>
                  </a:lnTo>
                  <a:lnTo>
                    <a:pt x="37830" y="5285"/>
                  </a:lnTo>
                  <a:lnTo>
                    <a:pt x="36772" y="3354"/>
                  </a:lnTo>
                  <a:lnTo>
                    <a:pt x="35008" y="2067"/>
                  </a:lnTo>
                  <a:lnTo>
                    <a:pt x="29629" y="0"/>
                  </a:lnTo>
                  <a:lnTo>
                    <a:pt x="2805" y="16839"/>
                  </a:lnTo>
                  <a:lnTo>
                    <a:pt x="1780" y="18465"/>
                  </a:lnTo>
                  <a:lnTo>
                    <a:pt x="337" y="25810"/>
                  </a:lnTo>
                  <a:lnTo>
                    <a:pt x="0" y="31650"/>
                  </a:lnTo>
                  <a:lnTo>
                    <a:pt x="5494" y="40595"/>
                  </a:lnTo>
                  <a:lnTo>
                    <a:pt x="25693" y="62133"/>
                  </a:lnTo>
                  <a:lnTo>
                    <a:pt x="69502" y="90486"/>
                  </a:lnTo>
                  <a:lnTo>
                    <a:pt x="77659" y="92851"/>
                  </a:lnTo>
                  <a:lnTo>
                    <a:pt x="84812" y="99546"/>
                  </a:lnTo>
                  <a:lnTo>
                    <a:pt x="92972" y="110978"/>
                  </a:lnTo>
                  <a:lnTo>
                    <a:pt x="94385" y="118015"/>
                  </a:lnTo>
                  <a:lnTo>
                    <a:pt x="93525" y="119782"/>
                  </a:lnTo>
                  <a:lnTo>
                    <a:pt x="91893" y="120960"/>
                  </a:lnTo>
                  <a:lnTo>
                    <a:pt x="84541" y="122619"/>
                  </a:lnTo>
                  <a:lnTo>
                    <a:pt x="41676" y="123290"/>
                  </a:lnTo>
                  <a:lnTo>
                    <a:pt x="22213" y="123314"/>
                  </a:lnTo>
                  <a:lnTo>
                    <a:pt x="9255" y="113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49" name="SMARTInkShape-7381"/>
            <p:cNvSpPr/>
            <p:nvPr>
              <p:custDataLst>
                <p:tags r:id="rId329"/>
              </p:custDataLst>
            </p:nvPr>
          </p:nvSpPr>
          <p:spPr>
            <a:xfrm>
              <a:off x="2143128" y="3459085"/>
              <a:ext cx="180973" cy="141366"/>
            </a:xfrm>
            <a:custGeom>
              <a:avLst/>
              <a:gdLst/>
              <a:ahLst/>
              <a:cxnLst/>
              <a:rect l="0" t="0" r="0" b="0"/>
              <a:pathLst>
                <a:path w="180973" h="141366">
                  <a:moveTo>
                    <a:pt x="19047" y="84215"/>
                  </a:moveTo>
                  <a:lnTo>
                    <a:pt x="19047" y="84215"/>
                  </a:lnTo>
                  <a:lnTo>
                    <a:pt x="19047" y="89272"/>
                  </a:lnTo>
                  <a:lnTo>
                    <a:pt x="16225" y="94576"/>
                  </a:lnTo>
                  <a:lnTo>
                    <a:pt x="12501" y="100462"/>
                  </a:lnTo>
                  <a:lnTo>
                    <a:pt x="9346" y="109725"/>
                  </a:lnTo>
                  <a:lnTo>
                    <a:pt x="1437" y="120448"/>
                  </a:lnTo>
                  <a:lnTo>
                    <a:pt x="35" y="131399"/>
                  </a:lnTo>
                  <a:lnTo>
                    <a:pt x="0" y="123600"/>
                  </a:lnTo>
                  <a:lnTo>
                    <a:pt x="15076" y="104584"/>
                  </a:lnTo>
                  <a:lnTo>
                    <a:pt x="18340" y="97501"/>
                  </a:lnTo>
                  <a:lnTo>
                    <a:pt x="47665" y="50594"/>
                  </a:lnTo>
                  <a:lnTo>
                    <a:pt x="57160" y="31214"/>
                  </a:lnTo>
                  <a:lnTo>
                    <a:pt x="62444" y="22559"/>
                  </a:lnTo>
                  <a:lnTo>
                    <a:pt x="64793" y="15185"/>
                  </a:lnTo>
                  <a:lnTo>
                    <a:pt x="66478" y="12795"/>
                  </a:lnTo>
                  <a:lnTo>
                    <a:pt x="68659" y="11202"/>
                  </a:lnTo>
                  <a:lnTo>
                    <a:pt x="92158" y="0"/>
                  </a:lnTo>
                  <a:lnTo>
                    <a:pt x="119955" y="8279"/>
                  </a:lnTo>
                  <a:lnTo>
                    <a:pt x="126690" y="12719"/>
                  </a:lnTo>
                  <a:lnTo>
                    <a:pt x="156788" y="50789"/>
                  </a:lnTo>
                  <a:lnTo>
                    <a:pt x="169161" y="82131"/>
                  </a:lnTo>
                  <a:lnTo>
                    <a:pt x="180000" y="126818"/>
                  </a:lnTo>
                  <a:lnTo>
                    <a:pt x="180972" y="1413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0" name="SMARTInkShape-7382"/>
            <p:cNvSpPr/>
            <p:nvPr>
              <p:custDataLst>
                <p:tags r:id="rId330"/>
              </p:custDataLst>
            </p:nvPr>
          </p:nvSpPr>
          <p:spPr>
            <a:xfrm>
              <a:off x="2171700" y="3543584"/>
              <a:ext cx="171451" cy="18767"/>
            </a:xfrm>
            <a:custGeom>
              <a:avLst/>
              <a:gdLst/>
              <a:ahLst/>
              <a:cxnLst/>
              <a:rect l="0" t="0" r="0" b="0"/>
              <a:pathLst>
                <a:path w="171451" h="18767">
                  <a:moveTo>
                    <a:pt x="0" y="18766"/>
                  </a:moveTo>
                  <a:lnTo>
                    <a:pt x="0" y="18766"/>
                  </a:lnTo>
                  <a:lnTo>
                    <a:pt x="5056" y="13709"/>
                  </a:lnTo>
                  <a:lnTo>
                    <a:pt x="10361" y="11227"/>
                  </a:lnTo>
                  <a:lnTo>
                    <a:pt x="13258" y="10565"/>
                  </a:lnTo>
                  <a:lnTo>
                    <a:pt x="26569" y="2956"/>
                  </a:lnTo>
                  <a:lnTo>
                    <a:pt x="64940" y="0"/>
                  </a:lnTo>
                  <a:lnTo>
                    <a:pt x="106730" y="859"/>
                  </a:lnTo>
                  <a:lnTo>
                    <a:pt x="150089" y="8366"/>
                  </a:lnTo>
                  <a:lnTo>
                    <a:pt x="171450" y="92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1" name="SMARTInkShape-7383"/>
            <p:cNvSpPr/>
            <p:nvPr>
              <p:custDataLst>
                <p:tags r:id="rId331"/>
              </p:custDataLst>
            </p:nvPr>
          </p:nvSpPr>
          <p:spPr>
            <a:xfrm>
              <a:off x="2476500" y="3467100"/>
              <a:ext cx="47626" cy="85726"/>
            </a:xfrm>
            <a:custGeom>
              <a:avLst/>
              <a:gdLst/>
              <a:ahLst/>
              <a:cxnLst/>
              <a:rect l="0" t="0" r="0" b="0"/>
              <a:pathLst>
                <a:path w="47626" h="85726">
                  <a:moveTo>
                    <a:pt x="0" y="0"/>
                  </a:moveTo>
                  <a:lnTo>
                    <a:pt x="0" y="0"/>
                  </a:lnTo>
                  <a:lnTo>
                    <a:pt x="13257" y="0"/>
                  </a:lnTo>
                  <a:lnTo>
                    <a:pt x="19298" y="2822"/>
                  </a:lnTo>
                  <a:lnTo>
                    <a:pt x="41671" y="22666"/>
                  </a:lnTo>
                  <a:lnTo>
                    <a:pt x="44979" y="31593"/>
                  </a:lnTo>
                  <a:lnTo>
                    <a:pt x="4762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2" name="SMARTInkShape-7384"/>
            <p:cNvSpPr/>
            <p:nvPr>
              <p:custDataLst>
                <p:tags r:id="rId332"/>
              </p:custDataLst>
            </p:nvPr>
          </p:nvSpPr>
          <p:spPr>
            <a:xfrm>
              <a:off x="2419350" y="3457586"/>
              <a:ext cx="209551" cy="114290"/>
            </a:xfrm>
            <a:custGeom>
              <a:avLst/>
              <a:gdLst/>
              <a:ahLst/>
              <a:cxnLst/>
              <a:rect l="0" t="0" r="0" b="0"/>
              <a:pathLst>
                <a:path w="209551" h="114290">
                  <a:moveTo>
                    <a:pt x="0" y="19039"/>
                  </a:moveTo>
                  <a:lnTo>
                    <a:pt x="0" y="19039"/>
                  </a:lnTo>
                  <a:lnTo>
                    <a:pt x="0" y="13982"/>
                  </a:lnTo>
                  <a:lnTo>
                    <a:pt x="1058" y="12493"/>
                  </a:lnTo>
                  <a:lnTo>
                    <a:pt x="2822" y="11500"/>
                  </a:lnTo>
                  <a:lnTo>
                    <a:pt x="5056" y="10838"/>
                  </a:lnTo>
                  <a:lnTo>
                    <a:pt x="6546" y="9338"/>
                  </a:lnTo>
                  <a:lnTo>
                    <a:pt x="8201" y="4850"/>
                  </a:lnTo>
                  <a:lnTo>
                    <a:pt x="11817" y="3229"/>
                  </a:lnTo>
                  <a:lnTo>
                    <a:pt x="57005" y="179"/>
                  </a:lnTo>
                  <a:lnTo>
                    <a:pt x="101591" y="0"/>
                  </a:lnTo>
                  <a:lnTo>
                    <a:pt x="148427" y="7529"/>
                  </a:lnTo>
                  <a:lnTo>
                    <a:pt x="176022" y="10311"/>
                  </a:lnTo>
                  <a:lnTo>
                    <a:pt x="186798" y="17041"/>
                  </a:lnTo>
                  <a:lnTo>
                    <a:pt x="193441" y="22737"/>
                  </a:lnTo>
                  <a:lnTo>
                    <a:pt x="197099" y="28797"/>
                  </a:lnTo>
                  <a:lnTo>
                    <a:pt x="199783" y="35017"/>
                  </a:lnTo>
                  <a:lnTo>
                    <a:pt x="206186" y="44470"/>
                  </a:lnTo>
                  <a:lnTo>
                    <a:pt x="208055" y="50803"/>
                  </a:lnTo>
                  <a:lnTo>
                    <a:pt x="207495" y="53973"/>
                  </a:lnTo>
                  <a:lnTo>
                    <a:pt x="201814" y="66666"/>
                  </a:lnTo>
                  <a:lnTo>
                    <a:pt x="209550" y="1142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3" name="SMARTInkShape-7385"/>
            <p:cNvSpPr/>
            <p:nvPr>
              <p:custDataLst>
                <p:tags r:id="rId333"/>
              </p:custDataLst>
            </p:nvPr>
          </p:nvSpPr>
          <p:spPr>
            <a:xfrm>
              <a:off x="2735150" y="3448050"/>
              <a:ext cx="112247" cy="95239"/>
            </a:xfrm>
            <a:custGeom>
              <a:avLst/>
              <a:gdLst/>
              <a:ahLst/>
              <a:cxnLst/>
              <a:rect l="0" t="0" r="0" b="0"/>
              <a:pathLst>
                <a:path w="112247" h="95239">
                  <a:moveTo>
                    <a:pt x="36625" y="38100"/>
                  </a:moveTo>
                  <a:lnTo>
                    <a:pt x="36625" y="38100"/>
                  </a:lnTo>
                  <a:lnTo>
                    <a:pt x="27492" y="38100"/>
                  </a:lnTo>
                  <a:lnTo>
                    <a:pt x="19573" y="44646"/>
                  </a:lnTo>
                  <a:lnTo>
                    <a:pt x="13877" y="46301"/>
                  </a:lnTo>
                  <a:lnTo>
                    <a:pt x="11935" y="47801"/>
                  </a:lnTo>
                  <a:lnTo>
                    <a:pt x="0" y="64924"/>
                  </a:lnTo>
                  <a:lnTo>
                    <a:pt x="4019" y="76269"/>
                  </a:lnTo>
                  <a:lnTo>
                    <a:pt x="6421" y="79421"/>
                  </a:lnTo>
                  <a:lnTo>
                    <a:pt x="20953" y="89951"/>
                  </a:lnTo>
                  <a:lnTo>
                    <a:pt x="30013" y="92895"/>
                  </a:lnTo>
                  <a:lnTo>
                    <a:pt x="74859" y="95158"/>
                  </a:lnTo>
                  <a:lnTo>
                    <a:pt x="96131" y="95238"/>
                  </a:lnTo>
                  <a:lnTo>
                    <a:pt x="102936" y="92423"/>
                  </a:lnTo>
                  <a:lnTo>
                    <a:pt x="110872" y="87048"/>
                  </a:lnTo>
                  <a:lnTo>
                    <a:pt x="112246" y="76004"/>
                  </a:lnTo>
                  <a:lnTo>
                    <a:pt x="109746" y="67999"/>
                  </a:lnTo>
                  <a:lnTo>
                    <a:pt x="106165" y="60913"/>
                  </a:lnTo>
                  <a:lnTo>
                    <a:pt x="103090" y="50974"/>
                  </a:lnTo>
                  <a:lnTo>
                    <a:pt x="98621" y="44528"/>
                  </a:lnTo>
                  <a:lnTo>
                    <a:pt x="61565" y="16742"/>
                  </a:lnTo>
                  <a:lnTo>
                    <a:pt x="38035" y="9100"/>
                  </a:lnTo>
                  <a:lnTo>
                    <a:pt x="271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4" name="SMARTInkShape-7386"/>
            <p:cNvSpPr/>
            <p:nvPr>
              <p:custDataLst>
                <p:tags r:id="rId334"/>
              </p:custDataLst>
            </p:nvPr>
          </p:nvSpPr>
          <p:spPr>
            <a:xfrm>
              <a:off x="2895603" y="3409950"/>
              <a:ext cx="200023" cy="142433"/>
            </a:xfrm>
            <a:custGeom>
              <a:avLst/>
              <a:gdLst/>
              <a:ahLst/>
              <a:cxnLst/>
              <a:rect l="0" t="0" r="0" b="0"/>
              <a:pathLst>
                <a:path w="200023" h="142433">
                  <a:moveTo>
                    <a:pt x="9522" y="76200"/>
                  </a:moveTo>
                  <a:lnTo>
                    <a:pt x="9522" y="76200"/>
                  </a:lnTo>
                  <a:lnTo>
                    <a:pt x="9522" y="85333"/>
                  </a:lnTo>
                  <a:lnTo>
                    <a:pt x="0" y="95247"/>
                  </a:lnTo>
                  <a:lnTo>
                    <a:pt x="5054" y="95249"/>
                  </a:lnTo>
                  <a:lnTo>
                    <a:pt x="6544" y="94191"/>
                  </a:lnTo>
                  <a:lnTo>
                    <a:pt x="7536" y="92428"/>
                  </a:lnTo>
                  <a:lnTo>
                    <a:pt x="8198" y="90193"/>
                  </a:lnTo>
                  <a:lnTo>
                    <a:pt x="16887" y="75952"/>
                  </a:lnTo>
                  <a:lnTo>
                    <a:pt x="19821" y="60292"/>
                  </a:lnTo>
                  <a:lnTo>
                    <a:pt x="26530" y="47619"/>
                  </a:lnTo>
                  <a:lnTo>
                    <a:pt x="27210" y="44446"/>
                  </a:lnTo>
                  <a:lnTo>
                    <a:pt x="36653" y="30456"/>
                  </a:lnTo>
                  <a:lnTo>
                    <a:pt x="40278" y="29411"/>
                  </a:lnTo>
                  <a:lnTo>
                    <a:pt x="52249" y="28624"/>
                  </a:lnTo>
                  <a:lnTo>
                    <a:pt x="57792" y="31419"/>
                  </a:lnTo>
                  <a:lnTo>
                    <a:pt x="103716" y="75152"/>
                  </a:lnTo>
                  <a:lnTo>
                    <a:pt x="148699" y="120127"/>
                  </a:lnTo>
                  <a:lnTo>
                    <a:pt x="158592" y="128962"/>
                  </a:lnTo>
                  <a:lnTo>
                    <a:pt x="171416" y="135305"/>
                  </a:lnTo>
                  <a:lnTo>
                    <a:pt x="177783" y="139511"/>
                  </a:lnTo>
                  <a:lnTo>
                    <a:pt x="188614" y="142432"/>
                  </a:lnTo>
                  <a:lnTo>
                    <a:pt x="198533" y="134635"/>
                  </a:lnTo>
                  <a:lnTo>
                    <a:pt x="200010" y="87096"/>
                  </a:lnTo>
                  <a:lnTo>
                    <a:pt x="200021" y="42249"/>
                  </a:lnTo>
                  <a:lnTo>
                    <a:pt x="20002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656" name="SMARTInkShape-7387"/>
          <p:cNvSpPr/>
          <p:nvPr>
            <p:custDataLst>
              <p:tags r:id="rId2"/>
            </p:custDataLst>
          </p:nvPr>
        </p:nvSpPr>
        <p:spPr>
          <a:xfrm>
            <a:off x="609634" y="3648078"/>
            <a:ext cx="28538" cy="19048"/>
          </a:xfrm>
          <a:custGeom>
            <a:avLst/>
            <a:gdLst/>
            <a:ahLst/>
            <a:cxnLst/>
            <a:rect l="0" t="0" r="0" b="0"/>
            <a:pathLst>
              <a:path w="28538" h="19048">
                <a:moveTo>
                  <a:pt x="9491" y="19047"/>
                </a:moveTo>
                <a:lnTo>
                  <a:pt x="9491" y="19047"/>
                </a:lnTo>
                <a:lnTo>
                  <a:pt x="0" y="19047"/>
                </a:lnTo>
                <a:lnTo>
                  <a:pt x="8170" y="19047"/>
                </a:lnTo>
                <a:lnTo>
                  <a:pt x="16834" y="12501"/>
                </a:lnTo>
                <a:lnTo>
                  <a:pt x="26790" y="9914"/>
                </a:lnTo>
                <a:lnTo>
                  <a:pt x="27374" y="8725"/>
                </a:lnTo>
                <a:lnTo>
                  <a:pt x="28537" y="32"/>
                </a:lnTo>
                <a:lnTo>
                  <a:pt x="20340" y="0"/>
                </a:lnTo>
                <a:lnTo>
                  <a:pt x="19898" y="1057"/>
                </a:lnTo>
                <a:lnTo>
                  <a:pt x="19016"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665" name="SMARTInkShape-Group707"/>
          <p:cNvGrpSpPr/>
          <p:nvPr/>
        </p:nvGrpSpPr>
        <p:grpSpPr>
          <a:xfrm>
            <a:off x="828675" y="3067050"/>
            <a:ext cx="1294403" cy="323851"/>
            <a:chOff x="828675" y="3067050"/>
            <a:chExt cx="1294403" cy="323851"/>
          </a:xfrm>
        </p:grpSpPr>
        <p:sp>
          <p:nvSpPr>
            <p:cNvPr id="2657" name="SMARTInkShape-7388"/>
            <p:cNvSpPr/>
            <p:nvPr>
              <p:custDataLst>
                <p:tags r:id="rId313"/>
              </p:custDataLst>
            </p:nvPr>
          </p:nvSpPr>
          <p:spPr>
            <a:xfrm>
              <a:off x="971550" y="3200400"/>
              <a:ext cx="17717" cy="190501"/>
            </a:xfrm>
            <a:custGeom>
              <a:avLst/>
              <a:gdLst/>
              <a:ahLst/>
              <a:cxnLst/>
              <a:rect l="0" t="0" r="0" b="0"/>
              <a:pathLst>
                <a:path w="17717" h="190501">
                  <a:moveTo>
                    <a:pt x="0" y="0"/>
                  </a:moveTo>
                  <a:lnTo>
                    <a:pt x="0" y="0"/>
                  </a:lnTo>
                  <a:lnTo>
                    <a:pt x="5056" y="5057"/>
                  </a:lnTo>
                  <a:lnTo>
                    <a:pt x="7539" y="10361"/>
                  </a:lnTo>
                  <a:lnTo>
                    <a:pt x="9409" y="53258"/>
                  </a:lnTo>
                  <a:lnTo>
                    <a:pt x="17716" y="92012"/>
                  </a:lnTo>
                  <a:lnTo>
                    <a:pt x="10732" y="135226"/>
                  </a:lnTo>
                  <a:lnTo>
                    <a:pt x="9572" y="179964"/>
                  </a:lnTo>
                  <a:lnTo>
                    <a:pt x="9525"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8" name="SMARTInkShape-7389"/>
            <p:cNvSpPr/>
            <p:nvPr>
              <p:custDataLst>
                <p:tags r:id="rId314"/>
              </p:custDataLst>
            </p:nvPr>
          </p:nvSpPr>
          <p:spPr>
            <a:xfrm>
              <a:off x="828675" y="3143250"/>
              <a:ext cx="276226" cy="47626"/>
            </a:xfrm>
            <a:custGeom>
              <a:avLst/>
              <a:gdLst/>
              <a:ahLst/>
              <a:cxnLst/>
              <a:rect l="0" t="0" r="0" b="0"/>
              <a:pathLst>
                <a:path w="276226" h="47626">
                  <a:moveTo>
                    <a:pt x="0" y="47625"/>
                  </a:moveTo>
                  <a:lnTo>
                    <a:pt x="0" y="47625"/>
                  </a:lnTo>
                  <a:lnTo>
                    <a:pt x="0" y="34368"/>
                  </a:lnTo>
                  <a:lnTo>
                    <a:pt x="3175" y="31378"/>
                  </a:lnTo>
                  <a:lnTo>
                    <a:pt x="21755" y="23173"/>
                  </a:lnTo>
                  <a:lnTo>
                    <a:pt x="61342" y="12866"/>
                  </a:lnTo>
                  <a:lnTo>
                    <a:pt x="105327" y="9965"/>
                  </a:lnTo>
                  <a:lnTo>
                    <a:pt x="149651" y="2044"/>
                  </a:lnTo>
                  <a:lnTo>
                    <a:pt x="196880" y="269"/>
                  </a:lnTo>
                  <a:lnTo>
                    <a:pt x="239174" y="35"/>
                  </a:lnTo>
                  <a:lnTo>
                    <a:pt x="276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59" name="SMARTInkShape-7390"/>
            <p:cNvSpPr/>
            <p:nvPr>
              <p:custDataLst>
                <p:tags r:id="rId315"/>
              </p:custDataLst>
            </p:nvPr>
          </p:nvSpPr>
          <p:spPr>
            <a:xfrm>
              <a:off x="1144324" y="3248025"/>
              <a:ext cx="132027" cy="104645"/>
            </a:xfrm>
            <a:custGeom>
              <a:avLst/>
              <a:gdLst/>
              <a:ahLst/>
              <a:cxnLst/>
              <a:rect l="0" t="0" r="0" b="0"/>
              <a:pathLst>
                <a:path w="132027" h="104645">
                  <a:moveTo>
                    <a:pt x="8201" y="0"/>
                  </a:moveTo>
                  <a:lnTo>
                    <a:pt x="8201" y="0"/>
                  </a:lnTo>
                  <a:lnTo>
                    <a:pt x="8201" y="22666"/>
                  </a:lnTo>
                  <a:lnTo>
                    <a:pt x="5379" y="28771"/>
                  </a:lnTo>
                  <a:lnTo>
                    <a:pt x="3145" y="31881"/>
                  </a:lnTo>
                  <a:lnTo>
                    <a:pt x="0" y="46370"/>
                  </a:lnTo>
                  <a:lnTo>
                    <a:pt x="2087" y="55181"/>
                  </a:lnTo>
                  <a:lnTo>
                    <a:pt x="5484" y="62625"/>
                  </a:lnTo>
                  <a:lnTo>
                    <a:pt x="7962" y="82473"/>
                  </a:lnTo>
                  <a:lnTo>
                    <a:pt x="8095" y="88866"/>
                  </a:lnTo>
                  <a:lnTo>
                    <a:pt x="9189" y="90994"/>
                  </a:lnTo>
                  <a:lnTo>
                    <a:pt x="10976" y="92413"/>
                  </a:lnTo>
                  <a:lnTo>
                    <a:pt x="37856" y="102540"/>
                  </a:lnTo>
                  <a:lnTo>
                    <a:pt x="73088" y="104644"/>
                  </a:lnTo>
                  <a:lnTo>
                    <a:pt x="85018" y="99072"/>
                  </a:lnTo>
                  <a:lnTo>
                    <a:pt x="115630" y="73249"/>
                  </a:lnTo>
                  <a:lnTo>
                    <a:pt x="119447" y="63952"/>
                  </a:lnTo>
                  <a:lnTo>
                    <a:pt x="122202" y="53823"/>
                  </a:lnTo>
                  <a:lnTo>
                    <a:pt x="132026"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0" name="SMARTInkShape-7391"/>
            <p:cNvSpPr/>
            <p:nvPr>
              <p:custDataLst>
                <p:tags r:id="rId316"/>
              </p:custDataLst>
            </p:nvPr>
          </p:nvSpPr>
          <p:spPr>
            <a:xfrm>
              <a:off x="1295400" y="3238665"/>
              <a:ext cx="133351" cy="95086"/>
            </a:xfrm>
            <a:custGeom>
              <a:avLst/>
              <a:gdLst/>
              <a:ahLst/>
              <a:cxnLst/>
              <a:rect l="0" t="0" r="0" b="0"/>
              <a:pathLst>
                <a:path w="133351" h="95086">
                  <a:moveTo>
                    <a:pt x="0" y="28410"/>
                  </a:moveTo>
                  <a:lnTo>
                    <a:pt x="0" y="28410"/>
                  </a:lnTo>
                  <a:lnTo>
                    <a:pt x="0" y="66073"/>
                  </a:lnTo>
                  <a:lnTo>
                    <a:pt x="0" y="43761"/>
                  </a:lnTo>
                  <a:lnTo>
                    <a:pt x="2117" y="40761"/>
                  </a:lnTo>
                  <a:lnTo>
                    <a:pt x="44405" y="4066"/>
                  </a:lnTo>
                  <a:lnTo>
                    <a:pt x="50780" y="1716"/>
                  </a:lnTo>
                  <a:lnTo>
                    <a:pt x="78049" y="0"/>
                  </a:lnTo>
                  <a:lnTo>
                    <a:pt x="85136" y="2731"/>
                  </a:lnTo>
                  <a:lnTo>
                    <a:pt x="91813" y="6414"/>
                  </a:lnTo>
                  <a:lnTo>
                    <a:pt x="98309" y="8050"/>
                  </a:lnTo>
                  <a:lnTo>
                    <a:pt x="100464" y="9545"/>
                  </a:lnTo>
                  <a:lnTo>
                    <a:pt x="101901" y="11600"/>
                  </a:lnTo>
                  <a:lnTo>
                    <a:pt x="112001" y="32076"/>
                  </a:lnTo>
                  <a:lnTo>
                    <a:pt x="119851" y="43490"/>
                  </a:lnTo>
                  <a:lnTo>
                    <a:pt x="125862" y="56828"/>
                  </a:lnTo>
                  <a:lnTo>
                    <a:pt x="130022" y="63265"/>
                  </a:lnTo>
                  <a:lnTo>
                    <a:pt x="132364" y="73898"/>
                  </a:lnTo>
                  <a:lnTo>
                    <a:pt x="133350" y="950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1" name="SMARTInkShape-7392"/>
            <p:cNvSpPr/>
            <p:nvPr>
              <p:custDataLst>
                <p:tags r:id="rId317"/>
              </p:custDataLst>
            </p:nvPr>
          </p:nvSpPr>
          <p:spPr>
            <a:xfrm>
              <a:off x="1466850" y="3210472"/>
              <a:ext cx="104776" cy="85179"/>
            </a:xfrm>
            <a:custGeom>
              <a:avLst/>
              <a:gdLst/>
              <a:ahLst/>
              <a:cxnLst/>
              <a:rect l="0" t="0" r="0" b="0"/>
              <a:pathLst>
                <a:path w="104776" h="85179">
                  <a:moveTo>
                    <a:pt x="0" y="56603"/>
                  </a:moveTo>
                  <a:lnTo>
                    <a:pt x="0" y="56603"/>
                  </a:lnTo>
                  <a:lnTo>
                    <a:pt x="0" y="66125"/>
                  </a:lnTo>
                  <a:lnTo>
                    <a:pt x="0" y="52870"/>
                  </a:lnTo>
                  <a:lnTo>
                    <a:pt x="2822" y="46830"/>
                  </a:lnTo>
                  <a:lnTo>
                    <a:pt x="6546" y="40618"/>
                  </a:lnTo>
                  <a:lnTo>
                    <a:pt x="9133" y="29895"/>
                  </a:lnTo>
                  <a:lnTo>
                    <a:pt x="14465" y="23525"/>
                  </a:lnTo>
                  <a:lnTo>
                    <a:pt x="43671" y="3609"/>
                  </a:lnTo>
                  <a:lnTo>
                    <a:pt x="55166" y="0"/>
                  </a:lnTo>
                  <a:lnTo>
                    <a:pt x="59090" y="2519"/>
                  </a:lnTo>
                  <a:lnTo>
                    <a:pt x="81087" y="18772"/>
                  </a:lnTo>
                  <a:lnTo>
                    <a:pt x="87173" y="28108"/>
                  </a:lnTo>
                  <a:lnTo>
                    <a:pt x="89865" y="31256"/>
                  </a:lnTo>
                  <a:lnTo>
                    <a:pt x="92857" y="40399"/>
                  </a:lnTo>
                  <a:lnTo>
                    <a:pt x="95238" y="82986"/>
                  </a:lnTo>
                  <a:lnTo>
                    <a:pt x="96300" y="83717"/>
                  </a:lnTo>
                  <a:lnTo>
                    <a:pt x="104775" y="851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2" name="SMARTInkShape-7393"/>
            <p:cNvSpPr/>
            <p:nvPr>
              <p:custDataLst>
                <p:tags r:id="rId318"/>
              </p:custDataLst>
            </p:nvPr>
          </p:nvSpPr>
          <p:spPr>
            <a:xfrm>
              <a:off x="1600200" y="3200562"/>
              <a:ext cx="219076" cy="113698"/>
            </a:xfrm>
            <a:custGeom>
              <a:avLst/>
              <a:gdLst/>
              <a:ahLst/>
              <a:cxnLst/>
              <a:rect l="0" t="0" r="0" b="0"/>
              <a:pathLst>
                <a:path w="219076" h="113698">
                  <a:moveTo>
                    <a:pt x="0" y="66513"/>
                  </a:moveTo>
                  <a:lnTo>
                    <a:pt x="0" y="66513"/>
                  </a:lnTo>
                  <a:lnTo>
                    <a:pt x="13258" y="66513"/>
                  </a:lnTo>
                  <a:lnTo>
                    <a:pt x="57419" y="57576"/>
                  </a:lnTo>
                  <a:lnTo>
                    <a:pt x="87877" y="56007"/>
                  </a:lnTo>
                  <a:lnTo>
                    <a:pt x="131280" y="38026"/>
                  </a:lnTo>
                  <a:lnTo>
                    <a:pt x="141139" y="29888"/>
                  </a:lnTo>
                  <a:lnTo>
                    <a:pt x="142104" y="26246"/>
                  </a:lnTo>
                  <a:lnTo>
                    <a:pt x="142361" y="23794"/>
                  </a:lnTo>
                  <a:lnTo>
                    <a:pt x="139824" y="18246"/>
                  </a:lnTo>
                  <a:lnTo>
                    <a:pt x="129572" y="6061"/>
                  </a:lnTo>
                  <a:lnTo>
                    <a:pt x="123557" y="2604"/>
                  </a:lnTo>
                  <a:lnTo>
                    <a:pt x="114461" y="202"/>
                  </a:lnTo>
                  <a:lnTo>
                    <a:pt x="109785" y="0"/>
                  </a:lnTo>
                  <a:lnTo>
                    <a:pt x="96147" y="4942"/>
                  </a:lnTo>
                  <a:lnTo>
                    <a:pt x="76736" y="19142"/>
                  </a:lnTo>
                  <a:lnTo>
                    <a:pt x="71147" y="25351"/>
                  </a:lnTo>
                  <a:lnTo>
                    <a:pt x="68662" y="31638"/>
                  </a:lnTo>
                  <a:lnTo>
                    <a:pt x="66850" y="55699"/>
                  </a:lnTo>
                  <a:lnTo>
                    <a:pt x="69575" y="64529"/>
                  </a:lnTo>
                  <a:lnTo>
                    <a:pt x="79948" y="78821"/>
                  </a:lnTo>
                  <a:lnTo>
                    <a:pt x="111733" y="98229"/>
                  </a:lnTo>
                  <a:lnTo>
                    <a:pt x="158033" y="106595"/>
                  </a:lnTo>
                  <a:lnTo>
                    <a:pt x="196034" y="113697"/>
                  </a:lnTo>
                  <a:lnTo>
                    <a:pt x="219075" y="1046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3" name="SMARTInkShape-7394"/>
            <p:cNvSpPr/>
            <p:nvPr>
              <p:custDataLst>
                <p:tags r:id="rId319"/>
              </p:custDataLst>
            </p:nvPr>
          </p:nvSpPr>
          <p:spPr>
            <a:xfrm>
              <a:off x="1847850" y="3067050"/>
              <a:ext cx="57151" cy="190501"/>
            </a:xfrm>
            <a:custGeom>
              <a:avLst/>
              <a:gdLst/>
              <a:ahLst/>
              <a:cxnLst/>
              <a:rect l="0" t="0" r="0" b="0"/>
              <a:pathLst>
                <a:path w="57151" h="190501">
                  <a:moveTo>
                    <a:pt x="0" y="0"/>
                  </a:moveTo>
                  <a:lnTo>
                    <a:pt x="0" y="0"/>
                  </a:lnTo>
                  <a:lnTo>
                    <a:pt x="5056" y="5057"/>
                  </a:lnTo>
                  <a:lnTo>
                    <a:pt x="7539" y="10361"/>
                  </a:lnTo>
                  <a:lnTo>
                    <a:pt x="9509" y="56098"/>
                  </a:lnTo>
                  <a:lnTo>
                    <a:pt x="12343" y="82591"/>
                  </a:lnTo>
                  <a:lnTo>
                    <a:pt x="18167" y="116004"/>
                  </a:lnTo>
                  <a:lnTo>
                    <a:pt x="19847" y="129857"/>
                  </a:lnTo>
                  <a:lnTo>
                    <a:pt x="36374" y="176000"/>
                  </a:lnTo>
                  <a:lnTo>
                    <a:pt x="46150" y="188739"/>
                  </a:lnTo>
                  <a:lnTo>
                    <a:pt x="5715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4" name="SMARTInkShape-7395"/>
            <p:cNvSpPr/>
            <p:nvPr>
              <p:custDataLst>
                <p:tags r:id="rId320"/>
              </p:custDataLst>
            </p:nvPr>
          </p:nvSpPr>
          <p:spPr>
            <a:xfrm>
              <a:off x="2001817" y="3134117"/>
              <a:ext cx="121261" cy="161522"/>
            </a:xfrm>
            <a:custGeom>
              <a:avLst/>
              <a:gdLst/>
              <a:ahLst/>
              <a:cxnLst/>
              <a:rect l="0" t="0" r="0" b="0"/>
              <a:pathLst>
                <a:path w="121261" h="161522">
                  <a:moveTo>
                    <a:pt x="36533" y="9133"/>
                  </a:moveTo>
                  <a:lnTo>
                    <a:pt x="36533" y="9133"/>
                  </a:lnTo>
                  <a:lnTo>
                    <a:pt x="36533" y="932"/>
                  </a:lnTo>
                  <a:lnTo>
                    <a:pt x="35475" y="491"/>
                  </a:lnTo>
                  <a:lnTo>
                    <a:pt x="31477" y="0"/>
                  </a:lnTo>
                  <a:lnTo>
                    <a:pt x="29987" y="928"/>
                  </a:lnTo>
                  <a:lnTo>
                    <a:pt x="28994" y="2604"/>
                  </a:lnTo>
                  <a:lnTo>
                    <a:pt x="28332" y="4781"/>
                  </a:lnTo>
                  <a:lnTo>
                    <a:pt x="12104" y="18921"/>
                  </a:lnTo>
                  <a:lnTo>
                    <a:pt x="8742" y="25125"/>
                  </a:lnTo>
                  <a:lnTo>
                    <a:pt x="1958" y="34568"/>
                  </a:lnTo>
                  <a:lnTo>
                    <a:pt x="0" y="40898"/>
                  </a:lnTo>
                  <a:lnTo>
                    <a:pt x="536" y="44068"/>
                  </a:lnTo>
                  <a:lnTo>
                    <a:pt x="3954" y="50412"/>
                  </a:lnTo>
                  <a:lnTo>
                    <a:pt x="33671" y="81276"/>
                  </a:lnTo>
                  <a:lnTo>
                    <a:pt x="81119" y="112580"/>
                  </a:lnTo>
                  <a:lnTo>
                    <a:pt x="117207" y="142307"/>
                  </a:lnTo>
                  <a:lnTo>
                    <a:pt x="121260" y="150092"/>
                  </a:lnTo>
                  <a:lnTo>
                    <a:pt x="118992" y="153979"/>
                  </a:lnTo>
                  <a:lnTo>
                    <a:pt x="116906" y="156497"/>
                  </a:lnTo>
                  <a:lnTo>
                    <a:pt x="111765" y="159295"/>
                  </a:lnTo>
                  <a:lnTo>
                    <a:pt x="94455" y="160869"/>
                  </a:lnTo>
                  <a:lnTo>
                    <a:pt x="49784" y="161475"/>
                  </a:lnTo>
                  <a:lnTo>
                    <a:pt x="39151" y="161521"/>
                  </a:lnTo>
                  <a:lnTo>
                    <a:pt x="17483"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666" name="SMARTInkShape-7396"/>
          <p:cNvSpPr/>
          <p:nvPr>
            <p:custDataLst>
              <p:tags r:id="rId3"/>
            </p:custDataLst>
          </p:nvPr>
        </p:nvSpPr>
        <p:spPr>
          <a:xfrm>
            <a:off x="7610475" y="2543175"/>
            <a:ext cx="9526" cy="114301"/>
          </a:xfrm>
          <a:custGeom>
            <a:avLst/>
            <a:gdLst/>
            <a:ahLst/>
            <a:cxnLst/>
            <a:rect l="0" t="0" r="0" b="0"/>
            <a:pathLst>
              <a:path w="9526" h="114301">
                <a:moveTo>
                  <a:pt x="0" y="0"/>
                </a:moveTo>
                <a:lnTo>
                  <a:pt x="0" y="0"/>
                </a:lnTo>
                <a:lnTo>
                  <a:pt x="1059" y="43620"/>
                </a:lnTo>
                <a:lnTo>
                  <a:pt x="9133" y="88000"/>
                </a:lnTo>
                <a:lnTo>
                  <a:pt x="9525"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685" name="SMARTInkShape-Group709"/>
          <p:cNvGrpSpPr/>
          <p:nvPr/>
        </p:nvGrpSpPr>
        <p:grpSpPr>
          <a:xfrm>
            <a:off x="6134100" y="2457627"/>
            <a:ext cx="2581276" cy="361574"/>
            <a:chOff x="6134100" y="2457627"/>
            <a:chExt cx="2581276" cy="361574"/>
          </a:xfrm>
        </p:grpSpPr>
        <p:sp>
          <p:nvSpPr>
            <p:cNvPr id="2667" name="SMARTInkShape-7397"/>
            <p:cNvSpPr/>
            <p:nvPr>
              <p:custDataLst>
                <p:tags r:id="rId295"/>
              </p:custDataLst>
            </p:nvPr>
          </p:nvSpPr>
          <p:spPr>
            <a:xfrm>
              <a:off x="6134100" y="2715028"/>
              <a:ext cx="9526" cy="18648"/>
            </a:xfrm>
            <a:custGeom>
              <a:avLst/>
              <a:gdLst/>
              <a:ahLst/>
              <a:cxnLst/>
              <a:rect l="0" t="0" r="0" b="0"/>
              <a:pathLst>
                <a:path w="9526" h="18648">
                  <a:moveTo>
                    <a:pt x="9525" y="18647"/>
                  </a:moveTo>
                  <a:lnTo>
                    <a:pt x="9525" y="18647"/>
                  </a:lnTo>
                  <a:lnTo>
                    <a:pt x="10" y="18647"/>
                  </a:lnTo>
                  <a:lnTo>
                    <a:pt x="5059" y="18647"/>
                  </a:lnTo>
                  <a:lnTo>
                    <a:pt x="6548" y="17589"/>
                  </a:lnTo>
                  <a:lnTo>
                    <a:pt x="7540" y="15825"/>
                  </a:lnTo>
                  <a:lnTo>
                    <a:pt x="9410" y="9514"/>
                  </a:lnTo>
                  <a:lnTo>
                    <a:pt x="9515" y="955"/>
                  </a:lnTo>
                  <a:lnTo>
                    <a:pt x="8460" y="502"/>
                  </a:lnTo>
                  <a:lnTo>
                    <a:pt x="4466" y="0"/>
                  </a:lnTo>
                  <a:lnTo>
                    <a:pt x="2977" y="924"/>
                  </a:lnTo>
                  <a:lnTo>
                    <a:pt x="1985" y="2598"/>
                  </a:lnTo>
                  <a:lnTo>
                    <a:pt x="0" y="91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8" name="SMARTInkShape-7398"/>
            <p:cNvSpPr/>
            <p:nvPr>
              <p:custDataLst>
                <p:tags r:id="rId296"/>
              </p:custDataLst>
            </p:nvPr>
          </p:nvSpPr>
          <p:spPr>
            <a:xfrm>
              <a:off x="6296025" y="2619375"/>
              <a:ext cx="112928" cy="199826"/>
            </a:xfrm>
            <a:custGeom>
              <a:avLst/>
              <a:gdLst/>
              <a:ahLst/>
              <a:cxnLst/>
              <a:rect l="0" t="0" r="0" b="0"/>
              <a:pathLst>
                <a:path w="112928" h="199826">
                  <a:moveTo>
                    <a:pt x="0" y="123825"/>
                  </a:moveTo>
                  <a:lnTo>
                    <a:pt x="0" y="123825"/>
                  </a:lnTo>
                  <a:lnTo>
                    <a:pt x="0" y="169343"/>
                  </a:lnTo>
                  <a:lnTo>
                    <a:pt x="0" y="199825"/>
                  </a:lnTo>
                  <a:lnTo>
                    <a:pt x="0" y="156258"/>
                  </a:lnTo>
                  <a:lnTo>
                    <a:pt x="0" y="114639"/>
                  </a:lnTo>
                  <a:lnTo>
                    <a:pt x="0" y="68139"/>
                  </a:lnTo>
                  <a:lnTo>
                    <a:pt x="2822" y="59212"/>
                  </a:lnTo>
                  <a:lnTo>
                    <a:pt x="6546" y="51716"/>
                  </a:lnTo>
                  <a:lnTo>
                    <a:pt x="9491" y="38276"/>
                  </a:lnTo>
                  <a:lnTo>
                    <a:pt x="14570" y="43208"/>
                  </a:lnTo>
                  <a:lnTo>
                    <a:pt x="17059" y="48484"/>
                  </a:lnTo>
                  <a:lnTo>
                    <a:pt x="17723" y="51373"/>
                  </a:lnTo>
                  <a:lnTo>
                    <a:pt x="23713" y="60495"/>
                  </a:lnTo>
                  <a:lnTo>
                    <a:pt x="34161" y="73059"/>
                  </a:lnTo>
                  <a:lnTo>
                    <a:pt x="39050" y="83619"/>
                  </a:lnTo>
                  <a:lnTo>
                    <a:pt x="79294" y="126884"/>
                  </a:lnTo>
                  <a:lnTo>
                    <a:pt x="85689" y="130476"/>
                  </a:lnTo>
                  <a:lnTo>
                    <a:pt x="92059" y="133131"/>
                  </a:lnTo>
                  <a:lnTo>
                    <a:pt x="98418" y="137839"/>
                  </a:lnTo>
                  <a:lnTo>
                    <a:pt x="101950" y="143459"/>
                  </a:lnTo>
                  <a:lnTo>
                    <a:pt x="104217" y="150634"/>
                  </a:lnTo>
                  <a:lnTo>
                    <a:pt x="105462" y="151223"/>
                  </a:lnTo>
                  <a:lnTo>
                    <a:pt x="112927" y="152245"/>
                  </a:lnTo>
                  <a:lnTo>
                    <a:pt x="106580" y="142018"/>
                  </a:lnTo>
                  <a:lnTo>
                    <a:pt x="103787" y="117442"/>
                  </a:lnTo>
                  <a:lnTo>
                    <a:pt x="99751" y="111110"/>
                  </a:lnTo>
                  <a:lnTo>
                    <a:pt x="95843" y="80170"/>
                  </a:lnTo>
                  <a:lnTo>
                    <a:pt x="94270" y="59789"/>
                  </a:lnTo>
                  <a:lnTo>
                    <a:pt x="90228" y="49151"/>
                  </a:lnTo>
                  <a:lnTo>
                    <a:pt x="89784" y="44409"/>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69" name="SMARTInkShape-7399"/>
            <p:cNvSpPr/>
            <p:nvPr>
              <p:custDataLst>
                <p:tags r:id="rId297"/>
              </p:custDataLst>
            </p:nvPr>
          </p:nvSpPr>
          <p:spPr>
            <a:xfrm>
              <a:off x="6496050" y="2629379"/>
              <a:ext cx="104381" cy="142397"/>
            </a:xfrm>
            <a:custGeom>
              <a:avLst/>
              <a:gdLst/>
              <a:ahLst/>
              <a:cxnLst/>
              <a:rect l="0" t="0" r="0" b="0"/>
              <a:pathLst>
                <a:path w="104381" h="142397">
                  <a:moveTo>
                    <a:pt x="0" y="75721"/>
                  </a:moveTo>
                  <a:lnTo>
                    <a:pt x="0" y="75721"/>
                  </a:lnTo>
                  <a:lnTo>
                    <a:pt x="0" y="98111"/>
                  </a:lnTo>
                  <a:lnTo>
                    <a:pt x="2822" y="104369"/>
                  </a:lnTo>
                  <a:lnTo>
                    <a:pt x="8201" y="111954"/>
                  </a:lnTo>
                  <a:lnTo>
                    <a:pt x="9409" y="121858"/>
                  </a:lnTo>
                  <a:lnTo>
                    <a:pt x="12295" y="119862"/>
                  </a:lnTo>
                  <a:lnTo>
                    <a:pt x="17716" y="115014"/>
                  </a:lnTo>
                  <a:lnTo>
                    <a:pt x="30793" y="68711"/>
                  </a:lnTo>
                  <a:lnTo>
                    <a:pt x="43684" y="44106"/>
                  </a:lnTo>
                  <a:lnTo>
                    <a:pt x="48574" y="31193"/>
                  </a:lnTo>
                  <a:lnTo>
                    <a:pt x="75735" y="0"/>
                  </a:lnTo>
                  <a:lnTo>
                    <a:pt x="82654" y="13766"/>
                  </a:lnTo>
                  <a:lnTo>
                    <a:pt x="85119" y="30596"/>
                  </a:lnTo>
                  <a:lnTo>
                    <a:pt x="86514" y="40849"/>
                  </a:lnTo>
                  <a:lnTo>
                    <a:pt x="93211" y="58877"/>
                  </a:lnTo>
                  <a:lnTo>
                    <a:pt x="95131" y="104394"/>
                  </a:lnTo>
                  <a:lnTo>
                    <a:pt x="98020" y="112454"/>
                  </a:lnTo>
                  <a:lnTo>
                    <a:pt x="101772" y="119563"/>
                  </a:lnTo>
                  <a:lnTo>
                    <a:pt x="104182" y="132751"/>
                  </a:lnTo>
                  <a:lnTo>
                    <a:pt x="104380" y="135966"/>
                  </a:lnTo>
                  <a:lnTo>
                    <a:pt x="103453" y="138109"/>
                  </a:lnTo>
                  <a:lnTo>
                    <a:pt x="95250" y="1423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0" name="SMARTInkShape-7400"/>
            <p:cNvSpPr/>
            <p:nvPr>
              <p:custDataLst>
                <p:tags r:id="rId298"/>
              </p:custDataLst>
            </p:nvPr>
          </p:nvSpPr>
          <p:spPr>
            <a:xfrm>
              <a:off x="6505575" y="2705100"/>
              <a:ext cx="123826" cy="28576"/>
            </a:xfrm>
            <a:custGeom>
              <a:avLst/>
              <a:gdLst/>
              <a:ahLst/>
              <a:cxnLst/>
              <a:rect l="0" t="0" r="0" b="0"/>
              <a:pathLst>
                <a:path w="123826" h="28576">
                  <a:moveTo>
                    <a:pt x="0" y="28575"/>
                  </a:moveTo>
                  <a:lnTo>
                    <a:pt x="0" y="28575"/>
                  </a:lnTo>
                  <a:lnTo>
                    <a:pt x="5057" y="28575"/>
                  </a:lnTo>
                  <a:lnTo>
                    <a:pt x="10361" y="25753"/>
                  </a:lnTo>
                  <a:lnTo>
                    <a:pt x="16247" y="22029"/>
                  </a:lnTo>
                  <a:lnTo>
                    <a:pt x="26568" y="19933"/>
                  </a:lnTo>
                  <a:lnTo>
                    <a:pt x="59603" y="14110"/>
                  </a:lnTo>
                  <a:lnTo>
                    <a:pt x="102234" y="512"/>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1" name="SMARTInkShape-7401"/>
            <p:cNvSpPr/>
            <p:nvPr>
              <p:custDataLst>
                <p:tags r:id="rId299"/>
              </p:custDataLst>
            </p:nvPr>
          </p:nvSpPr>
          <p:spPr>
            <a:xfrm>
              <a:off x="6734175" y="2619375"/>
              <a:ext cx="8644" cy="123826"/>
            </a:xfrm>
            <a:custGeom>
              <a:avLst/>
              <a:gdLst/>
              <a:ahLst/>
              <a:cxnLst/>
              <a:rect l="0" t="0" r="0" b="0"/>
              <a:pathLst>
                <a:path w="8644" h="123826">
                  <a:moveTo>
                    <a:pt x="0" y="0"/>
                  </a:moveTo>
                  <a:lnTo>
                    <a:pt x="0" y="0"/>
                  </a:lnTo>
                  <a:lnTo>
                    <a:pt x="1059" y="24656"/>
                  </a:lnTo>
                  <a:lnTo>
                    <a:pt x="8643" y="53992"/>
                  </a:lnTo>
                  <a:lnTo>
                    <a:pt x="8206" y="70796"/>
                  </a:lnTo>
                  <a:lnTo>
                    <a:pt x="574" y="111533"/>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2" name="SMARTInkShape-7402"/>
            <p:cNvSpPr/>
            <p:nvPr>
              <p:custDataLst>
                <p:tags r:id="rId300"/>
              </p:custDataLst>
            </p:nvPr>
          </p:nvSpPr>
          <p:spPr>
            <a:xfrm>
              <a:off x="6667500" y="2591242"/>
              <a:ext cx="457201" cy="142434"/>
            </a:xfrm>
            <a:custGeom>
              <a:avLst/>
              <a:gdLst/>
              <a:ahLst/>
              <a:cxnLst/>
              <a:rect l="0" t="0" r="0" b="0"/>
              <a:pathLst>
                <a:path w="457201" h="142434">
                  <a:moveTo>
                    <a:pt x="0" y="56708"/>
                  </a:moveTo>
                  <a:lnTo>
                    <a:pt x="0" y="56708"/>
                  </a:lnTo>
                  <a:lnTo>
                    <a:pt x="0" y="51651"/>
                  </a:lnTo>
                  <a:lnTo>
                    <a:pt x="1059" y="50162"/>
                  </a:lnTo>
                  <a:lnTo>
                    <a:pt x="2822" y="49169"/>
                  </a:lnTo>
                  <a:lnTo>
                    <a:pt x="45989" y="33028"/>
                  </a:lnTo>
                  <a:lnTo>
                    <a:pt x="91481" y="21239"/>
                  </a:lnTo>
                  <a:lnTo>
                    <a:pt x="134423" y="18762"/>
                  </a:lnTo>
                  <a:lnTo>
                    <a:pt x="150483" y="18654"/>
                  </a:lnTo>
                  <a:lnTo>
                    <a:pt x="154298" y="19697"/>
                  </a:lnTo>
                  <a:lnTo>
                    <a:pt x="156840" y="21450"/>
                  </a:lnTo>
                  <a:lnTo>
                    <a:pt x="158535" y="23678"/>
                  </a:lnTo>
                  <a:lnTo>
                    <a:pt x="160418" y="28975"/>
                  </a:lnTo>
                  <a:lnTo>
                    <a:pt x="161837" y="42206"/>
                  </a:lnTo>
                  <a:lnTo>
                    <a:pt x="153277" y="86969"/>
                  </a:lnTo>
                  <a:lnTo>
                    <a:pt x="152434" y="116851"/>
                  </a:lnTo>
                  <a:lnTo>
                    <a:pt x="157466" y="131560"/>
                  </a:lnTo>
                  <a:lnTo>
                    <a:pt x="160011" y="135185"/>
                  </a:lnTo>
                  <a:lnTo>
                    <a:pt x="169735" y="141478"/>
                  </a:lnTo>
                  <a:lnTo>
                    <a:pt x="184557" y="142349"/>
                  </a:lnTo>
                  <a:lnTo>
                    <a:pt x="210023" y="134812"/>
                  </a:lnTo>
                  <a:lnTo>
                    <a:pt x="231001" y="120041"/>
                  </a:lnTo>
                  <a:lnTo>
                    <a:pt x="260330" y="77439"/>
                  </a:lnTo>
                  <a:lnTo>
                    <a:pt x="275784" y="47778"/>
                  </a:lnTo>
                  <a:lnTo>
                    <a:pt x="276186" y="60493"/>
                  </a:lnTo>
                  <a:lnTo>
                    <a:pt x="277257" y="62406"/>
                  </a:lnTo>
                  <a:lnTo>
                    <a:pt x="279030" y="63682"/>
                  </a:lnTo>
                  <a:lnTo>
                    <a:pt x="281270" y="64532"/>
                  </a:lnTo>
                  <a:lnTo>
                    <a:pt x="282763" y="66157"/>
                  </a:lnTo>
                  <a:lnTo>
                    <a:pt x="284423" y="70786"/>
                  </a:lnTo>
                  <a:lnTo>
                    <a:pt x="285739" y="117583"/>
                  </a:lnTo>
                  <a:lnTo>
                    <a:pt x="285747" y="126721"/>
                  </a:lnTo>
                  <a:lnTo>
                    <a:pt x="286807" y="128783"/>
                  </a:lnTo>
                  <a:lnTo>
                    <a:pt x="288572" y="130158"/>
                  </a:lnTo>
                  <a:lnTo>
                    <a:pt x="290806" y="131075"/>
                  </a:lnTo>
                  <a:lnTo>
                    <a:pt x="292295" y="132744"/>
                  </a:lnTo>
                  <a:lnTo>
                    <a:pt x="294883" y="140948"/>
                  </a:lnTo>
                  <a:lnTo>
                    <a:pt x="295253" y="132645"/>
                  </a:lnTo>
                  <a:lnTo>
                    <a:pt x="295275" y="85854"/>
                  </a:lnTo>
                  <a:lnTo>
                    <a:pt x="296334" y="61879"/>
                  </a:lnTo>
                  <a:lnTo>
                    <a:pt x="304975" y="32459"/>
                  </a:lnTo>
                  <a:lnTo>
                    <a:pt x="312165" y="18835"/>
                  </a:lnTo>
                  <a:lnTo>
                    <a:pt x="312885" y="15585"/>
                  </a:lnTo>
                  <a:lnTo>
                    <a:pt x="314423" y="13417"/>
                  </a:lnTo>
                  <a:lnTo>
                    <a:pt x="316508" y="11972"/>
                  </a:lnTo>
                  <a:lnTo>
                    <a:pt x="321645" y="9309"/>
                  </a:lnTo>
                  <a:lnTo>
                    <a:pt x="330488" y="2918"/>
                  </a:lnTo>
                  <a:lnTo>
                    <a:pt x="339810" y="553"/>
                  </a:lnTo>
                  <a:lnTo>
                    <a:pt x="346113" y="0"/>
                  </a:lnTo>
                  <a:lnTo>
                    <a:pt x="348218" y="911"/>
                  </a:lnTo>
                  <a:lnTo>
                    <a:pt x="349619" y="2577"/>
                  </a:lnTo>
                  <a:lnTo>
                    <a:pt x="350555" y="4745"/>
                  </a:lnTo>
                  <a:lnTo>
                    <a:pt x="352237" y="6191"/>
                  </a:lnTo>
                  <a:lnTo>
                    <a:pt x="356928" y="7798"/>
                  </a:lnTo>
                  <a:lnTo>
                    <a:pt x="358601" y="10343"/>
                  </a:lnTo>
                  <a:lnTo>
                    <a:pt x="360462" y="18815"/>
                  </a:lnTo>
                  <a:lnTo>
                    <a:pt x="358466" y="26814"/>
                  </a:lnTo>
                  <a:lnTo>
                    <a:pt x="348562" y="40572"/>
                  </a:lnTo>
                  <a:lnTo>
                    <a:pt x="337472" y="53481"/>
                  </a:lnTo>
                  <a:lnTo>
                    <a:pt x="332472" y="64101"/>
                  </a:lnTo>
                  <a:lnTo>
                    <a:pt x="319584" y="78066"/>
                  </a:lnTo>
                  <a:lnTo>
                    <a:pt x="309651" y="84203"/>
                  </a:lnTo>
                  <a:lnTo>
                    <a:pt x="306956" y="89389"/>
                  </a:lnTo>
                  <a:lnTo>
                    <a:pt x="304989" y="102533"/>
                  </a:lnTo>
                  <a:lnTo>
                    <a:pt x="309913" y="113913"/>
                  </a:lnTo>
                  <a:lnTo>
                    <a:pt x="312442" y="117069"/>
                  </a:lnTo>
                  <a:lnTo>
                    <a:pt x="318074" y="120577"/>
                  </a:lnTo>
                  <a:lnTo>
                    <a:pt x="327196" y="122552"/>
                  </a:lnTo>
                  <a:lnTo>
                    <a:pt x="346304" y="124277"/>
                  </a:lnTo>
                  <a:lnTo>
                    <a:pt x="361077" y="129880"/>
                  </a:lnTo>
                  <a:lnTo>
                    <a:pt x="407759" y="132731"/>
                  </a:lnTo>
                  <a:lnTo>
                    <a:pt x="421917" y="132873"/>
                  </a:lnTo>
                  <a:lnTo>
                    <a:pt x="428465" y="135715"/>
                  </a:lnTo>
                  <a:lnTo>
                    <a:pt x="434904" y="139447"/>
                  </a:lnTo>
                  <a:lnTo>
                    <a:pt x="457200" y="142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3" name="SMARTInkShape-7403"/>
            <p:cNvSpPr/>
            <p:nvPr>
              <p:custDataLst>
                <p:tags r:id="rId301"/>
              </p:custDataLst>
            </p:nvPr>
          </p:nvSpPr>
          <p:spPr>
            <a:xfrm>
              <a:off x="7124700" y="2552788"/>
              <a:ext cx="95240" cy="133263"/>
            </a:xfrm>
            <a:custGeom>
              <a:avLst/>
              <a:gdLst/>
              <a:ahLst/>
              <a:cxnLst/>
              <a:rect l="0" t="0" r="0" b="0"/>
              <a:pathLst>
                <a:path w="95240" h="133263">
                  <a:moveTo>
                    <a:pt x="0" y="57062"/>
                  </a:moveTo>
                  <a:lnTo>
                    <a:pt x="0" y="57062"/>
                  </a:lnTo>
                  <a:lnTo>
                    <a:pt x="0" y="103432"/>
                  </a:lnTo>
                  <a:lnTo>
                    <a:pt x="0" y="123696"/>
                  </a:lnTo>
                  <a:lnTo>
                    <a:pt x="0" y="110476"/>
                  </a:lnTo>
                  <a:lnTo>
                    <a:pt x="2822" y="104438"/>
                  </a:lnTo>
                  <a:lnTo>
                    <a:pt x="7604" y="96110"/>
                  </a:lnTo>
                  <a:lnTo>
                    <a:pt x="16476" y="67715"/>
                  </a:lnTo>
                  <a:lnTo>
                    <a:pt x="21109" y="47871"/>
                  </a:lnTo>
                  <a:lnTo>
                    <a:pt x="36647" y="3288"/>
                  </a:lnTo>
                  <a:lnTo>
                    <a:pt x="38190" y="2163"/>
                  </a:lnTo>
                  <a:lnTo>
                    <a:pt x="46173" y="208"/>
                  </a:lnTo>
                  <a:lnTo>
                    <a:pt x="52251" y="0"/>
                  </a:lnTo>
                  <a:lnTo>
                    <a:pt x="54942" y="2087"/>
                  </a:lnTo>
                  <a:lnTo>
                    <a:pt x="79413" y="36493"/>
                  </a:lnTo>
                  <a:lnTo>
                    <a:pt x="91901" y="65254"/>
                  </a:lnTo>
                  <a:lnTo>
                    <a:pt x="95163" y="110507"/>
                  </a:lnTo>
                  <a:lnTo>
                    <a:pt x="95239" y="126842"/>
                  </a:lnTo>
                  <a:lnTo>
                    <a:pt x="94184" y="128982"/>
                  </a:lnTo>
                  <a:lnTo>
                    <a:pt x="92423" y="130409"/>
                  </a:lnTo>
                  <a:lnTo>
                    <a:pt x="87048" y="132698"/>
                  </a:lnTo>
                  <a:lnTo>
                    <a:pt x="66675" y="1332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4" name="SMARTInkShape-7404"/>
            <p:cNvSpPr/>
            <p:nvPr>
              <p:custDataLst>
                <p:tags r:id="rId302"/>
              </p:custDataLst>
            </p:nvPr>
          </p:nvSpPr>
          <p:spPr>
            <a:xfrm>
              <a:off x="7115175" y="2609850"/>
              <a:ext cx="133351" cy="19051"/>
            </a:xfrm>
            <a:custGeom>
              <a:avLst/>
              <a:gdLst/>
              <a:ahLst/>
              <a:cxnLst/>
              <a:rect l="0" t="0" r="0" b="0"/>
              <a:pathLst>
                <a:path w="133351" h="19051">
                  <a:moveTo>
                    <a:pt x="0" y="19050"/>
                  </a:moveTo>
                  <a:lnTo>
                    <a:pt x="0" y="19050"/>
                  </a:lnTo>
                  <a:lnTo>
                    <a:pt x="46206" y="19050"/>
                  </a:lnTo>
                  <a:lnTo>
                    <a:pt x="68489" y="17992"/>
                  </a:lnTo>
                  <a:lnTo>
                    <a:pt x="112260" y="10408"/>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5" name="SMARTInkShape-7405"/>
            <p:cNvSpPr/>
            <p:nvPr>
              <p:custDataLst>
                <p:tags r:id="rId303"/>
              </p:custDataLst>
            </p:nvPr>
          </p:nvSpPr>
          <p:spPr>
            <a:xfrm>
              <a:off x="7296280" y="2514600"/>
              <a:ext cx="66546" cy="138466"/>
            </a:xfrm>
            <a:custGeom>
              <a:avLst/>
              <a:gdLst/>
              <a:ahLst/>
              <a:cxnLst/>
              <a:rect l="0" t="0" r="0" b="0"/>
              <a:pathLst>
                <a:path w="66546" h="138466">
                  <a:moveTo>
                    <a:pt x="47495" y="0"/>
                  </a:moveTo>
                  <a:lnTo>
                    <a:pt x="47495" y="0"/>
                  </a:lnTo>
                  <a:lnTo>
                    <a:pt x="47495" y="8201"/>
                  </a:lnTo>
                  <a:lnTo>
                    <a:pt x="46437" y="8642"/>
                  </a:lnTo>
                  <a:lnTo>
                    <a:pt x="39294" y="9409"/>
                  </a:lnTo>
                  <a:lnTo>
                    <a:pt x="33306" y="19603"/>
                  </a:lnTo>
                  <a:lnTo>
                    <a:pt x="26262" y="37755"/>
                  </a:lnTo>
                  <a:lnTo>
                    <a:pt x="13341" y="53930"/>
                  </a:lnTo>
                  <a:lnTo>
                    <a:pt x="1347" y="87574"/>
                  </a:lnTo>
                  <a:lnTo>
                    <a:pt x="0" y="107834"/>
                  </a:lnTo>
                  <a:lnTo>
                    <a:pt x="2750" y="114248"/>
                  </a:lnTo>
                  <a:lnTo>
                    <a:pt x="13139" y="126990"/>
                  </a:lnTo>
                  <a:lnTo>
                    <a:pt x="19173" y="130523"/>
                  </a:lnTo>
                  <a:lnTo>
                    <a:pt x="25382" y="133152"/>
                  </a:lnTo>
                  <a:lnTo>
                    <a:pt x="31670" y="137848"/>
                  </a:lnTo>
                  <a:lnTo>
                    <a:pt x="34828" y="138465"/>
                  </a:lnTo>
                  <a:lnTo>
                    <a:pt x="37992" y="137819"/>
                  </a:lnTo>
                  <a:lnTo>
                    <a:pt x="66545"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6" name="SMARTInkShape-7406"/>
            <p:cNvSpPr/>
            <p:nvPr>
              <p:custDataLst>
                <p:tags r:id="rId304"/>
              </p:custDataLst>
            </p:nvPr>
          </p:nvSpPr>
          <p:spPr>
            <a:xfrm>
              <a:off x="7581900" y="2543175"/>
              <a:ext cx="140902" cy="152235"/>
            </a:xfrm>
            <a:custGeom>
              <a:avLst/>
              <a:gdLst/>
              <a:ahLst/>
              <a:cxnLst/>
              <a:rect l="0" t="0" r="0" b="0"/>
              <a:pathLst>
                <a:path w="140902" h="152235">
                  <a:moveTo>
                    <a:pt x="0" y="0"/>
                  </a:moveTo>
                  <a:lnTo>
                    <a:pt x="0" y="0"/>
                  </a:lnTo>
                  <a:lnTo>
                    <a:pt x="45989" y="0"/>
                  </a:lnTo>
                  <a:lnTo>
                    <a:pt x="69012" y="5057"/>
                  </a:lnTo>
                  <a:lnTo>
                    <a:pt x="108964" y="26837"/>
                  </a:lnTo>
                  <a:lnTo>
                    <a:pt x="125946" y="40932"/>
                  </a:lnTo>
                  <a:lnTo>
                    <a:pt x="136213" y="55755"/>
                  </a:lnTo>
                  <a:lnTo>
                    <a:pt x="140901" y="68496"/>
                  </a:lnTo>
                  <a:lnTo>
                    <a:pt x="139176" y="78420"/>
                  </a:lnTo>
                  <a:lnTo>
                    <a:pt x="126513" y="107184"/>
                  </a:lnTo>
                  <a:lnTo>
                    <a:pt x="120434" y="115724"/>
                  </a:lnTo>
                  <a:lnTo>
                    <a:pt x="93380" y="136371"/>
                  </a:lnTo>
                  <a:lnTo>
                    <a:pt x="53755" y="149558"/>
                  </a:lnTo>
                  <a:lnTo>
                    <a:pt x="25759" y="152234"/>
                  </a:lnTo>
                  <a:lnTo>
                    <a:pt x="19210" y="149504"/>
                  </a:lnTo>
                  <a:lnTo>
                    <a:pt x="15981" y="147294"/>
                  </a:lnTo>
                  <a:lnTo>
                    <a:pt x="12395" y="136372"/>
                  </a:lnTo>
                  <a:lnTo>
                    <a:pt x="10092" y="118660"/>
                  </a:lnTo>
                  <a:lnTo>
                    <a:pt x="1905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7" name="SMARTInkShape-7407"/>
            <p:cNvSpPr/>
            <p:nvPr>
              <p:custDataLst>
                <p:tags r:id="rId305"/>
              </p:custDataLst>
            </p:nvPr>
          </p:nvSpPr>
          <p:spPr>
            <a:xfrm>
              <a:off x="7772400" y="2581275"/>
              <a:ext cx="1" cy="76201"/>
            </a:xfrm>
            <a:custGeom>
              <a:avLst/>
              <a:gdLst/>
              <a:ahLst/>
              <a:cxnLst/>
              <a:rect l="0" t="0" r="0" b="0"/>
              <a:pathLst>
                <a:path w="1" h="76201">
                  <a:moveTo>
                    <a:pt x="0" y="0"/>
                  </a:moveTo>
                  <a:lnTo>
                    <a:pt x="0" y="0"/>
                  </a:lnTo>
                  <a:lnTo>
                    <a:pt x="0" y="47614"/>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8" name="SMARTInkShape-7408"/>
            <p:cNvSpPr/>
            <p:nvPr>
              <p:custDataLst>
                <p:tags r:id="rId306"/>
              </p:custDataLst>
            </p:nvPr>
          </p:nvSpPr>
          <p:spPr>
            <a:xfrm>
              <a:off x="7848600" y="2533650"/>
              <a:ext cx="47626" cy="131873"/>
            </a:xfrm>
            <a:custGeom>
              <a:avLst/>
              <a:gdLst/>
              <a:ahLst/>
              <a:cxnLst/>
              <a:rect l="0" t="0" r="0" b="0"/>
              <a:pathLst>
                <a:path w="47626" h="131873">
                  <a:moveTo>
                    <a:pt x="47625" y="0"/>
                  </a:moveTo>
                  <a:lnTo>
                    <a:pt x="47625" y="0"/>
                  </a:lnTo>
                  <a:lnTo>
                    <a:pt x="29311" y="0"/>
                  </a:lnTo>
                  <a:lnTo>
                    <a:pt x="20788" y="2822"/>
                  </a:lnTo>
                  <a:lnTo>
                    <a:pt x="13472" y="6546"/>
                  </a:lnTo>
                  <a:lnTo>
                    <a:pt x="6694" y="8201"/>
                  </a:lnTo>
                  <a:lnTo>
                    <a:pt x="4463" y="9701"/>
                  </a:lnTo>
                  <a:lnTo>
                    <a:pt x="2975" y="11759"/>
                  </a:lnTo>
                  <a:lnTo>
                    <a:pt x="1322" y="16868"/>
                  </a:lnTo>
                  <a:lnTo>
                    <a:pt x="174" y="26824"/>
                  </a:lnTo>
                  <a:lnTo>
                    <a:pt x="11765" y="56741"/>
                  </a:lnTo>
                  <a:lnTo>
                    <a:pt x="22668" y="69769"/>
                  </a:lnTo>
                  <a:lnTo>
                    <a:pt x="28772" y="73342"/>
                  </a:lnTo>
                  <a:lnTo>
                    <a:pt x="31881" y="74295"/>
                  </a:lnTo>
                  <a:lnTo>
                    <a:pt x="38159" y="80998"/>
                  </a:lnTo>
                  <a:lnTo>
                    <a:pt x="45755" y="92435"/>
                  </a:lnTo>
                  <a:lnTo>
                    <a:pt x="45320" y="94431"/>
                  </a:lnTo>
                  <a:lnTo>
                    <a:pt x="39260" y="103204"/>
                  </a:lnTo>
                  <a:lnTo>
                    <a:pt x="29666" y="112069"/>
                  </a:lnTo>
                  <a:lnTo>
                    <a:pt x="1594" y="131872"/>
                  </a:lnTo>
                  <a:lnTo>
                    <a:pt x="1063" y="131306"/>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79" name="SMARTInkShape-7409"/>
            <p:cNvSpPr/>
            <p:nvPr>
              <p:custDataLst>
                <p:tags r:id="rId307"/>
              </p:custDataLst>
            </p:nvPr>
          </p:nvSpPr>
          <p:spPr>
            <a:xfrm>
              <a:off x="7972461" y="2534220"/>
              <a:ext cx="104727" cy="132578"/>
            </a:xfrm>
            <a:custGeom>
              <a:avLst/>
              <a:gdLst/>
              <a:ahLst/>
              <a:cxnLst/>
              <a:rect l="0" t="0" r="0" b="0"/>
              <a:pathLst>
                <a:path w="104727" h="132578">
                  <a:moveTo>
                    <a:pt x="19014" y="47055"/>
                  </a:moveTo>
                  <a:lnTo>
                    <a:pt x="19014" y="47055"/>
                  </a:lnTo>
                  <a:lnTo>
                    <a:pt x="19014" y="60312"/>
                  </a:lnTo>
                  <a:lnTo>
                    <a:pt x="16192" y="66353"/>
                  </a:lnTo>
                  <a:lnTo>
                    <a:pt x="12468" y="72565"/>
                  </a:lnTo>
                  <a:lnTo>
                    <a:pt x="10078" y="85177"/>
                  </a:lnTo>
                  <a:lnTo>
                    <a:pt x="8692" y="92573"/>
                  </a:lnTo>
                  <a:lnTo>
                    <a:pt x="0" y="123055"/>
                  </a:lnTo>
                  <a:lnTo>
                    <a:pt x="5031" y="123196"/>
                  </a:lnTo>
                  <a:lnTo>
                    <a:pt x="6517" y="122157"/>
                  </a:lnTo>
                  <a:lnTo>
                    <a:pt x="7508" y="120407"/>
                  </a:lnTo>
                  <a:lnTo>
                    <a:pt x="8168" y="118181"/>
                  </a:lnTo>
                  <a:lnTo>
                    <a:pt x="16854" y="103955"/>
                  </a:lnTo>
                  <a:lnTo>
                    <a:pt x="29185" y="62516"/>
                  </a:lnTo>
                  <a:lnTo>
                    <a:pt x="54308" y="19223"/>
                  </a:lnTo>
                  <a:lnTo>
                    <a:pt x="56926" y="12460"/>
                  </a:lnTo>
                  <a:lnTo>
                    <a:pt x="61617" y="5927"/>
                  </a:lnTo>
                  <a:lnTo>
                    <a:pt x="67229" y="2317"/>
                  </a:lnTo>
                  <a:lnTo>
                    <a:pt x="74399" y="0"/>
                  </a:lnTo>
                  <a:lnTo>
                    <a:pt x="78202" y="2506"/>
                  </a:lnTo>
                  <a:lnTo>
                    <a:pt x="80697" y="4656"/>
                  </a:lnTo>
                  <a:lnTo>
                    <a:pt x="83471" y="9866"/>
                  </a:lnTo>
                  <a:lnTo>
                    <a:pt x="98817" y="52692"/>
                  </a:lnTo>
                  <a:lnTo>
                    <a:pt x="102984" y="67187"/>
                  </a:lnTo>
                  <a:lnTo>
                    <a:pt x="104694" y="111990"/>
                  </a:lnTo>
                  <a:lnTo>
                    <a:pt x="104726" y="124973"/>
                  </a:lnTo>
                  <a:lnTo>
                    <a:pt x="103672" y="127576"/>
                  </a:lnTo>
                  <a:lnTo>
                    <a:pt x="101910" y="129310"/>
                  </a:lnTo>
                  <a:lnTo>
                    <a:pt x="95606" y="132577"/>
                  </a:lnTo>
                  <a:lnTo>
                    <a:pt x="95214" y="1232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0" name="SMARTInkShape-7410"/>
            <p:cNvSpPr/>
            <p:nvPr>
              <p:custDataLst>
                <p:tags r:id="rId308"/>
              </p:custDataLst>
            </p:nvPr>
          </p:nvSpPr>
          <p:spPr>
            <a:xfrm>
              <a:off x="7972425" y="2514612"/>
              <a:ext cx="274344" cy="142864"/>
            </a:xfrm>
            <a:custGeom>
              <a:avLst/>
              <a:gdLst/>
              <a:ahLst/>
              <a:cxnLst/>
              <a:rect l="0" t="0" r="0" b="0"/>
              <a:pathLst>
                <a:path w="274344" h="142864">
                  <a:moveTo>
                    <a:pt x="0" y="95238"/>
                  </a:moveTo>
                  <a:lnTo>
                    <a:pt x="0" y="95238"/>
                  </a:lnTo>
                  <a:lnTo>
                    <a:pt x="47532" y="83479"/>
                  </a:lnTo>
                  <a:lnTo>
                    <a:pt x="66648" y="78348"/>
                  </a:lnTo>
                  <a:lnTo>
                    <a:pt x="110417" y="73555"/>
                  </a:lnTo>
                  <a:lnTo>
                    <a:pt x="153809" y="61025"/>
                  </a:lnTo>
                  <a:lnTo>
                    <a:pt x="173044" y="57231"/>
                  </a:lnTo>
                  <a:lnTo>
                    <a:pt x="192382" y="49826"/>
                  </a:lnTo>
                  <a:lnTo>
                    <a:pt x="198106" y="49089"/>
                  </a:lnTo>
                  <a:lnTo>
                    <a:pt x="227985" y="33754"/>
                  </a:lnTo>
                  <a:lnTo>
                    <a:pt x="256767" y="12453"/>
                  </a:lnTo>
                  <a:lnTo>
                    <a:pt x="260079" y="11473"/>
                  </a:lnTo>
                  <a:lnTo>
                    <a:pt x="262286" y="9761"/>
                  </a:lnTo>
                  <a:lnTo>
                    <a:pt x="266119" y="1484"/>
                  </a:lnTo>
                  <a:lnTo>
                    <a:pt x="265254" y="985"/>
                  </a:lnTo>
                  <a:lnTo>
                    <a:pt x="229840" y="0"/>
                  </a:lnTo>
                  <a:lnTo>
                    <a:pt x="218215" y="5638"/>
                  </a:lnTo>
                  <a:lnTo>
                    <a:pt x="196033" y="23310"/>
                  </a:lnTo>
                  <a:lnTo>
                    <a:pt x="192959" y="29051"/>
                  </a:lnTo>
                  <a:lnTo>
                    <a:pt x="192139" y="32063"/>
                  </a:lnTo>
                  <a:lnTo>
                    <a:pt x="192652" y="34071"/>
                  </a:lnTo>
                  <a:lnTo>
                    <a:pt x="194051" y="35410"/>
                  </a:lnTo>
                  <a:lnTo>
                    <a:pt x="196042" y="36303"/>
                  </a:lnTo>
                  <a:lnTo>
                    <a:pt x="224681" y="61814"/>
                  </a:lnTo>
                  <a:lnTo>
                    <a:pt x="237978" y="68527"/>
                  </a:lnTo>
                  <a:lnTo>
                    <a:pt x="269873" y="98445"/>
                  </a:lnTo>
                  <a:lnTo>
                    <a:pt x="273402" y="104778"/>
                  </a:lnTo>
                  <a:lnTo>
                    <a:pt x="274343" y="107948"/>
                  </a:lnTo>
                  <a:lnTo>
                    <a:pt x="273912" y="110061"/>
                  </a:lnTo>
                  <a:lnTo>
                    <a:pt x="272566" y="111470"/>
                  </a:lnTo>
                  <a:lnTo>
                    <a:pt x="268249" y="114094"/>
                  </a:lnTo>
                  <a:lnTo>
                    <a:pt x="253786" y="127381"/>
                  </a:lnTo>
                  <a:lnTo>
                    <a:pt x="250377" y="133512"/>
                  </a:lnTo>
                  <a:lnTo>
                    <a:pt x="249468" y="136629"/>
                  </a:lnTo>
                  <a:lnTo>
                    <a:pt x="247803" y="138707"/>
                  </a:lnTo>
                  <a:lnTo>
                    <a:pt x="243132" y="141016"/>
                  </a:lnTo>
                  <a:lnTo>
                    <a:pt x="219075" y="1428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1" name="SMARTInkShape-7411"/>
            <p:cNvSpPr/>
            <p:nvPr>
              <p:custDataLst>
                <p:tags r:id="rId309"/>
              </p:custDataLst>
            </p:nvPr>
          </p:nvSpPr>
          <p:spPr>
            <a:xfrm>
              <a:off x="8324850" y="2543175"/>
              <a:ext cx="19051" cy="114301"/>
            </a:xfrm>
            <a:custGeom>
              <a:avLst/>
              <a:gdLst/>
              <a:ahLst/>
              <a:cxnLst/>
              <a:rect l="0" t="0" r="0" b="0"/>
              <a:pathLst>
                <a:path w="19051" h="114301">
                  <a:moveTo>
                    <a:pt x="19050" y="0"/>
                  </a:moveTo>
                  <a:lnTo>
                    <a:pt x="19050" y="0"/>
                  </a:lnTo>
                  <a:lnTo>
                    <a:pt x="19050" y="18314"/>
                  </a:lnTo>
                  <a:lnTo>
                    <a:pt x="16228" y="26837"/>
                  </a:lnTo>
                  <a:lnTo>
                    <a:pt x="13994" y="30591"/>
                  </a:lnTo>
                  <a:lnTo>
                    <a:pt x="10849" y="45988"/>
                  </a:lnTo>
                  <a:lnTo>
                    <a:pt x="8544" y="82444"/>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2" name="SMARTInkShape-7412"/>
            <p:cNvSpPr/>
            <p:nvPr>
              <p:custDataLst>
                <p:tags r:id="rId310"/>
              </p:custDataLst>
            </p:nvPr>
          </p:nvSpPr>
          <p:spPr>
            <a:xfrm>
              <a:off x="8267700" y="2505358"/>
              <a:ext cx="219076" cy="113977"/>
            </a:xfrm>
            <a:custGeom>
              <a:avLst/>
              <a:gdLst/>
              <a:ahLst/>
              <a:cxnLst/>
              <a:rect l="0" t="0" r="0" b="0"/>
              <a:pathLst>
                <a:path w="219076" h="113977">
                  <a:moveTo>
                    <a:pt x="0" y="37817"/>
                  </a:moveTo>
                  <a:lnTo>
                    <a:pt x="0" y="37817"/>
                  </a:lnTo>
                  <a:lnTo>
                    <a:pt x="31057" y="21342"/>
                  </a:lnTo>
                  <a:lnTo>
                    <a:pt x="48361" y="16708"/>
                  </a:lnTo>
                  <a:lnTo>
                    <a:pt x="68114" y="10717"/>
                  </a:lnTo>
                  <a:lnTo>
                    <a:pt x="111589" y="9280"/>
                  </a:lnTo>
                  <a:lnTo>
                    <a:pt x="112492" y="10326"/>
                  </a:lnTo>
                  <a:lnTo>
                    <a:pt x="114822" y="16854"/>
                  </a:lnTo>
                  <a:lnTo>
                    <a:pt x="119118" y="22503"/>
                  </a:lnTo>
                  <a:lnTo>
                    <a:pt x="121734" y="31363"/>
                  </a:lnTo>
                  <a:lnTo>
                    <a:pt x="123954" y="41299"/>
                  </a:lnTo>
                  <a:lnTo>
                    <a:pt x="131180" y="56300"/>
                  </a:lnTo>
                  <a:lnTo>
                    <a:pt x="133342" y="103411"/>
                  </a:lnTo>
                  <a:lnTo>
                    <a:pt x="133350" y="113976"/>
                  </a:lnTo>
                  <a:lnTo>
                    <a:pt x="133350" y="71455"/>
                  </a:lnTo>
                  <a:lnTo>
                    <a:pt x="134409" y="54369"/>
                  </a:lnTo>
                  <a:lnTo>
                    <a:pt x="145109" y="28518"/>
                  </a:lnTo>
                  <a:lnTo>
                    <a:pt x="159045" y="6959"/>
                  </a:lnTo>
                  <a:lnTo>
                    <a:pt x="165231" y="2936"/>
                  </a:lnTo>
                  <a:lnTo>
                    <a:pt x="174664" y="671"/>
                  </a:lnTo>
                  <a:lnTo>
                    <a:pt x="184162" y="0"/>
                  </a:lnTo>
                  <a:lnTo>
                    <a:pt x="190505" y="2665"/>
                  </a:lnTo>
                  <a:lnTo>
                    <a:pt x="209551" y="16204"/>
                  </a:lnTo>
                  <a:lnTo>
                    <a:pt x="217194" y="18261"/>
                  </a:lnTo>
                  <a:lnTo>
                    <a:pt x="217821" y="19487"/>
                  </a:lnTo>
                  <a:lnTo>
                    <a:pt x="219075" y="282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3" name="SMARTInkShape-7413"/>
            <p:cNvSpPr/>
            <p:nvPr>
              <p:custDataLst>
                <p:tags r:id="rId311"/>
              </p:custDataLst>
            </p:nvPr>
          </p:nvSpPr>
          <p:spPr>
            <a:xfrm>
              <a:off x="8382000" y="2562225"/>
              <a:ext cx="142876" cy="104253"/>
            </a:xfrm>
            <a:custGeom>
              <a:avLst/>
              <a:gdLst/>
              <a:ahLst/>
              <a:cxnLst/>
              <a:rect l="0" t="0" r="0" b="0"/>
              <a:pathLst>
                <a:path w="142876" h="104253">
                  <a:moveTo>
                    <a:pt x="0" y="0"/>
                  </a:moveTo>
                  <a:lnTo>
                    <a:pt x="0" y="0"/>
                  </a:lnTo>
                  <a:lnTo>
                    <a:pt x="0" y="5057"/>
                  </a:lnTo>
                  <a:lnTo>
                    <a:pt x="1059" y="6546"/>
                  </a:lnTo>
                  <a:lnTo>
                    <a:pt x="2822" y="7539"/>
                  </a:lnTo>
                  <a:lnTo>
                    <a:pt x="8201" y="9133"/>
                  </a:lnTo>
                  <a:lnTo>
                    <a:pt x="14189" y="14465"/>
                  </a:lnTo>
                  <a:lnTo>
                    <a:pt x="22534" y="17012"/>
                  </a:lnTo>
                  <a:lnTo>
                    <a:pt x="50200" y="19840"/>
                  </a:lnTo>
                  <a:lnTo>
                    <a:pt x="66148" y="27669"/>
                  </a:lnTo>
                  <a:lnTo>
                    <a:pt x="74668" y="28456"/>
                  </a:lnTo>
                  <a:lnTo>
                    <a:pt x="72696" y="31344"/>
                  </a:lnTo>
                  <a:lnTo>
                    <a:pt x="70689" y="33596"/>
                  </a:lnTo>
                  <a:lnTo>
                    <a:pt x="65636" y="36098"/>
                  </a:lnTo>
                  <a:lnTo>
                    <a:pt x="53770" y="37705"/>
                  </a:lnTo>
                  <a:lnTo>
                    <a:pt x="51722" y="38895"/>
                  </a:lnTo>
                  <a:lnTo>
                    <a:pt x="50357" y="40747"/>
                  </a:lnTo>
                  <a:lnTo>
                    <a:pt x="47781" y="45626"/>
                  </a:lnTo>
                  <a:lnTo>
                    <a:pt x="41439" y="54323"/>
                  </a:lnTo>
                  <a:lnTo>
                    <a:pt x="39089" y="63603"/>
                  </a:lnTo>
                  <a:lnTo>
                    <a:pt x="38230" y="79389"/>
                  </a:lnTo>
                  <a:lnTo>
                    <a:pt x="39246" y="81501"/>
                  </a:lnTo>
                  <a:lnTo>
                    <a:pt x="40980" y="82909"/>
                  </a:lnTo>
                  <a:lnTo>
                    <a:pt x="45730" y="85532"/>
                  </a:lnTo>
                  <a:lnTo>
                    <a:pt x="56471" y="92959"/>
                  </a:lnTo>
                  <a:lnTo>
                    <a:pt x="86302" y="103010"/>
                  </a:lnTo>
                  <a:lnTo>
                    <a:pt x="102712" y="104252"/>
                  </a:lnTo>
                  <a:lnTo>
                    <a:pt x="111972" y="101721"/>
                  </a:lnTo>
                  <a:lnTo>
                    <a:pt x="126540" y="91472"/>
                  </a:lnTo>
                  <a:lnTo>
                    <a:pt x="14287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4" name="SMARTInkShape-7414"/>
            <p:cNvSpPr/>
            <p:nvPr>
              <p:custDataLst>
                <p:tags r:id="rId312"/>
              </p:custDataLst>
            </p:nvPr>
          </p:nvSpPr>
          <p:spPr>
            <a:xfrm>
              <a:off x="8543925" y="2457627"/>
              <a:ext cx="171451" cy="180799"/>
            </a:xfrm>
            <a:custGeom>
              <a:avLst/>
              <a:gdLst/>
              <a:ahLst/>
              <a:cxnLst/>
              <a:rect l="0" t="0" r="0" b="0"/>
              <a:pathLst>
                <a:path w="171451" h="180799">
                  <a:moveTo>
                    <a:pt x="0" y="95073"/>
                  </a:moveTo>
                  <a:lnTo>
                    <a:pt x="0" y="95073"/>
                  </a:lnTo>
                  <a:lnTo>
                    <a:pt x="0" y="118671"/>
                  </a:lnTo>
                  <a:lnTo>
                    <a:pt x="2822" y="124258"/>
                  </a:lnTo>
                  <a:lnTo>
                    <a:pt x="5057" y="127230"/>
                  </a:lnTo>
                  <a:lnTo>
                    <a:pt x="7539" y="136176"/>
                  </a:lnTo>
                  <a:lnTo>
                    <a:pt x="9514" y="160341"/>
                  </a:lnTo>
                  <a:lnTo>
                    <a:pt x="9525" y="129938"/>
                  </a:lnTo>
                  <a:lnTo>
                    <a:pt x="22782" y="87572"/>
                  </a:lnTo>
                  <a:lnTo>
                    <a:pt x="30634" y="51373"/>
                  </a:lnTo>
                  <a:lnTo>
                    <a:pt x="45780" y="25544"/>
                  </a:lnTo>
                  <a:lnTo>
                    <a:pt x="72166" y="4363"/>
                  </a:lnTo>
                  <a:lnTo>
                    <a:pt x="82296" y="1168"/>
                  </a:lnTo>
                  <a:lnTo>
                    <a:pt x="98392" y="0"/>
                  </a:lnTo>
                  <a:lnTo>
                    <a:pt x="100519" y="999"/>
                  </a:lnTo>
                  <a:lnTo>
                    <a:pt x="101938" y="2724"/>
                  </a:lnTo>
                  <a:lnTo>
                    <a:pt x="103514" y="7462"/>
                  </a:lnTo>
                  <a:lnTo>
                    <a:pt x="104725" y="23422"/>
                  </a:lnTo>
                  <a:lnTo>
                    <a:pt x="99704" y="37037"/>
                  </a:lnTo>
                  <a:lnTo>
                    <a:pt x="63843" y="83757"/>
                  </a:lnTo>
                  <a:lnTo>
                    <a:pt x="25403" y="126785"/>
                  </a:lnTo>
                  <a:lnTo>
                    <a:pt x="24343" y="129973"/>
                  </a:lnTo>
                  <a:lnTo>
                    <a:pt x="24695" y="133156"/>
                  </a:lnTo>
                  <a:lnTo>
                    <a:pt x="27809" y="140813"/>
                  </a:lnTo>
                  <a:lnTo>
                    <a:pt x="33404" y="147196"/>
                  </a:lnTo>
                  <a:lnTo>
                    <a:pt x="64415" y="157776"/>
                  </a:lnTo>
                  <a:lnTo>
                    <a:pt x="109824" y="169055"/>
                  </a:lnTo>
                  <a:lnTo>
                    <a:pt x="154714" y="177732"/>
                  </a:lnTo>
                  <a:lnTo>
                    <a:pt x="171450" y="1807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696" name="SMARTInkShape-Group710"/>
          <p:cNvGrpSpPr/>
          <p:nvPr/>
        </p:nvGrpSpPr>
        <p:grpSpPr>
          <a:xfrm>
            <a:off x="6124620" y="2144449"/>
            <a:ext cx="1695406" cy="313002"/>
            <a:chOff x="6124620" y="2144449"/>
            <a:chExt cx="1695406" cy="313002"/>
          </a:xfrm>
        </p:grpSpPr>
        <p:sp>
          <p:nvSpPr>
            <p:cNvPr id="2686" name="SMARTInkShape-7415"/>
            <p:cNvSpPr/>
            <p:nvPr>
              <p:custDataLst>
                <p:tags r:id="rId285"/>
              </p:custDataLst>
            </p:nvPr>
          </p:nvSpPr>
          <p:spPr>
            <a:xfrm>
              <a:off x="6124620" y="2314610"/>
              <a:ext cx="24487" cy="19016"/>
            </a:xfrm>
            <a:custGeom>
              <a:avLst/>
              <a:gdLst/>
              <a:ahLst/>
              <a:cxnLst/>
              <a:rect l="0" t="0" r="0" b="0"/>
              <a:pathLst>
                <a:path w="24487" h="19016">
                  <a:moveTo>
                    <a:pt x="19005" y="9490"/>
                  </a:moveTo>
                  <a:lnTo>
                    <a:pt x="19005" y="9490"/>
                  </a:lnTo>
                  <a:lnTo>
                    <a:pt x="10804" y="9490"/>
                  </a:lnTo>
                  <a:lnTo>
                    <a:pt x="10363" y="10548"/>
                  </a:lnTo>
                  <a:lnTo>
                    <a:pt x="9872" y="14546"/>
                  </a:lnTo>
                  <a:lnTo>
                    <a:pt x="10800" y="16036"/>
                  </a:lnTo>
                  <a:lnTo>
                    <a:pt x="12477" y="17029"/>
                  </a:lnTo>
                  <a:lnTo>
                    <a:pt x="17716" y="18623"/>
                  </a:lnTo>
                  <a:lnTo>
                    <a:pt x="18145" y="17695"/>
                  </a:lnTo>
                  <a:lnTo>
                    <a:pt x="18972" y="9872"/>
                  </a:lnTo>
                  <a:lnTo>
                    <a:pt x="24052" y="4547"/>
                  </a:lnTo>
                  <a:lnTo>
                    <a:pt x="24486" y="3019"/>
                  </a:lnTo>
                  <a:lnTo>
                    <a:pt x="23718" y="2001"/>
                  </a:lnTo>
                  <a:lnTo>
                    <a:pt x="19281" y="84"/>
                  </a:lnTo>
                  <a:lnTo>
                    <a:pt x="14030" y="0"/>
                  </a:lnTo>
                  <a:lnTo>
                    <a:pt x="8680" y="2803"/>
                  </a:lnTo>
                  <a:lnTo>
                    <a:pt x="465" y="9099"/>
                  </a:lnTo>
                  <a:lnTo>
                    <a:pt x="0" y="17657"/>
                  </a:lnTo>
                  <a:lnTo>
                    <a:pt x="1043" y="18109"/>
                  </a:lnTo>
                  <a:lnTo>
                    <a:pt x="9480" y="19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7" name="SMARTInkShape-7416"/>
            <p:cNvSpPr/>
            <p:nvPr>
              <p:custDataLst>
                <p:tags r:id="rId286"/>
              </p:custDataLst>
            </p:nvPr>
          </p:nvSpPr>
          <p:spPr>
            <a:xfrm>
              <a:off x="6381750" y="2183539"/>
              <a:ext cx="171451" cy="226154"/>
            </a:xfrm>
            <a:custGeom>
              <a:avLst/>
              <a:gdLst/>
              <a:ahLst/>
              <a:cxnLst/>
              <a:rect l="0" t="0" r="0" b="0"/>
              <a:pathLst>
                <a:path w="171451" h="226154">
                  <a:moveTo>
                    <a:pt x="0" y="83411"/>
                  </a:moveTo>
                  <a:lnTo>
                    <a:pt x="0" y="83411"/>
                  </a:lnTo>
                  <a:lnTo>
                    <a:pt x="0" y="128745"/>
                  </a:lnTo>
                  <a:lnTo>
                    <a:pt x="0" y="172196"/>
                  </a:lnTo>
                  <a:lnTo>
                    <a:pt x="0" y="218624"/>
                  </a:lnTo>
                  <a:lnTo>
                    <a:pt x="0" y="221178"/>
                  </a:lnTo>
                  <a:lnTo>
                    <a:pt x="1059" y="222881"/>
                  </a:lnTo>
                  <a:lnTo>
                    <a:pt x="2822" y="224016"/>
                  </a:lnTo>
                  <a:lnTo>
                    <a:pt x="9133" y="226153"/>
                  </a:lnTo>
                  <a:lnTo>
                    <a:pt x="9515" y="187490"/>
                  </a:lnTo>
                  <a:lnTo>
                    <a:pt x="588" y="140410"/>
                  </a:lnTo>
                  <a:lnTo>
                    <a:pt x="2997" y="115822"/>
                  </a:lnTo>
                  <a:lnTo>
                    <a:pt x="11774" y="68356"/>
                  </a:lnTo>
                  <a:lnTo>
                    <a:pt x="26754" y="42466"/>
                  </a:lnTo>
                  <a:lnTo>
                    <a:pt x="71889" y="2893"/>
                  </a:lnTo>
                  <a:lnTo>
                    <a:pt x="78870" y="0"/>
                  </a:lnTo>
                  <a:lnTo>
                    <a:pt x="81155" y="287"/>
                  </a:lnTo>
                  <a:lnTo>
                    <a:pt x="82678" y="1537"/>
                  </a:lnTo>
                  <a:lnTo>
                    <a:pt x="83694" y="3428"/>
                  </a:lnTo>
                  <a:lnTo>
                    <a:pt x="85429" y="4689"/>
                  </a:lnTo>
                  <a:lnTo>
                    <a:pt x="90179" y="6090"/>
                  </a:lnTo>
                  <a:lnTo>
                    <a:pt x="90812" y="8580"/>
                  </a:lnTo>
                  <a:lnTo>
                    <a:pt x="83294" y="38224"/>
                  </a:lnTo>
                  <a:lnTo>
                    <a:pt x="75480" y="52736"/>
                  </a:lnTo>
                  <a:lnTo>
                    <a:pt x="31131" y="99832"/>
                  </a:lnTo>
                  <a:lnTo>
                    <a:pt x="24419" y="107642"/>
                  </a:lnTo>
                  <a:lnTo>
                    <a:pt x="19259" y="120908"/>
                  </a:lnTo>
                  <a:lnTo>
                    <a:pt x="64569" y="122568"/>
                  </a:lnTo>
                  <a:lnTo>
                    <a:pt x="79573" y="129115"/>
                  </a:lnTo>
                  <a:lnTo>
                    <a:pt x="91193" y="136699"/>
                  </a:lnTo>
                  <a:lnTo>
                    <a:pt x="101339" y="140475"/>
                  </a:lnTo>
                  <a:lnTo>
                    <a:pt x="107834" y="145109"/>
                  </a:lnTo>
                  <a:lnTo>
                    <a:pt x="111427" y="150696"/>
                  </a:lnTo>
                  <a:lnTo>
                    <a:pt x="112385" y="153668"/>
                  </a:lnTo>
                  <a:lnTo>
                    <a:pt x="140519" y="188605"/>
                  </a:lnTo>
                  <a:lnTo>
                    <a:pt x="142886" y="194722"/>
                  </a:lnTo>
                  <a:lnTo>
                    <a:pt x="147466" y="200969"/>
                  </a:lnTo>
                  <a:lnTo>
                    <a:pt x="153029" y="204451"/>
                  </a:lnTo>
                  <a:lnTo>
                    <a:pt x="161405" y="207073"/>
                  </a:lnTo>
                  <a:lnTo>
                    <a:pt x="171450" y="2072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8" name="SMARTInkShape-7417"/>
            <p:cNvSpPr/>
            <p:nvPr>
              <p:custDataLst>
                <p:tags r:id="rId287"/>
              </p:custDataLst>
            </p:nvPr>
          </p:nvSpPr>
          <p:spPr>
            <a:xfrm>
              <a:off x="6591543" y="2277035"/>
              <a:ext cx="138170" cy="94526"/>
            </a:xfrm>
            <a:custGeom>
              <a:avLst/>
              <a:gdLst/>
              <a:ahLst/>
              <a:cxnLst/>
              <a:rect l="0" t="0" r="0" b="0"/>
              <a:pathLst>
                <a:path w="138170" h="94526">
                  <a:moveTo>
                    <a:pt x="37857" y="18490"/>
                  </a:moveTo>
                  <a:lnTo>
                    <a:pt x="37857" y="18490"/>
                  </a:lnTo>
                  <a:lnTo>
                    <a:pt x="23311" y="18490"/>
                  </a:lnTo>
                  <a:lnTo>
                    <a:pt x="21809" y="19548"/>
                  </a:lnTo>
                  <a:lnTo>
                    <a:pt x="20808" y="21312"/>
                  </a:lnTo>
                  <a:lnTo>
                    <a:pt x="20141" y="23546"/>
                  </a:lnTo>
                  <a:lnTo>
                    <a:pt x="3904" y="45327"/>
                  </a:lnTo>
                  <a:lnTo>
                    <a:pt x="986" y="56075"/>
                  </a:lnTo>
                  <a:lnTo>
                    <a:pt x="0" y="69188"/>
                  </a:lnTo>
                  <a:lnTo>
                    <a:pt x="2687" y="75595"/>
                  </a:lnTo>
                  <a:lnTo>
                    <a:pt x="4885" y="78785"/>
                  </a:lnTo>
                  <a:lnTo>
                    <a:pt x="18092" y="88331"/>
                  </a:lnTo>
                  <a:lnTo>
                    <a:pt x="30354" y="92806"/>
                  </a:lnTo>
                  <a:lnTo>
                    <a:pt x="55513" y="94525"/>
                  </a:lnTo>
                  <a:lnTo>
                    <a:pt x="97045" y="81418"/>
                  </a:lnTo>
                  <a:lnTo>
                    <a:pt x="118301" y="69177"/>
                  </a:lnTo>
                  <a:lnTo>
                    <a:pt x="130948" y="58457"/>
                  </a:lnTo>
                  <a:lnTo>
                    <a:pt x="137524" y="47030"/>
                  </a:lnTo>
                  <a:lnTo>
                    <a:pt x="138169" y="42808"/>
                  </a:lnTo>
                  <a:lnTo>
                    <a:pt x="137539" y="38936"/>
                  </a:lnTo>
                  <a:lnTo>
                    <a:pt x="134019" y="31810"/>
                  </a:lnTo>
                  <a:lnTo>
                    <a:pt x="110794" y="5814"/>
                  </a:lnTo>
                  <a:lnTo>
                    <a:pt x="101670" y="2273"/>
                  </a:lnTo>
                  <a:lnTo>
                    <a:pt x="73510" y="0"/>
                  </a:lnTo>
                  <a:lnTo>
                    <a:pt x="36907" y="7690"/>
                  </a:lnTo>
                  <a:lnTo>
                    <a:pt x="29321" y="11221"/>
                  </a:lnTo>
                  <a:lnTo>
                    <a:pt x="9282" y="28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89" name="SMARTInkShape-7418"/>
            <p:cNvSpPr/>
            <p:nvPr>
              <p:custDataLst>
                <p:tags r:id="rId288"/>
              </p:custDataLst>
            </p:nvPr>
          </p:nvSpPr>
          <p:spPr>
            <a:xfrm>
              <a:off x="6787138" y="2257425"/>
              <a:ext cx="99438" cy="112767"/>
            </a:xfrm>
            <a:custGeom>
              <a:avLst/>
              <a:gdLst/>
              <a:ahLst/>
              <a:cxnLst/>
              <a:rect l="0" t="0" r="0" b="0"/>
              <a:pathLst>
                <a:path w="99438" h="112767">
                  <a:moveTo>
                    <a:pt x="99437" y="0"/>
                  </a:moveTo>
                  <a:lnTo>
                    <a:pt x="99437" y="0"/>
                  </a:lnTo>
                  <a:lnTo>
                    <a:pt x="86180" y="0"/>
                  </a:lnTo>
                  <a:lnTo>
                    <a:pt x="80139" y="2822"/>
                  </a:lnTo>
                  <a:lnTo>
                    <a:pt x="73927" y="6546"/>
                  </a:lnTo>
                  <a:lnTo>
                    <a:pt x="55671" y="14581"/>
                  </a:lnTo>
                  <a:lnTo>
                    <a:pt x="14060" y="47509"/>
                  </a:lnTo>
                  <a:lnTo>
                    <a:pt x="4291" y="59938"/>
                  </a:lnTo>
                  <a:lnTo>
                    <a:pt x="1081" y="65358"/>
                  </a:lnTo>
                  <a:lnTo>
                    <a:pt x="0" y="71089"/>
                  </a:lnTo>
                  <a:lnTo>
                    <a:pt x="3427" y="96707"/>
                  </a:lnTo>
                  <a:lnTo>
                    <a:pt x="5797" y="99396"/>
                  </a:lnTo>
                  <a:lnTo>
                    <a:pt x="30090" y="110849"/>
                  </a:lnTo>
                  <a:lnTo>
                    <a:pt x="40747" y="112766"/>
                  </a:lnTo>
                  <a:lnTo>
                    <a:pt x="86793" y="105568"/>
                  </a:lnTo>
                  <a:lnTo>
                    <a:pt x="99437"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0" name="SMARTInkShape-7419"/>
            <p:cNvSpPr/>
            <p:nvPr>
              <p:custDataLst>
                <p:tags r:id="rId289"/>
              </p:custDataLst>
            </p:nvPr>
          </p:nvSpPr>
          <p:spPr>
            <a:xfrm>
              <a:off x="6934238" y="2152650"/>
              <a:ext cx="180938" cy="170986"/>
            </a:xfrm>
            <a:custGeom>
              <a:avLst/>
              <a:gdLst/>
              <a:ahLst/>
              <a:cxnLst/>
              <a:rect l="0" t="0" r="0" b="0"/>
              <a:pathLst>
                <a:path w="180938" h="170986">
                  <a:moveTo>
                    <a:pt x="38062" y="0"/>
                  </a:moveTo>
                  <a:lnTo>
                    <a:pt x="38062" y="0"/>
                  </a:lnTo>
                  <a:lnTo>
                    <a:pt x="38062" y="9409"/>
                  </a:lnTo>
                  <a:lnTo>
                    <a:pt x="22874" y="48558"/>
                  </a:lnTo>
                  <a:lnTo>
                    <a:pt x="16415" y="92296"/>
                  </a:lnTo>
                  <a:lnTo>
                    <a:pt x="12567" y="101346"/>
                  </a:lnTo>
                  <a:lnTo>
                    <a:pt x="2128" y="147763"/>
                  </a:lnTo>
                  <a:lnTo>
                    <a:pt x="0" y="169881"/>
                  </a:lnTo>
                  <a:lnTo>
                    <a:pt x="10086" y="170985"/>
                  </a:lnTo>
                  <a:lnTo>
                    <a:pt x="13061" y="170082"/>
                  </a:lnTo>
                  <a:lnTo>
                    <a:pt x="15045" y="168421"/>
                  </a:lnTo>
                  <a:lnTo>
                    <a:pt x="16367" y="166256"/>
                  </a:lnTo>
                  <a:lnTo>
                    <a:pt x="43746" y="144873"/>
                  </a:lnTo>
                  <a:lnTo>
                    <a:pt x="81676" y="99804"/>
                  </a:lnTo>
                  <a:lnTo>
                    <a:pt x="90254" y="91982"/>
                  </a:lnTo>
                  <a:lnTo>
                    <a:pt x="104111" y="85969"/>
                  </a:lnTo>
                  <a:lnTo>
                    <a:pt x="99495" y="85797"/>
                  </a:lnTo>
                  <a:lnTo>
                    <a:pt x="98067" y="86832"/>
                  </a:lnTo>
                  <a:lnTo>
                    <a:pt x="90532" y="98989"/>
                  </a:lnTo>
                  <a:lnTo>
                    <a:pt x="63422" y="132071"/>
                  </a:lnTo>
                  <a:lnTo>
                    <a:pt x="57666" y="150127"/>
                  </a:lnTo>
                  <a:lnTo>
                    <a:pt x="57276" y="156783"/>
                  </a:lnTo>
                  <a:lnTo>
                    <a:pt x="58280" y="158497"/>
                  </a:lnTo>
                  <a:lnTo>
                    <a:pt x="60007" y="159640"/>
                  </a:lnTo>
                  <a:lnTo>
                    <a:pt x="100965" y="169992"/>
                  </a:lnTo>
                  <a:lnTo>
                    <a:pt x="126844" y="170104"/>
                  </a:lnTo>
                  <a:lnTo>
                    <a:pt x="180937"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1" name="SMARTInkShape-7420"/>
            <p:cNvSpPr/>
            <p:nvPr>
              <p:custDataLst>
                <p:tags r:id="rId290"/>
              </p:custDataLst>
            </p:nvPr>
          </p:nvSpPr>
          <p:spPr>
            <a:xfrm>
              <a:off x="7324725" y="2144449"/>
              <a:ext cx="18935" cy="189177"/>
            </a:xfrm>
            <a:custGeom>
              <a:avLst/>
              <a:gdLst/>
              <a:ahLst/>
              <a:cxnLst/>
              <a:rect l="0" t="0" r="0" b="0"/>
              <a:pathLst>
                <a:path w="18935" h="189177">
                  <a:moveTo>
                    <a:pt x="9525" y="8201"/>
                  </a:moveTo>
                  <a:lnTo>
                    <a:pt x="9525" y="8201"/>
                  </a:lnTo>
                  <a:lnTo>
                    <a:pt x="9525" y="0"/>
                  </a:lnTo>
                  <a:lnTo>
                    <a:pt x="9525" y="6993"/>
                  </a:lnTo>
                  <a:lnTo>
                    <a:pt x="17064" y="28764"/>
                  </a:lnTo>
                  <a:lnTo>
                    <a:pt x="18934" y="71790"/>
                  </a:lnTo>
                  <a:lnTo>
                    <a:pt x="16177" y="81618"/>
                  </a:lnTo>
                  <a:lnTo>
                    <a:pt x="13959" y="85721"/>
                  </a:lnTo>
                  <a:lnTo>
                    <a:pt x="9914" y="131066"/>
                  </a:lnTo>
                  <a:lnTo>
                    <a:pt x="268" y="176143"/>
                  </a:lnTo>
                  <a:lnTo>
                    <a:pt x="0" y="1891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2" name="SMARTInkShape-7421"/>
            <p:cNvSpPr/>
            <p:nvPr>
              <p:custDataLst>
                <p:tags r:id="rId291"/>
              </p:custDataLst>
            </p:nvPr>
          </p:nvSpPr>
          <p:spPr>
            <a:xfrm>
              <a:off x="7400925" y="2219451"/>
              <a:ext cx="47626" cy="47500"/>
            </a:xfrm>
            <a:custGeom>
              <a:avLst/>
              <a:gdLst/>
              <a:ahLst/>
              <a:cxnLst/>
              <a:rect l="0" t="0" r="0" b="0"/>
              <a:pathLst>
                <a:path w="47626" h="47500">
                  <a:moveTo>
                    <a:pt x="0" y="18924"/>
                  </a:moveTo>
                  <a:lnTo>
                    <a:pt x="0" y="18924"/>
                  </a:lnTo>
                  <a:lnTo>
                    <a:pt x="0" y="0"/>
                  </a:lnTo>
                  <a:lnTo>
                    <a:pt x="0" y="14067"/>
                  </a:lnTo>
                  <a:lnTo>
                    <a:pt x="1059" y="15685"/>
                  </a:lnTo>
                  <a:lnTo>
                    <a:pt x="2822" y="16765"/>
                  </a:lnTo>
                  <a:lnTo>
                    <a:pt x="5057" y="17485"/>
                  </a:lnTo>
                  <a:lnTo>
                    <a:pt x="6546" y="19023"/>
                  </a:lnTo>
                  <a:lnTo>
                    <a:pt x="11759" y="29096"/>
                  </a:lnTo>
                  <a:lnTo>
                    <a:pt x="14189" y="32055"/>
                  </a:lnTo>
                  <a:lnTo>
                    <a:pt x="19712" y="35343"/>
                  </a:lnTo>
                  <a:lnTo>
                    <a:pt x="22667" y="36220"/>
                  </a:lnTo>
                  <a:lnTo>
                    <a:pt x="24636" y="37863"/>
                  </a:lnTo>
                  <a:lnTo>
                    <a:pt x="26825" y="42511"/>
                  </a:lnTo>
                  <a:lnTo>
                    <a:pt x="28466" y="44174"/>
                  </a:lnTo>
                  <a:lnTo>
                    <a:pt x="47625" y="474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3" name="SMARTInkShape-7422"/>
            <p:cNvSpPr/>
            <p:nvPr>
              <p:custDataLst>
                <p:tags r:id="rId292"/>
              </p:custDataLst>
            </p:nvPr>
          </p:nvSpPr>
          <p:spPr>
            <a:xfrm>
              <a:off x="7362825" y="2228850"/>
              <a:ext cx="123826" cy="228601"/>
            </a:xfrm>
            <a:custGeom>
              <a:avLst/>
              <a:gdLst/>
              <a:ahLst/>
              <a:cxnLst/>
              <a:rect l="0" t="0" r="0" b="0"/>
              <a:pathLst>
                <a:path w="123826" h="228601">
                  <a:moveTo>
                    <a:pt x="123825" y="0"/>
                  </a:moveTo>
                  <a:lnTo>
                    <a:pt x="123825" y="0"/>
                  </a:lnTo>
                  <a:lnTo>
                    <a:pt x="95177" y="31471"/>
                  </a:lnTo>
                  <a:lnTo>
                    <a:pt x="76194" y="65035"/>
                  </a:lnTo>
                  <a:lnTo>
                    <a:pt x="60324" y="106480"/>
                  </a:lnTo>
                  <a:lnTo>
                    <a:pt x="38100" y="152314"/>
                  </a:lnTo>
                  <a:lnTo>
                    <a:pt x="19050" y="193315"/>
                  </a:lnTo>
                  <a:lnTo>
                    <a:pt x="12700" y="207626"/>
                  </a:lnTo>
                  <a:lnTo>
                    <a:pt x="4234" y="216741"/>
                  </a:lnTo>
                  <a:lnTo>
                    <a:pt x="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4" name="SMARTInkShape-7423"/>
            <p:cNvSpPr/>
            <p:nvPr>
              <p:custDataLst>
                <p:tags r:id="rId293"/>
              </p:custDataLst>
            </p:nvPr>
          </p:nvSpPr>
          <p:spPr>
            <a:xfrm>
              <a:off x="7553882" y="2171889"/>
              <a:ext cx="266144" cy="247179"/>
            </a:xfrm>
            <a:custGeom>
              <a:avLst/>
              <a:gdLst/>
              <a:ahLst/>
              <a:cxnLst/>
              <a:rect l="0" t="0" r="0" b="0"/>
              <a:pathLst>
                <a:path w="266144" h="247179">
                  <a:moveTo>
                    <a:pt x="18493" y="85536"/>
                  </a:moveTo>
                  <a:lnTo>
                    <a:pt x="18493" y="85536"/>
                  </a:lnTo>
                  <a:lnTo>
                    <a:pt x="18493" y="98794"/>
                  </a:lnTo>
                  <a:lnTo>
                    <a:pt x="15671" y="104834"/>
                  </a:lnTo>
                  <a:lnTo>
                    <a:pt x="13437" y="107926"/>
                  </a:lnTo>
                  <a:lnTo>
                    <a:pt x="10292" y="122392"/>
                  </a:lnTo>
                  <a:lnTo>
                    <a:pt x="9046" y="169474"/>
                  </a:lnTo>
                  <a:lnTo>
                    <a:pt x="8970" y="215210"/>
                  </a:lnTo>
                  <a:lnTo>
                    <a:pt x="8970" y="221839"/>
                  </a:lnTo>
                  <a:lnTo>
                    <a:pt x="18377" y="247178"/>
                  </a:lnTo>
                  <a:lnTo>
                    <a:pt x="18490" y="203605"/>
                  </a:lnTo>
                  <a:lnTo>
                    <a:pt x="18493" y="158596"/>
                  </a:lnTo>
                  <a:lnTo>
                    <a:pt x="18493" y="111646"/>
                  </a:lnTo>
                  <a:lnTo>
                    <a:pt x="19552" y="75485"/>
                  </a:lnTo>
                  <a:lnTo>
                    <a:pt x="27430" y="31363"/>
                  </a:lnTo>
                  <a:lnTo>
                    <a:pt x="28815" y="22301"/>
                  </a:lnTo>
                  <a:lnTo>
                    <a:pt x="32959" y="11218"/>
                  </a:lnTo>
                  <a:lnTo>
                    <a:pt x="35545" y="7416"/>
                  </a:lnTo>
                  <a:lnTo>
                    <a:pt x="41241" y="3191"/>
                  </a:lnTo>
                  <a:lnTo>
                    <a:pt x="54757" y="108"/>
                  </a:lnTo>
                  <a:lnTo>
                    <a:pt x="61106" y="4955"/>
                  </a:lnTo>
                  <a:lnTo>
                    <a:pt x="63890" y="10211"/>
                  </a:lnTo>
                  <a:lnTo>
                    <a:pt x="64633" y="13095"/>
                  </a:lnTo>
                  <a:lnTo>
                    <a:pt x="72370" y="26385"/>
                  </a:lnTo>
                  <a:lnTo>
                    <a:pt x="74189" y="36669"/>
                  </a:lnTo>
                  <a:lnTo>
                    <a:pt x="72175" y="45473"/>
                  </a:lnTo>
                  <a:lnTo>
                    <a:pt x="68809" y="53972"/>
                  </a:lnTo>
                  <a:lnTo>
                    <a:pt x="65858" y="69598"/>
                  </a:lnTo>
                  <a:lnTo>
                    <a:pt x="58750" y="81402"/>
                  </a:lnTo>
                  <a:lnTo>
                    <a:pt x="34328" y="107724"/>
                  </a:lnTo>
                  <a:lnTo>
                    <a:pt x="28001" y="111272"/>
                  </a:lnTo>
                  <a:lnTo>
                    <a:pt x="15315" y="113550"/>
                  </a:lnTo>
                  <a:lnTo>
                    <a:pt x="5792" y="113945"/>
                  </a:lnTo>
                  <a:lnTo>
                    <a:pt x="3676" y="112942"/>
                  </a:lnTo>
                  <a:lnTo>
                    <a:pt x="2265" y="111215"/>
                  </a:lnTo>
                  <a:lnTo>
                    <a:pt x="0" y="105896"/>
                  </a:lnTo>
                  <a:lnTo>
                    <a:pt x="24365" y="89474"/>
                  </a:lnTo>
                  <a:lnTo>
                    <a:pt x="34226" y="86703"/>
                  </a:lnTo>
                  <a:lnTo>
                    <a:pt x="44909" y="84823"/>
                  </a:lnTo>
                  <a:lnTo>
                    <a:pt x="62069" y="79092"/>
                  </a:lnTo>
                  <a:lnTo>
                    <a:pt x="105561" y="75223"/>
                  </a:lnTo>
                  <a:lnTo>
                    <a:pt x="149770" y="59126"/>
                  </a:lnTo>
                  <a:lnTo>
                    <a:pt x="157272" y="56865"/>
                  </a:lnTo>
                  <a:lnTo>
                    <a:pt x="173947" y="43830"/>
                  </a:lnTo>
                  <a:lnTo>
                    <a:pt x="177542" y="37720"/>
                  </a:lnTo>
                  <a:lnTo>
                    <a:pt x="178500" y="34608"/>
                  </a:lnTo>
                  <a:lnTo>
                    <a:pt x="180198" y="32534"/>
                  </a:lnTo>
                  <a:lnTo>
                    <a:pt x="184906" y="30230"/>
                  </a:lnTo>
                  <a:lnTo>
                    <a:pt x="186585" y="27498"/>
                  </a:lnTo>
                  <a:lnTo>
                    <a:pt x="189812" y="1967"/>
                  </a:lnTo>
                  <a:lnTo>
                    <a:pt x="188797" y="1249"/>
                  </a:lnTo>
                  <a:lnTo>
                    <a:pt x="179565" y="95"/>
                  </a:lnTo>
                  <a:lnTo>
                    <a:pt x="176674" y="0"/>
                  </a:lnTo>
                  <a:lnTo>
                    <a:pt x="170640" y="2717"/>
                  </a:lnTo>
                  <a:lnTo>
                    <a:pt x="158143" y="13085"/>
                  </a:lnTo>
                  <a:lnTo>
                    <a:pt x="154643" y="19116"/>
                  </a:lnTo>
                  <a:lnTo>
                    <a:pt x="153710" y="22206"/>
                  </a:lnTo>
                  <a:lnTo>
                    <a:pt x="152029" y="24266"/>
                  </a:lnTo>
                  <a:lnTo>
                    <a:pt x="145666" y="28224"/>
                  </a:lnTo>
                  <a:lnTo>
                    <a:pt x="143806" y="32900"/>
                  </a:lnTo>
                  <a:lnTo>
                    <a:pt x="148623" y="41328"/>
                  </a:lnTo>
                  <a:lnTo>
                    <a:pt x="155704" y="51071"/>
                  </a:lnTo>
                  <a:lnTo>
                    <a:pt x="158850" y="58929"/>
                  </a:lnTo>
                  <a:lnTo>
                    <a:pt x="165894" y="65950"/>
                  </a:lnTo>
                  <a:lnTo>
                    <a:pt x="176080" y="71539"/>
                  </a:lnTo>
                  <a:lnTo>
                    <a:pt x="202688" y="80772"/>
                  </a:lnTo>
                  <a:lnTo>
                    <a:pt x="228091" y="92239"/>
                  </a:lnTo>
                  <a:lnTo>
                    <a:pt x="266143" y="950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5" name="SMARTInkShape-7424"/>
            <p:cNvSpPr/>
            <p:nvPr>
              <p:custDataLst>
                <p:tags r:id="rId294"/>
              </p:custDataLst>
            </p:nvPr>
          </p:nvSpPr>
          <p:spPr>
            <a:xfrm>
              <a:off x="7239000" y="2152650"/>
              <a:ext cx="238126" cy="19051"/>
            </a:xfrm>
            <a:custGeom>
              <a:avLst/>
              <a:gdLst/>
              <a:ahLst/>
              <a:cxnLst/>
              <a:rect l="0" t="0" r="0" b="0"/>
              <a:pathLst>
                <a:path w="238126" h="19051">
                  <a:moveTo>
                    <a:pt x="0" y="19050"/>
                  </a:moveTo>
                  <a:lnTo>
                    <a:pt x="0" y="19050"/>
                  </a:lnTo>
                  <a:lnTo>
                    <a:pt x="44679" y="17992"/>
                  </a:lnTo>
                  <a:lnTo>
                    <a:pt x="84830" y="11511"/>
                  </a:lnTo>
                  <a:lnTo>
                    <a:pt x="128705" y="4861"/>
                  </a:lnTo>
                  <a:lnTo>
                    <a:pt x="170532" y="960"/>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697" name="SMARTInkShape-7425"/>
          <p:cNvSpPr/>
          <p:nvPr>
            <p:custDataLst>
              <p:tags r:id="rId4"/>
            </p:custDataLst>
          </p:nvPr>
        </p:nvSpPr>
        <p:spPr>
          <a:xfrm>
            <a:off x="590550" y="3295650"/>
            <a:ext cx="18925" cy="1"/>
          </a:xfrm>
          <a:custGeom>
            <a:avLst/>
            <a:gdLst/>
            <a:ahLst/>
            <a:cxnLst/>
            <a:rect l="0" t="0" r="0" b="0"/>
            <a:pathLst>
              <a:path w="18925" h="1">
                <a:moveTo>
                  <a:pt x="0" y="0"/>
                </a:moveTo>
                <a:lnTo>
                  <a:pt x="0" y="0"/>
                </a:lnTo>
                <a:lnTo>
                  <a:pt x="18924"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721" name="SMARTInkShape-Group712"/>
          <p:cNvGrpSpPr/>
          <p:nvPr/>
        </p:nvGrpSpPr>
        <p:grpSpPr>
          <a:xfrm>
            <a:off x="771525" y="2428875"/>
            <a:ext cx="4191001" cy="636208"/>
            <a:chOff x="771525" y="2428875"/>
            <a:chExt cx="4191001" cy="636208"/>
          </a:xfrm>
        </p:grpSpPr>
        <p:sp>
          <p:nvSpPr>
            <p:cNvPr id="2698" name="SMARTInkShape-7426"/>
            <p:cNvSpPr/>
            <p:nvPr>
              <p:custDataLst>
                <p:tags r:id="rId262"/>
              </p:custDataLst>
            </p:nvPr>
          </p:nvSpPr>
          <p:spPr>
            <a:xfrm>
              <a:off x="771525" y="2744806"/>
              <a:ext cx="102892" cy="320277"/>
            </a:xfrm>
            <a:custGeom>
              <a:avLst/>
              <a:gdLst/>
              <a:ahLst/>
              <a:cxnLst/>
              <a:rect l="0" t="0" r="0" b="0"/>
              <a:pathLst>
                <a:path w="102892" h="320277">
                  <a:moveTo>
                    <a:pt x="9525" y="103169"/>
                  </a:moveTo>
                  <a:lnTo>
                    <a:pt x="9525" y="103169"/>
                  </a:lnTo>
                  <a:lnTo>
                    <a:pt x="9525" y="94036"/>
                  </a:lnTo>
                  <a:lnTo>
                    <a:pt x="9525" y="133586"/>
                  </a:lnTo>
                  <a:lnTo>
                    <a:pt x="9525" y="177851"/>
                  </a:lnTo>
                  <a:lnTo>
                    <a:pt x="9525" y="219255"/>
                  </a:lnTo>
                  <a:lnTo>
                    <a:pt x="8467" y="236254"/>
                  </a:lnTo>
                  <a:lnTo>
                    <a:pt x="883" y="282980"/>
                  </a:lnTo>
                  <a:lnTo>
                    <a:pt x="10" y="320276"/>
                  </a:lnTo>
                  <a:lnTo>
                    <a:pt x="0" y="274275"/>
                  </a:lnTo>
                  <a:lnTo>
                    <a:pt x="0" y="232044"/>
                  </a:lnTo>
                  <a:lnTo>
                    <a:pt x="1058" y="187921"/>
                  </a:lnTo>
                  <a:lnTo>
                    <a:pt x="7539" y="145780"/>
                  </a:lnTo>
                  <a:lnTo>
                    <a:pt x="9351" y="103565"/>
                  </a:lnTo>
                  <a:lnTo>
                    <a:pt x="10506" y="90645"/>
                  </a:lnTo>
                  <a:lnTo>
                    <a:pt x="19219" y="59989"/>
                  </a:lnTo>
                  <a:lnTo>
                    <a:pt x="26413" y="46270"/>
                  </a:lnTo>
                  <a:lnTo>
                    <a:pt x="27134" y="43011"/>
                  </a:lnTo>
                  <a:lnTo>
                    <a:pt x="33205" y="33369"/>
                  </a:lnTo>
                  <a:lnTo>
                    <a:pt x="51283" y="15141"/>
                  </a:lnTo>
                  <a:lnTo>
                    <a:pt x="76042" y="803"/>
                  </a:lnTo>
                  <a:lnTo>
                    <a:pt x="79270" y="0"/>
                  </a:lnTo>
                  <a:lnTo>
                    <a:pt x="82480" y="523"/>
                  </a:lnTo>
                  <a:lnTo>
                    <a:pt x="88869" y="3926"/>
                  </a:lnTo>
                  <a:lnTo>
                    <a:pt x="98416" y="11793"/>
                  </a:lnTo>
                  <a:lnTo>
                    <a:pt x="101949" y="17754"/>
                  </a:lnTo>
                  <a:lnTo>
                    <a:pt x="102891" y="20826"/>
                  </a:lnTo>
                  <a:lnTo>
                    <a:pt x="102461" y="23932"/>
                  </a:lnTo>
                  <a:lnTo>
                    <a:pt x="96988" y="36521"/>
                  </a:lnTo>
                  <a:lnTo>
                    <a:pt x="96409" y="39687"/>
                  </a:lnTo>
                  <a:lnTo>
                    <a:pt x="90537" y="49199"/>
                  </a:lnTo>
                  <a:lnTo>
                    <a:pt x="62176" y="80062"/>
                  </a:lnTo>
                  <a:lnTo>
                    <a:pt x="59384" y="86902"/>
                  </a:lnTo>
                  <a:lnTo>
                    <a:pt x="57581" y="89149"/>
                  </a:lnTo>
                  <a:lnTo>
                    <a:pt x="38100" y="1031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99" name="SMARTInkShape-7427"/>
            <p:cNvSpPr/>
            <p:nvPr>
              <p:custDataLst>
                <p:tags r:id="rId263"/>
              </p:custDataLst>
            </p:nvPr>
          </p:nvSpPr>
          <p:spPr>
            <a:xfrm>
              <a:off x="895491" y="2729450"/>
              <a:ext cx="120739" cy="108825"/>
            </a:xfrm>
            <a:custGeom>
              <a:avLst/>
              <a:gdLst/>
              <a:ahLst/>
              <a:cxnLst/>
              <a:rect l="0" t="0" r="0" b="0"/>
              <a:pathLst>
                <a:path w="120739" h="108825">
                  <a:moveTo>
                    <a:pt x="66534" y="13750"/>
                  </a:moveTo>
                  <a:lnTo>
                    <a:pt x="66534" y="13750"/>
                  </a:lnTo>
                  <a:lnTo>
                    <a:pt x="58333" y="5549"/>
                  </a:lnTo>
                  <a:lnTo>
                    <a:pt x="52345" y="4617"/>
                  </a:lnTo>
                  <a:lnTo>
                    <a:pt x="43868" y="4341"/>
                  </a:lnTo>
                  <a:lnTo>
                    <a:pt x="37763" y="7099"/>
                  </a:lnTo>
                  <a:lnTo>
                    <a:pt x="20164" y="22549"/>
                  </a:lnTo>
                  <a:lnTo>
                    <a:pt x="14175" y="31066"/>
                  </a:lnTo>
                  <a:lnTo>
                    <a:pt x="1463" y="63125"/>
                  </a:lnTo>
                  <a:lnTo>
                    <a:pt x="0" y="91676"/>
                  </a:lnTo>
                  <a:lnTo>
                    <a:pt x="2744" y="98831"/>
                  </a:lnTo>
                  <a:lnTo>
                    <a:pt x="4957" y="102221"/>
                  </a:lnTo>
                  <a:lnTo>
                    <a:pt x="7491" y="104481"/>
                  </a:lnTo>
                  <a:lnTo>
                    <a:pt x="13129" y="106991"/>
                  </a:lnTo>
                  <a:lnTo>
                    <a:pt x="41772" y="108824"/>
                  </a:lnTo>
                  <a:lnTo>
                    <a:pt x="62607" y="103891"/>
                  </a:lnTo>
                  <a:lnTo>
                    <a:pt x="87471" y="92518"/>
                  </a:lnTo>
                  <a:lnTo>
                    <a:pt x="93192" y="91662"/>
                  </a:lnTo>
                  <a:lnTo>
                    <a:pt x="97006" y="90033"/>
                  </a:lnTo>
                  <a:lnTo>
                    <a:pt x="99549" y="87888"/>
                  </a:lnTo>
                  <a:lnTo>
                    <a:pt x="117056" y="66199"/>
                  </a:lnTo>
                  <a:lnTo>
                    <a:pt x="120738" y="54347"/>
                  </a:lnTo>
                  <a:lnTo>
                    <a:pt x="120662" y="49281"/>
                  </a:lnTo>
                  <a:lnTo>
                    <a:pt x="113811" y="26782"/>
                  </a:lnTo>
                  <a:lnTo>
                    <a:pt x="109418" y="20248"/>
                  </a:lnTo>
                  <a:lnTo>
                    <a:pt x="75395" y="1063"/>
                  </a:lnTo>
                  <a:lnTo>
                    <a:pt x="71383" y="0"/>
                  </a:lnTo>
                  <a:lnTo>
                    <a:pt x="67650" y="350"/>
                  </a:lnTo>
                  <a:lnTo>
                    <a:pt x="59622" y="2503"/>
                  </a:lnTo>
                  <a:lnTo>
                    <a:pt x="44260" y="4773"/>
                  </a:lnTo>
                  <a:lnTo>
                    <a:pt x="9384" y="23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0" name="SMARTInkShape-7428"/>
            <p:cNvSpPr/>
            <p:nvPr>
              <p:custDataLst>
                <p:tags r:id="rId264"/>
              </p:custDataLst>
            </p:nvPr>
          </p:nvSpPr>
          <p:spPr>
            <a:xfrm>
              <a:off x="1029258" y="2705100"/>
              <a:ext cx="113533" cy="140955"/>
            </a:xfrm>
            <a:custGeom>
              <a:avLst/>
              <a:gdLst/>
              <a:ahLst/>
              <a:cxnLst/>
              <a:rect l="0" t="0" r="0" b="0"/>
              <a:pathLst>
                <a:path w="113533" h="140955">
                  <a:moveTo>
                    <a:pt x="75642" y="0"/>
                  </a:moveTo>
                  <a:lnTo>
                    <a:pt x="75642" y="0"/>
                  </a:lnTo>
                  <a:lnTo>
                    <a:pt x="66509" y="0"/>
                  </a:lnTo>
                  <a:lnTo>
                    <a:pt x="48268" y="10361"/>
                  </a:lnTo>
                  <a:lnTo>
                    <a:pt x="24912" y="31799"/>
                  </a:lnTo>
                  <a:lnTo>
                    <a:pt x="3679" y="77809"/>
                  </a:lnTo>
                  <a:lnTo>
                    <a:pt x="279" y="97136"/>
                  </a:lnTo>
                  <a:lnTo>
                    <a:pt x="0" y="102857"/>
                  </a:lnTo>
                  <a:lnTo>
                    <a:pt x="2512" y="112037"/>
                  </a:lnTo>
                  <a:lnTo>
                    <a:pt x="12748" y="126553"/>
                  </a:lnTo>
                  <a:lnTo>
                    <a:pt x="21847" y="136392"/>
                  </a:lnTo>
                  <a:lnTo>
                    <a:pt x="30919" y="139994"/>
                  </a:lnTo>
                  <a:lnTo>
                    <a:pt x="36302" y="140954"/>
                  </a:lnTo>
                  <a:lnTo>
                    <a:pt x="45105" y="139199"/>
                  </a:lnTo>
                  <a:lnTo>
                    <a:pt x="52545" y="135949"/>
                  </a:lnTo>
                  <a:lnTo>
                    <a:pt x="74234" y="128636"/>
                  </a:lnTo>
                  <a:lnTo>
                    <a:pt x="105666" y="102789"/>
                  </a:lnTo>
                  <a:lnTo>
                    <a:pt x="110152" y="95778"/>
                  </a:lnTo>
                  <a:lnTo>
                    <a:pt x="112147" y="88077"/>
                  </a:lnTo>
                  <a:lnTo>
                    <a:pt x="113532" y="64855"/>
                  </a:lnTo>
                  <a:lnTo>
                    <a:pt x="106096" y="37976"/>
                  </a:lnTo>
                  <a:lnTo>
                    <a:pt x="100466" y="28167"/>
                  </a:lnTo>
                  <a:lnTo>
                    <a:pt x="94436" y="23102"/>
                  </a:lnTo>
                  <a:lnTo>
                    <a:pt x="88228" y="19792"/>
                  </a:lnTo>
                  <a:lnTo>
                    <a:pt x="78783" y="13038"/>
                  </a:lnTo>
                  <a:lnTo>
                    <a:pt x="72452" y="11086"/>
                  </a:lnTo>
                  <a:lnTo>
                    <a:pt x="30683" y="18698"/>
                  </a:lnTo>
                  <a:lnTo>
                    <a:pt x="18492"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1" name="SMARTInkShape-7429"/>
            <p:cNvSpPr/>
            <p:nvPr>
              <p:custDataLst>
                <p:tags r:id="rId265"/>
              </p:custDataLst>
            </p:nvPr>
          </p:nvSpPr>
          <p:spPr>
            <a:xfrm>
              <a:off x="1190625" y="2667285"/>
              <a:ext cx="142876" cy="150641"/>
            </a:xfrm>
            <a:custGeom>
              <a:avLst/>
              <a:gdLst/>
              <a:ahLst/>
              <a:cxnLst/>
              <a:rect l="0" t="0" r="0" b="0"/>
              <a:pathLst>
                <a:path w="142876" h="150641">
                  <a:moveTo>
                    <a:pt x="0" y="123540"/>
                  </a:moveTo>
                  <a:lnTo>
                    <a:pt x="0" y="123540"/>
                  </a:lnTo>
                  <a:lnTo>
                    <a:pt x="5056" y="123540"/>
                  </a:lnTo>
                  <a:lnTo>
                    <a:pt x="6546" y="124598"/>
                  </a:lnTo>
                  <a:lnTo>
                    <a:pt x="7539" y="126362"/>
                  </a:lnTo>
                  <a:lnTo>
                    <a:pt x="8201" y="128597"/>
                  </a:lnTo>
                  <a:lnTo>
                    <a:pt x="17610" y="140873"/>
                  </a:lnTo>
                  <a:lnTo>
                    <a:pt x="18924" y="150640"/>
                  </a:lnTo>
                  <a:lnTo>
                    <a:pt x="16172" y="148637"/>
                  </a:lnTo>
                  <a:lnTo>
                    <a:pt x="13956" y="146622"/>
                  </a:lnTo>
                  <a:lnTo>
                    <a:pt x="11494" y="141559"/>
                  </a:lnTo>
                  <a:lnTo>
                    <a:pt x="8726" y="126579"/>
                  </a:lnTo>
                  <a:lnTo>
                    <a:pt x="2037" y="113988"/>
                  </a:lnTo>
                  <a:lnTo>
                    <a:pt x="402" y="86140"/>
                  </a:lnTo>
                  <a:lnTo>
                    <a:pt x="3001" y="72346"/>
                  </a:lnTo>
                  <a:lnTo>
                    <a:pt x="6625" y="61629"/>
                  </a:lnTo>
                  <a:lnTo>
                    <a:pt x="9724" y="44753"/>
                  </a:lnTo>
                  <a:lnTo>
                    <a:pt x="14200" y="36312"/>
                  </a:lnTo>
                  <a:lnTo>
                    <a:pt x="50201" y="7025"/>
                  </a:lnTo>
                  <a:lnTo>
                    <a:pt x="62382" y="1881"/>
                  </a:lnTo>
                  <a:lnTo>
                    <a:pt x="79228" y="0"/>
                  </a:lnTo>
                  <a:lnTo>
                    <a:pt x="81393" y="963"/>
                  </a:lnTo>
                  <a:lnTo>
                    <a:pt x="82837" y="2664"/>
                  </a:lnTo>
                  <a:lnTo>
                    <a:pt x="83800" y="4856"/>
                  </a:lnTo>
                  <a:lnTo>
                    <a:pt x="85154" y="18054"/>
                  </a:lnTo>
                  <a:lnTo>
                    <a:pt x="73944" y="58947"/>
                  </a:lnTo>
                  <a:lnTo>
                    <a:pt x="66007" y="73710"/>
                  </a:lnTo>
                  <a:lnTo>
                    <a:pt x="42850" y="102310"/>
                  </a:lnTo>
                  <a:lnTo>
                    <a:pt x="39153" y="109871"/>
                  </a:lnTo>
                  <a:lnTo>
                    <a:pt x="30177" y="121531"/>
                  </a:lnTo>
                  <a:lnTo>
                    <a:pt x="30701" y="123259"/>
                  </a:lnTo>
                  <a:lnTo>
                    <a:pt x="34106" y="128001"/>
                  </a:lnTo>
                  <a:lnTo>
                    <a:pt x="39147" y="130815"/>
                  </a:lnTo>
                  <a:lnTo>
                    <a:pt x="48625" y="132769"/>
                  </a:lnTo>
                  <a:lnTo>
                    <a:pt x="57242" y="132933"/>
                  </a:lnTo>
                  <a:lnTo>
                    <a:pt x="65305" y="135829"/>
                  </a:lnTo>
                  <a:lnTo>
                    <a:pt x="68936" y="138083"/>
                  </a:lnTo>
                  <a:lnTo>
                    <a:pt x="105222" y="142194"/>
                  </a:lnTo>
                  <a:lnTo>
                    <a:pt x="129905" y="142555"/>
                  </a:lnTo>
                  <a:lnTo>
                    <a:pt x="142875" y="1330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2" name="SMARTInkShape-7430"/>
            <p:cNvSpPr/>
            <p:nvPr>
              <p:custDataLst>
                <p:tags r:id="rId266"/>
              </p:custDataLst>
            </p:nvPr>
          </p:nvSpPr>
          <p:spPr>
            <a:xfrm>
              <a:off x="1504950" y="2676525"/>
              <a:ext cx="180688" cy="121904"/>
            </a:xfrm>
            <a:custGeom>
              <a:avLst/>
              <a:gdLst/>
              <a:ahLst/>
              <a:cxnLst/>
              <a:rect l="0" t="0" r="0" b="0"/>
              <a:pathLst>
                <a:path w="180688" h="121904">
                  <a:moveTo>
                    <a:pt x="0" y="19050"/>
                  </a:moveTo>
                  <a:lnTo>
                    <a:pt x="0" y="19050"/>
                  </a:lnTo>
                  <a:lnTo>
                    <a:pt x="1058" y="57652"/>
                  </a:lnTo>
                  <a:lnTo>
                    <a:pt x="16890" y="104085"/>
                  </a:lnTo>
                  <a:lnTo>
                    <a:pt x="17610" y="107490"/>
                  </a:lnTo>
                  <a:lnTo>
                    <a:pt x="23680" y="117339"/>
                  </a:lnTo>
                  <a:lnTo>
                    <a:pt x="29222" y="120942"/>
                  </a:lnTo>
                  <a:lnTo>
                    <a:pt x="32181" y="121903"/>
                  </a:lnTo>
                  <a:lnTo>
                    <a:pt x="34154" y="121485"/>
                  </a:lnTo>
                  <a:lnTo>
                    <a:pt x="35470" y="120149"/>
                  </a:lnTo>
                  <a:lnTo>
                    <a:pt x="36346" y="118199"/>
                  </a:lnTo>
                  <a:lnTo>
                    <a:pt x="37989" y="116899"/>
                  </a:lnTo>
                  <a:lnTo>
                    <a:pt x="42637" y="115455"/>
                  </a:lnTo>
                  <a:lnTo>
                    <a:pt x="44300" y="114012"/>
                  </a:lnTo>
                  <a:lnTo>
                    <a:pt x="52613" y="101269"/>
                  </a:lnTo>
                  <a:lnTo>
                    <a:pt x="60425" y="91575"/>
                  </a:lnTo>
                  <a:lnTo>
                    <a:pt x="73848" y="59293"/>
                  </a:lnTo>
                  <a:lnTo>
                    <a:pt x="74632" y="55403"/>
                  </a:lnTo>
                  <a:lnTo>
                    <a:pt x="76213" y="52810"/>
                  </a:lnTo>
                  <a:lnTo>
                    <a:pt x="78325" y="51082"/>
                  </a:lnTo>
                  <a:lnTo>
                    <a:pt x="80792" y="49930"/>
                  </a:lnTo>
                  <a:lnTo>
                    <a:pt x="82436" y="48103"/>
                  </a:lnTo>
                  <a:lnTo>
                    <a:pt x="84263" y="43251"/>
                  </a:lnTo>
                  <a:lnTo>
                    <a:pt x="85809" y="41534"/>
                  </a:lnTo>
                  <a:lnTo>
                    <a:pt x="93798" y="38552"/>
                  </a:lnTo>
                  <a:lnTo>
                    <a:pt x="94282" y="39460"/>
                  </a:lnTo>
                  <a:lnTo>
                    <a:pt x="100269" y="65558"/>
                  </a:lnTo>
                  <a:lnTo>
                    <a:pt x="111721" y="85160"/>
                  </a:lnTo>
                  <a:lnTo>
                    <a:pt x="114212" y="91824"/>
                  </a:lnTo>
                  <a:lnTo>
                    <a:pt x="118847" y="98313"/>
                  </a:lnTo>
                  <a:lnTo>
                    <a:pt x="124435" y="101903"/>
                  </a:lnTo>
                  <a:lnTo>
                    <a:pt x="131504" y="103499"/>
                  </a:lnTo>
                  <a:lnTo>
                    <a:pt x="159662" y="104725"/>
                  </a:lnTo>
                  <a:lnTo>
                    <a:pt x="166311" y="99704"/>
                  </a:lnTo>
                  <a:lnTo>
                    <a:pt x="169166" y="94407"/>
                  </a:lnTo>
                  <a:lnTo>
                    <a:pt x="180687" y="51052"/>
                  </a:lnTo>
                  <a:lnTo>
                    <a:pt x="179831" y="39233"/>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3" name="SMARTInkShape-7431"/>
            <p:cNvSpPr/>
            <p:nvPr>
              <p:custDataLst>
                <p:tags r:id="rId267"/>
              </p:custDataLst>
            </p:nvPr>
          </p:nvSpPr>
          <p:spPr>
            <a:xfrm>
              <a:off x="1752600" y="2629087"/>
              <a:ext cx="114263" cy="152214"/>
            </a:xfrm>
            <a:custGeom>
              <a:avLst/>
              <a:gdLst/>
              <a:ahLst/>
              <a:cxnLst/>
              <a:rect l="0" t="0" r="0" b="0"/>
              <a:pathLst>
                <a:path w="114263" h="152214">
                  <a:moveTo>
                    <a:pt x="0" y="85538"/>
                  </a:moveTo>
                  <a:lnTo>
                    <a:pt x="0" y="85538"/>
                  </a:lnTo>
                  <a:lnTo>
                    <a:pt x="0" y="104550"/>
                  </a:lnTo>
                  <a:lnTo>
                    <a:pt x="0" y="99520"/>
                  </a:lnTo>
                  <a:lnTo>
                    <a:pt x="2822" y="94222"/>
                  </a:lnTo>
                  <a:lnTo>
                    <a:pt x="6546" y="88339"/>
                  </a:lnTo>
                  <a:lnTo>
                    <a:pt x="8642" y="78019"/>
                  </a:lnTo>
                  <a:lnTo>
                    <a:pt x="9409" y="55097"/>
                  </a:lnTo>
                  <a:lnTo>
                    <a:pt x="23652" y="28255"/>
                  </a:lnTo>
                  <a:lnTo>
                    <a:pt x="41045" y="6982"/>
                  </a:lnTo>
                  <a:lnTo>
                    <a:pt x="47523" y="2999"/>
                  </a:lnTo>
                  <a:lnTo>
                    <a:pt x="60305" y="442"/>
                  </a:lnTo>
                  <a:lnTo>
                    <a:pt x="74900" y="0"/>
                  </a:lnTo>
                  <a:lnTo>
                    <a:pt x="83736" y="2718"/>
                  </a:lnTo>
                  <a:lnTo>
                    <a:pt x="87574" y="4925"/>
                  </a:lnTo>
                  <a:lnTo>
                    <a:pt x="90133" y="7454"/>
                  </a:lnTo>
                  <a:lnTo>
                    <a:pt x="101347" y="31872"/>
                  </a:lnTo>
                  <a:lnTo>
                    <a:pt x="112113" y="79412"/>
                  </a:lnTo>
                  <a:lnTo>
                    <a:pt x="114243" y="125712"/>
                  </a:lnTo>
                  <a:lnTo>
                    <a:pt x="114262" y="131371"/>
                  </a:lnTo>
                  <a:lnTo>
                    <a:pt x="113216" y="135143"/>
                  </a:lnTo>
                  <a:lnTo>
                    <a:pt x="111461" y="137658"/>
                  </a:lnTo>
                  <a:lnTo>
                    <a:pt x="106096" y="141694"/>
                  </a:lnTo>
                  <a:lnTo>
                    <a:pt x="104775" y="1522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4" name="SMARTInkShape-7432"/>
            <p:cNvSpPr/>
            <p:nvPr>
              <p:custDataLst>
                <p:tags r:id="rId268"/>
              </p:custDataLst>
            </p:nvPr>
          </p:nvSpPr>
          <p:spPr>
            <a:xfrm>
              <a:off x="1762125" y="2676525"/>
              <a:ext cx="142876" cy="47626"/>
            </a:xfrm>
            <a:custGeom>
              <a:avLst/>
              <a:gdLst/>
              <a:ahLst/>
              <a:cxnLst/>
              <a:rect l="0" t="0" r="0" b="0"/>
              <a:pathLst>
                <a:path w="142876" h="47626">
                  <a:moveTo>
                    <a:pt x="0" y="47625"/>
                  </a:moveTo>
                  <a:lnTo>
                    <a:pt x="0" y="47625"/>
                  </a:lnTo>
                  <a:lnTo>
                    <a:pt x="0" y="39424"/>
                  </a:lnTo>
                  <a:lnTo>
                    <a:pt x="44474" y="28422"/>
                  </a:lnTo>
                  <a:lnTo>
                    <a:pt x="67307" y="21215"/>
                  </a:lnTo>
                  <a:lnTo>
                    <a:pt x="114264" y="11701"/>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5" name="SMARTInkShape-7433"/>
            <p:cNvSpPr/>
            <p:nvPr>
              <p:custDataLst>
                <p:tags r:id="rId269"/>
              </p:custDataLst>
            </p:nvPr>
          </p:nvSpPr>
          <p:spPr>
            <a:xfrm>
              <a:off x="2009775" y="2628900"/>
              <a:ext cx="19051" cy="114301"/>
            </a:xfrm>
            <a:custGeom>
              <a:avLst/>
              <a:gdLst/>
              <a:ahLst/>
              <a:cxnLst/>
              <a:rect l="0" t="0" r="0" b="0"/>
              <a:pathLst>
                <a:path w="19051" h="114301">
                  <a:moveTo>
                    <a:pt x="19050" y="0"/>
                  </a:moveTo>
                  <a:lnTo>
                    <a:pt x="19050" y="0"/>
                  </a:lnTo>
                  <a:lnTo>
                    <a:pt x="19050" y="5057"/>
                  </a:lnTo>
                  <a:lnTo>
                    <a:pt x="16228" y="10361"/>
                  </a:lnTo>
                  <a:lnTo>
                    <a:pt x="13994" y="13257"/>
                  </a:lnTo>
                  <a:lnTo>
                    <a:pt x="11511" y="22120"/>
                  </a:lnTo>
                  <a:lnTo>
                    <a:pt x="4585" y="65592"/>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6" name="SMARTInkShape-7434"/>
            <p:cNvSpPr/>
            <p:nvPr>
              <p:custDataLst>
                <p:tags r:id="rId270"/>
              </p:custDataLst>
            </p:nvPr>
          </p:nvSpPr>
          <p:spPr>
            <a:xfrm>
              <a:off x="1943100" y="2581740"/>
              <a:ext cx="285751" cy="123230"/>
            </a:xfrm>
            <a:custGeom>
              <a:avLst/>
              <a:gdLst/>
              <a:ahLst/>
              <a:cxnLst/>
              <a:rect l="0" t="0" r="0" b="0"/>
              <a:pathLst>
                <a:path w="285751" h="123230">
                  <a:moveTo>
                    <a:pt x="0" y="56685"/>
                  </a:moveTo>
                  <a:lnTo>
                    <a:pt x="0" y="56685"/>
                  </a:lnTo>
                  <a:lnTo>
                    <a:pt x="5056" y="56685"/>
                  </a:lnTo>
                  <a:lnTo>
                    <a:pt x="6546" y="55627"/>
                  </a:lnTo>
                  <a:lnTo>
                    <a:pt x="7539" y="53863"/>
                  </a:lnTo>
                  <a:lnTo>
                    <a:pt x="8201" y="51628"/>
                  </a:lnTo>
                  <a:lnTo>
                    <a:pt x="9701" y="50139"/>
                  </a:lnTo>
                  <a:lnTo>
                    <a:pt x="53339" y="34019"/>
                  </a:lnTo>
                  <a:lnTo>
                    <a:pt x="67780" y="29861"/>
                  </a:lnTo>
                  <a:lnTo>
                    <a:pt x="101976" y="28264"/>
                  </a:lnTo>
                  <a:lnTo>
                    <a:pt x="142878" y="36325"/>
                  </a:lnTo>
                  <a:lnTo>
                    <a:pt x="146052" y="37819"/>
                  </a:lnTo>
                  <a:lnTo>
                    <a:pt x="148168" y="39875"/>
                  </a:lnTo>
                  <a:lnTo>
                    <a:pt x="159567" y="56881"/>
                  </a:lnTo>
                  <a:lnTo>
                    <a:pt x="171258" y="104137"/>
                  </a:lnTo>
                  <a:lnTo>
                    <a:pt x="171322" y="107370"/>
                  </a:lnTo>
                  <a:lnTo>
                    <a:pt x="170306" y="109525"/>
                  </a:lnTo>
                  <a:lnTo>
                    <a:pt x="168571" y="110962"/>
                  </a:lnTo>
                  <a:lnTo>
                    <a:pt x="166356" y="111919"/>
                  </a:lnTo>
                  <a:lnTo>
                    <a:pt x="164879" y="113616"/>
                  </a:lnTo>
                  <a:lnTo>
                    <a:pt x="161959" y="123229"/>
                  </a:lnTo>
                  <a:lnTo>
                    <a:pt x="161935" y="118265"/>
                  </a:lnTo>
                  <a:lnTo>
                    <a:pt x="164752" y="112982"/>
                  </a:lnTo>
                  <a:lnTo>
                    <a:pt x="175183" y="100966"/>
                  </a:lnTo>
                  <a:lnTo>
                    <a:pt x="178401" y="91888"/>
                  </a:lnTo>
                  <a:lnTo>
                    <a:pt x="180889" y="81856"/>
                  </a:lnTo>
                  <a:lnTo>
                    <a:pt x="208377" y="35311"/>
                  </a:lnTo>
                  <a:lnTo>
                    <a:pt x="220962" y="18484"/>
                  </a:lnTo>
                  <a:lnTo>
                    <a:pt x="230850" y="13249"/>
                  </a:lnTo>
                  <a:lnTo>
                    <a:pt x="236450" y="11852"/>
                  </a:lnTo>
                  <a:lnTo>
                    <a:pt x="240183" y="9863"/>
                  </a:lnTo>
                  <a:lnTo>
                    <a:pt x="242672" y="7479"/>
                  </a:lnTo>
                  <a:lnTo>
                    <a:pt x="244332" y="4831"/>
                  </a:lnTo>
                  <a:lnTo>
                    <a:pt x="247554" y="3066"/>
                  </a:lnTo>
                  <a:lnTo>
                    <a:pt x="268817" y="0"/>
                  </a:lnTo>
                  <a:lnTo>
                    <a:pt x="275755" y="2564"/>
                  </a:lnTo>
                  <a:lnTo>
                    <a:pt x="285750" y="90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7" name="SMARTInkShape-7435"/>
            <p:cNvSpPr/>
            <p:nvPr>
              <p:custDataLst>
                <p:tags r:id="rId271"/>
              </p:custDataLst>
            </p:nvPr>
          </p:nvSpPr>
          <p:spPr>
            <a:xfrm>
              <a:off x="2143125" y="2640176"/>
              <a:ext cx="123826" cy="112550"/>
            </a:xfrm>
            <a:custGeom>
              <a:avLst/>
              <a:gdLst/>
              <a:ahLst/>
              <a:cxnLst/>
              <a:rect l="0" t="0" r="0" b="0"/>
              <a:pathLst>
                <a:path w="123826" h="112550">
                  <a:moveTo>
                    <a:pt x="0" y="26824"/>
                  </a:moveTo>
                  <a:lnTo>
                    <a:pt x="0" y="26824"/>
                  </a:lnTo>
                  <a:lnTo>
                    <a:pt x="31435" y="25766"/>
                  </a:lnTo>
                  <a:lnTo>
                    <a:pt x="49758" y="19285"/>
                  </a:lnTo>
                  <a:lnTo>
                    <a:pt x="78503" y="12635"/>
                  </a:lnTo>
                  <a:lnTo>
                    <a:pt x="107037" y="0"/>
                  </a:lnTo>
                  <a:lnTo>
                    <a:pt x="109458" y="474"/>
                  </a:lnTo>
                  <a:lnTo>
                    <a:pt x="111072" y="1849"/>
                  </a:lnTo>
                  <a:lnTo>
                    <a:pt x="113662" y="6604"/>
                  </a:lnTo>
                  <a:lnTo>
                    <a:pt x="106570" y="21693"/>
                  </a:lnTo>
                  <a:lnTo>
                    <a:pt x="73009" y="63608"/>
                  </a:lnTo>
                  <a:lnTo>
                    <a:pt x="55893" y="86458"/>
                  </a:lnTo>
                  <a:lnTo>
                    <a:pt x="55253" y="90922"/>
                  </a:lnTo>
                  <a:lnTo>
                    <a:pt x="56775" y="100633"/>
                  </a:lnTo>
                  <a:lnTo>
                    <a:pt x="62095" y="107372"/>
                  </a:lnTo>
                  <a:lnTo>
                    <a:pt x="70284" y="110248"/>
                  </a:lnTo>
                  <a:lnTo>
                    <a:pt x="123825" y="1125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8" name="SMARTInkShape-7436"/>
            <p:cNvSpPr/>
            <p:nvPr>
              <p:custDataLst>
                <p:tags r:id="rId272"/>
              </p:custDataLst>
            </p:nvPr>
          </p:nvSpPr>
          <p:spPr>
            <a:xfrm>
              <a:off x="2324100" y="2581440"/>
              <a:ext cx="180976" cy="142701"/>
            </a:xfrm>
            <a:custGeom>
              <a:avLst/>
              <a:gdLst/>
              <a:ahLst/>
              <a:cxnLst/>
              <a:rect l="0" t="0" r="0" b="0"/>
              <a:pathLst>
                <a:path w="180976" h="142701">
                  <a:moveTo>
                    <a:pt x="0" y="95085"/>
                  </a:moveTo>
                  <a:lnTo>
                    <a:pt x="0" y="95085"/>
                  </a:lnTo>
                  <a:lnTo>
                    <a:pt x="0" y="100142"/>
                  </a:lnTo>
                  <a:lnTo>
                    <a:pt x="1058" y="101631"/>
                  </a:lnTo>
                  <a:lnTo>
                    <a:pt x="2822" y="102624"/>
                  </a:lnTo>
                  <a:lnTo>
                    <a:pt x="5056" y="103286"/>
                  </a:lnTo>
                  <a:lnTo>
                    <a:pt x="6546" y="104786"/>
                  </a:lnTo>
                  <a:lnTo>
                    <a:pt x="8201" y="109274"/>
                  </a:lnTo>
                  <a:lnTo>
                    <a:pt x="9409" y="126966"/>
                  </a:lnTo>
                  <a:lnTo>
                    <a:pt x="10506" y="129039"/>
                  </a:lnTo>
                  <a:lnTo>
                    <a:pt x="12296" y="130421"/>
                  </a:lnTo>
                  <a:lnTo>
                    <a:pt x="17716" y="132639"/>
                  </a:lnTo>
                  <a:lnTo>
                    <a:pt x="18457" y="135764"/>
                  </a:lnTo>
                  <a:lnTo>
                    <a:pt x="19049" y="142700"/>
                  </a:lnTo>
                  <a:lnTo>
                    <a:pt x="19050" y="97172"/>
                  </a:lnTo>
                  <a:lnTo>
                    <a:pt x="20108" y="88604"/>
                  </a:lnTo>
                  <a:lnTo>
                    <a:pt x="27251" y="59725"/>
                  </a:lnTo>
                  <a:lnTo>
                    <a:pt x="29372" y="42278"/>
                  </a:lnTo>
                  <a:lnTo>
                    <a:pt x="38884" y="28641"/>
                  </a:lnTo>
                  <a:lnTo>
                    <a:pt x="60371" y="6199"/>
                  </a:lnTo>
                  <a:lnTo>
                    <a:pt x="66696" y="2663"/>
                  </a:lnTo>
                  <a:lnTo>
                    <a:pt x="79379" y="394"/>
                  </a:lnTo>
                  <a:lnTo>
                    <a:pt x="88901" y="0"/>
                  </a:lnTo>
                  <a:lnTo>
                    <a:pt x="95251" y="2731"/>
                  </a:lnTo>
                  <a:lnTo>
                    <a:pt x="98425" y="4941"/>
                  </a:lnTo>
                  <a:lnTo>
                    <a:pt x="101953" y="10218"/>
                  </a:lnTo>
                  <a:lnTo>
                    <a:pt x="103939" y="19139"/>
                  </a:lnTo>
                  <a:lnTo>
                    <a:pt x="104218" y="22230"/>
                  </a:lnTo>
                  <a:lnTo>
                    <a:pt x="101705" y="28486"/>
                  </a:lnTo>
                  <a:lnTo>
                    <a:pt x="99554" y="31635"/>
                  </a:lnTo>
                  <a:lnTo>
                    <a:pt x="97061" y="33735"/>
                  </a:lnTo>
                  <a:lnTo>
                    <a:pt x="67915" y="51029"/>
                  </a:lnTo>
                  <a:lnTo>
                    <a:pt x="61934" y="57160"/>
                  </a:lnTo>
                  <a:lnTo>
                    <a:pt x="59276" y="63413"/>
                  </a:lnTo>
                  <a:lnTo>
                    <a:pt x="57175" y="89128"/>
                  </a:lnTo>
                  <a:lnTo>
                    <a:pt x="59983" y="95260"/>
                  </a:lnTo>
                  <a:lnTo>
                    <a:pt x="62214" y="98376"/>
                  </a:lnTo>
                  <a:lnTo>
                    <a:pt x="67514" y="101840"/>
                  </a:lnTo>
                  <a:lnTo>
                    <a:pt x="84597" y="109119"/>
                  </a:lnTo>
                  <a:lnTo>
                    <a:pt x="117685" y="126952"/>
                  </a:lnTo>
                  <a:lnTo>
                    <a:pt x="153433" y="132638"/>
                  </a:lnTo>
                  <a:lnTo>
                    <a:pt x="180975" y="133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09" name="SMARTInkShape-7437"/>
            <p:cNvSpPr/>
            <p:nvPr>
              <p:custDataLst>
                <p:tags r:id="rId273"/>
              </p:custDataLst>
            </p:nvPr>
          </p:nvSpPr>
          <p:spPr>
            <a:xfrm>
              <a:off x="2638425" y="2590977"/>
              <a:ext cx="219076" cy="123624"/>
            </a:xfrm>
            <a:custGeom>
              <a:avLst/>
              <a:gdLst/>
              <a:ahLst/>
              <a:cxnLst/>
              <a:rect l="0" t="0" r="0" b="0"/>
              <a:pathLst>
                <a:path w="219076" h="123624">
                  <a:moveTo>
                    <a:pt x="0" y="66498"/>
                  </a:moveTo>
                  <a:lnTo>
                    <a:pt x="0" y="66498"/>
                  </a:lnTo>
                  <a:lnTo>
                    <a:pt x="0" y="74699"/>
                  </a:lnTo>
                  <a:lnTo>
                    <a:pt x="18410" y="122189"/>
                  </a:lnTo>
                  <a:lnTo>
                    <a:pt x="19039" y="123623"/>
                  </a:lnTo>
                  <a:lnTo>
                    <a:pt x="19047" y="118584"/>
                  </a:lnTo>
                  <a:lnTo>
                    <a:pt x="21871" y="113284"/>
                  </a:lnTo>
                  <a:lnTo>
                    <a:pt x="25595" y="107400"/>
                  </a:lnTo>
                  <a:lnTo>
                    <a:pt x="41716" y="64044"/>
                  </a:lnTo>
                  <a:lnTo>
                    <a:pt x="64805" y="17289"/>
                  </a:lnTo>
                  <a:lnTo>
                    <a:pt x="71177" y="6644"/>
                  </a:lnTo>
                  <a:lnTo>
                    <a:pt x="76790" y="2855"/>
                  </a:lnTo>
                  <a:lnTo>
                    <a:pt x="85607" y="222"/>
                  </a:lnTo>
                  <a:lnTo>
                    <a:pt x="90259" y="0"/>
                  </a:lnTo>
                  <a:lnTo>
                    <a:pt x="91922" y="1000"/>
                  </a:lnTo>
                  <a:lnTo>
                    <a:pt x="93032" y="2724"/>
                  </a:lnTo>
                  <a:lnTo>
                    <a:pt x="93771" y="4932"/>
                  </a:lnTo>
                  <a:lnTo>
                    <a:pt x="95322" y="6404"/>
                  </a:lnTo>
                  <a:lnTo>
                    <a:pt x="99868" y="8040"/>
                  </a:lnTo>
                  <a:lnTo>
                    <a:pt x="101504" y="11651"/>
                  </a:lnTo>
                  <a:lnTo>
                    <a:pt x="104758" y="57061"/>
                  </a:lnTo>
                  <a:lnTo>
                    <a:pt x="104775" y="66334"/>
                  </a:lnTo>
                  <a:lnTo>
                    <a:pt x="112976" y="66484"/>
                  </a:lnTo>
                  <a:lnTo>
                    <a:pt x="146089" y="25290"/>
                  </a:lnTo>
                  <a:lnTo>
                    <a:pt x="152417" y="21725"/>
                  </a:lnTo>
                  <a:lnTo>
                    <a:pt x="173765" y="13761"/>
                  </a:lnTo>
                  <a:lnTo>
                    <a:pt x="176168" y="14407"/>
                  </a:lnTo>
                  <a:lnTo>
                    <a:pt x="177771" y="15895"/>
                  </a:lnTo>
                  <a:lnTo>
                    <a:pt x="182373" y="17549"/>
                  </a:lnTo>
                  <a:lnTo>
                    <a:pt x="185082" y="17991"/>
                  </a:lnTo>
                  <a:lnTo>
                    <a:pt x="186888" y="19343"/>
                  </a:lnTo>
                  <a:lnTo>
                    <a:pt x="195081" y="32053"/>
                  </a:lnTo>
                  <a:lnTo>
                    <a:pt x="208097" y="78426"/>
                  </a:lnTo>
                  <a:lnTo>
                    <a:pt x="210321" y="91746"/>
                  </a:lnTo>
                  <a:lnTo>
                    <a:pt x="217032" y="104568"/>
                  </a:lnTo>
                  <a:lnTo>
                    <a:pt x="219075" y="1141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0" name="SMARTInkShape-7438"/>
            <p:cNvSpPr/>
            <p:nvPr>
              <p:custDataLst>
                <p:tags r:id="rId274"/>
              </p:custDataLst>
            </p:nvPr>
          </p:nvSpPr>
          <p:spPr>
            <a:xfrm>
              <a:off x="2905125" y="2553845"/>
              <a:ext cx="133351" cy="122681"/>
            </a:xfrm>
            <a:custGeom>
              <a:avLst/>
              <a:gdLst/>
              <a:ahLst/>
              <a:cxnLst/>
              <a:rect l="0" t="0" r="0" b="0"/>
              <a:pathLst>
                <a:path w="133351" h="122681">
                  <a:moveTo>
                    <a:pt x="0" y="56005"/>
                  </a:moveTo>
                  <a:lnTo>
                    <a:pt x="0" y="56005"/>
                  </a:lnTo>
                  <a:lnTo>
                    <a:pt x="0" y="100464"/>
                  </a:lnTo>
                  <a:lnTo>
                    <a:pt x="0" y="122515"/>
                  </a:lnTo>
                  <a:lnTo>
                    <a:pt x="0" y="117574"/>
                  </a:lnTo>
                  <a:lnTo>
                    <a:pt x="2822" y="112297"/>
                  </a:lnTo>
                  <a:lnTo>
                    <a:pt x="6546" y="106424"/>
                  </a:lnTo>
                  <a:lnTo>
                    <a:pt x="9701" y="97167"/>
                  </a:lnTo>
                  <a:lnTo>
                    <a:pt x="36937" y="53562"/>
                  </a:lnTo>
                  <a:lnTo>
                    <a:pt x="65001" y="11898"/>
                  </a:lnTo>
                  <a:lnTo>
                    <a:pt x="74045" y="4652"/>
                  </a:lnTo>
                  <a:lnTo>
                    <a:pt x="85087" y="572"/>
                  </a:lnTo>
                  <a:lnTo>
                    <a:pt x="88474" y="0"/>
                  </a:lnTo>
                  <a:lnTo>
                    <a:pt x="90733" y="677"/>
                  </a:lnTo>
                  <a:lnTo>
                    <a:pt x="92239" y="2186"/>
                  </a:lnTo>
                  <a:lnTo>
                    <a:pt x="93242" y="4251"/>
                  </a:lnTo>
                  <a:lnTo>
                    <a:pt x="94970" y="5627"/>
                  </a:lnTo>
                  <a:lnTo>
                    <a:pt x="99712" y="7156"/>
                  </a:lnTo>
                  <a:lnTo>
                    <a:pt x="105347" y="13481"/>
                  </a:lnTo>
                  <a:lnTo>
                    <a:pt x="117588" y="34787"/>
                  </a:lnTo>
                  <a:lnTo>
                    <a:pt x="132359" y="82109"/>
                  </a:lnTo>
                  <a:lnTo>
                    <a:pt x="133350" y="122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1" name="SMARTInkShape-7439"/>
            <p:cNvSpPr/>
            <p:nvPr>
              <p:custDataLst>
                <p:tags r:id="rId275"/>
              </p:custDataLst>
            </p:nvPr>
          </p:nvSpPr>
          <p:spPr>
            <a:xfrm>
              <a:off x="2943225" y="2557146"/>
              <a:ext cx="390526" cy="109852"/>
            </a:xfrm>
            <a:custGeom>
              <a:avLst/>
              <a:gdLst/>
              <a:ahLst/>
              <a:cxnLst/>
              <a:rect l="0" t="0" r="0" b="0"/>
              <a:pathLst>
                <a:path w="390526" h="109852">
                  <a:moveTo>
                    <a:pt x="0" y="90804"/>
                  </a:moveTo>
                  <a:lnTo>
                    <a:pt x="0" y="90804"/>
                  </a:lnTo>
                  <a:lnTo>
                    <a:pt x="0" y="85747"/>
                  </a:lnTo>
                  <a:lnTo>
                    <a:pt x="1058" y="84258"/>
                  </a:lnTo>
                  <a:lnTo>
                    <a:pt x="2822" y="83265"/>
                  </a:lnTo>
                  <a:lnTo>
                    <a:pt x="47946" y="64855"/>
                  </a:lnTo>
                  <a:lnTo>
                    <a:pt x="66770" y="60185"/>
                  </a:lnTo>
                  <a:lnTo>
                    <a:pt x="80476" y="56029"/>
                  </a:lnTo>
                  <a:lnTo>
                    <a:pt x="126121" y="46450"/>
                  </a:lnTo>
                  <a:lnTo>
                    <a:pt x="172709" y="43307"/>
                  </a:lnTo>
                  <a:lnTo>
                    <a:pt x="216359" y="34050"/>
                  </a:lnTo>
                  <a:lnTo>
                    <a:pt x="220690" y="36652"/>
                  </a:lnTo>
                  <a:lnTo>
                    <a:pt x="227038" y="41890"/>
                  </a:lnTo>
                  <a:lnTo>
                    <a:pt x="227905" y="45428"/>
                  </a:lnTo>
                  <a:lnTo>
                    <a:pt x="228597" y="84465"/>
                  </a:lnTo>
                  <a:lnTo>
                    <a:pt x="225776" y="90809"/>
                  </a:lnTo>
                  <a:lnTo>
                    <a:pt x="222053" y="97156"/>
                  </a:lnTo>
                  <a:lnTo>
                    <a:pt x="219109" y="109689"/>
                  </a:lnTo>
                  <a:lnTo>
                    <a:pt x="227279" y="101639"/>
                  </a:lnTo>
                  <a:lnTo>
                    <a:pt x="228209" y="95661"/>
                  </a:lnTo>
                  <a:lnTo>
                    <a:pt x="228484" y="87186"/>
                  </a:lnTo>
                  <a:lnTo>
                    <a:pt x="231371" y="81083"/>
                  </a:lnTo>
                  <a:lnTo>
                    <a:pt x="236182" y="72725"/>
                  </a:lnTo>
                  <a:lnTo>
                    <a:pt x="245071" y="44311"/>
                  </a:lnTo>
                  <a:lnTo>
                    <a:pt x="247562" y="32041"/>
                  </a:lnTo>
                  <a:lnTo>
                    <a:pt x="257250" y="9728"/>
                  </a:lnTo>
                  <a:lnTo>
                    <a:pt x="259342" y="8178"/>
                  </a:lnTo>
                  <a:lnTo>
                    <a:pt x="261794" y="7146"/>
                  </a:lnTo>
                  <a:lnTo>
                    <a:pt x="263430" y="5398"/>
                  </a:lnTo>
                  <a:lnTo>
                    <a:pt x="265247" y="635"/>
                  </a:lnTo>
                  <a:lnTo>
                    <a:pt x="266789" y="0"/>
                  </a:lnTo>
                  <a:lnTo>
                    <a:pt x="268876" y="634"/>
                  </a:lnTo>
                  <a:lnTo>
                    <a:pt x="274773" y="4201"/>
                  </a:lnTo>
                  <a:lnTo>
                    <a:pt x="275580" y="7511"/>
                  </a:lnTo>
                  <a:lnTo>
                    <a:pt x="275795" y="9875"/>
                  </a:lnTo>
                  <a:lnTo>
                    <a:pt x="278856" y="15324"/>
                  </a:lnTo>
                  <a:lnTo>
                    <a:pt x="289445" y="32503"/>
                  </a:lnTo>
                  <a:lnTo>
                    <a:pt x="297330" y="52134"/>
                  </a:lnTo>
                  <a:lnTo>
                    <a:pt x="301480" y="58801"/>
                  </a:lnTo>
                  <a:lnTo>
                    <a:pt x="304874" y="68504"/>
                  </a:lnTo>
                  <a:lnTo>
                    <a:pt x="320960" y="93110"/>
                  </a:lnTo>
                  <a:lnTo>
                    <a:pt x="341030" y="108248"/>
                  </a:lnTo>
                  <a:lnTo>
                    <a:pt x="347402" y="109378"/>
                  </a:lnTo>
                  <a:lnTo>
                    <a:pt x="366851" y="109851"/>
                  </a:lnTo>
                  <a:lnTo>
                    <a:pt x="368393" y="107735"/>
                  </a:lnTo>
                  <a:lnTo>
                    <a:pt x="373688" y="91953"/>
                  </a:lnTo>
                  <a:lnTo>
                    <a:pt x="377751" y="84965"/>
                  </a:lnTo>
                  <a:lnTo>
                    <a:pt x="381095" y="75080"/>
                  </a:lnTo>
                  <a:lnTo>
                    <a:pt x="387261" y="65449"/>
                  </a:lnTo>
                  <a:lnTo>
                    <a:pt x="390525" y="336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2" name="SMARTInkShape-7440"/>
            <p:cNvSpPr/>
            <p:nvPr>
              <p:custDataLst>
                <p:tags r:id="rId276"/>
              </p:custDataLst>
            </p:nvPr>
          </p:nvSpPr>
          <p:spPr>
            <a:xfrm>
              <a:off x="3381375" y="2524700"/>
              <a:ext cx="142876" cy="142301"/>
            </a:xfrm>
            <a:custGeom>
              <a:avLst/>
              <a:gdLst/>
              <a:ahLst/>
              <a:cxnLst/>
              <a:rect l="0" t="0" r="0" b="0"/>
              <a:pathLst>
                <a:path w="142876" h="142301">
                  <a:moveTo>
                    <a:pt x="0" y="47050"/>
                  </a:moveTo>
                  <a:lnTo>
                    <a:pt x="0" y="47050"/>
                  </a:lnTo>
                  <a:lnTo>
                    <a:pt x="0" y="52107"/>
                  </a:lnTo>
                  <a:lnTo>
                    <a:pt x="2822" y="57411"/>
                  </a:lnTo>
                  <a:lnTo>
                    <a:pt x="6546" y="63297"/>
                  </a:lnTo>
                  <a:lnTo>
                    <a:pt x="8937" y="75698"/>
                  </a:lnTo>
                  <a:lnTo>
                    <a:pt x="9491" y="97854"/>
                  </a:lnTo>
                  <a:lnTo>
                    <a:pt x="12332" y="104202"/>
                  </a:lnTo>
                  <a:lnTo>
                    <a:pt x="16064" y="110551"/>
                  </a:lnTo>
                  <a:lnTo>
                    <a:pt x="19016" y="123085"/>
                  </a:lnTo>
                  <a:lnTo>
                    <a:pt x="19049" y="109057"/>
                  </a:lnTo>
                  <a:lnTo>
                    <a:pt x="21872" y="103536"/>
                  </a:lnTo>
                  <a:lnTo>
                    <a:pt x="24106" y="100582"/>
                  </a:lnTo>
                  <a:lnTo>
                    <a:pt x="26589" y="91656"/>
                  </a:lnTo>
                  <a:lnTo>
                    <a:pt x="27251" y="86312"/>
                  </a:lnTo>
                  <a:lnTo>
                    <a:pt x="49917" y="41847"/>
                  </a:lnTo>
                  <a:lnTo>
                    <a:pt x="79352" y="5970"/>
                  </a:lnTo>
                  <a:lnTo>
                    <a:pt x="85715" y="2334"/>
                  </a:lnTo>
                  <a:lnTo>
                    <a:pt x="93367" y="0"/>
                  </a:lnTo>
                  <a:lnTo>
                    <a:pt x="97235" y="2503"/>
                  </a:lnTo>
                  <a:lnTo>
                    <a:pt x="99749" y="4652"/>
                  </a:lnTo>
                  <a:lnTo>
                    <a:pt x="102541" y="9862"/>
                  </a:lnTo>
                  <a:lnTo>
                    <a:pt x="103286" y="12733"/>
                  </a:lnTo>
                  <a:lnTo>
                    <a:pt x="119876" y="48536"/>
                  </a:lnTo>
                  <a:lnTo>
                    <a:pt x="126416" y="91754"/>
                  </a:lnTo>
                  <a:lnTo>
                    <a:pt x="130268" y="100785"/>
                  </a:lnTo>
                  <a:lnTo>
                    <a:pt x="133495" y="116711"/>
                  </a:lnTo>
                  <a:lnTo>
                    <a:pt x="140709" y="132111"/>
                  </a:lnTo>
                  <a:lnTo>
                    <a:pt x="142875" y="142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3" name="SMARTInkShape-7441"/>
            <p:cNvSpPr/>
            <p:nvPr>
              <p:custDataLst>
                <p:tags r:id="rId277"/>
              </p:custDataLst>
            </p:nvPr>
          </p:nvSpPr>
          <p:spPr>
            <a:xfrm>
              <a:off x="3457575" y="2499966"/>
              <a:ext cx="266701" cy="224185"/>
            </a:xfrm>
            <a:custGeom>
              <a:avLst/>
              <a:gdLst/>
              <a:ahLst/>
              <a:cxnLst/>
              <a:rect l="0" t="0" r="0" b="0"/>
              <a:pathLst>
                <a:path w="266701" h="224185">
                  <a:moveTo>
                    <a:pt x="0" y="128934"/>
                  </a:moveTo>
                  <a:lnTo>
                    <a:pt x="0" y="128934"/>
                  </a:lnTo>
                  <a:lnTo>
                    <a:pt x="5057" y="128934"/>
                  </a:lnTo>
                  <a:lnTo>
                    <a:pt x="6546" y="127876"/>
                  </a:lnTo>
                  <a:lnTo>
                    <a:pt x="7539" y="126112"/>
                  </a:lnTo>
                  <a:lnTo>
                    <a:pt x="8201" y="123877"/>
                  </a:lnTo>
                  <a:lnTo>
                    <a:pt x="9701" y="122388"/>
                  </a:lnTo>
                  <a:lnTo>
                    <a:pt x="14189" y="120733"/>
                  </a:lnTo>
                  <a:lnTo>
                    <a:pt x="54571" y="119443"/>
                  </a:lnTo>
                  <a:lnTo>
                    <a:pt x="100881" y="104336"/>
                  </a:lnTo>
                  <a:lnTo>
                    <a:pt x="129406" y="96088"/>
                  </a:lnTo>
                  <a:lnTo>
                    <a:pt x="161824" y="83987"/>
                  </a:lnTo>
                  <a:lnTo>
                    <a:pt x="175639" y="80383"/>
                  </a:lnTo>
                  <a:lnTo>
                    <a:pt x="198091" y="67511"/>
                  </a:lnTo>
                  <a:lnTo>
                    <a:pt x="204457" y="60007"/>
                  </a:lnTo>
                  <a:lnTo>
                    <a:pt x="225827" y="24783"/>
                  </a:lnTo>
                  <a:lnTo>
                    <a:pt x="228438" y="7027"/>
                  </a:lnTo>
                  <a:lnTo>
                    <a:pt x="223495" y="621"/>
                  </a:lnTo>
                  <a:lnTo>
                    <a:pt x="220964" y="0"/>
                  </a:lnTo>
                  <a:lnTo>
                    <a:pt x="218218" y="645"/>
                  </a:lnTo>
                  <a:lnTo>
                    <a:pt x="212344" y="3125"/>
                  </a:lnTo>
                  <a:lnTo>
                    <a:pt x="200971" y="6638"/>
                  </a:lnTo>
                  <a:lnTo>
                    <a:pt x="180549" y="20144"/>
                  </a:lnTo>
                  <a:lnTo>
                    <a:pt x="146204" y="65319"/>
                  </a:lnTo>
                  <a:lnTo>
                    <a:pt x="139769" y="73497"/>
                  </a:lnTo>
                  <a:lnTo>
                    <a:pt x="136203" y="86303"/>
                  </a:lnTo>
                  <a:lnTo>
                    <a:pt x="135676" y="99404"/>
                  </a:lnTo>
                  <a:lnTo>
                    <a:pt x="137018" y="102897"/>
                  </a:lnTo>
                  <a:lnTo>
                    <a:pt x="146774" y="113561"/>
                  </a:lnTo>
                  <a:lnTo>
                    <a:pt x="152722" y="116810"/>
                  </a:lnTo>
                  <a:lnTo>
                    <a:pt x="158893" y="119312"/>
                  </a:lnTo>
                  <a:lnTo>
                    <a:pt x="165164" y="123952"/>
                  </a:lnTo>
                  <a:lnTo>
                    <a:pt x="177123" y="123898"/>
                  </a:lnTo>
                  <a:lnTo>
                    <a:pt x="221924" y="113038"/>
                  </a:lnTo>
                  <a:lnTo>
                    <a:pt x="255253" y="109921"/>
                  </a:lnTo>
                  <a:lnTo>
                    <a:pt x="261662" y="114951"/>
                  </a:lnTo>
                  <a:lnTo>
                    <a:pt x="264461" y="120250"/>
                  </a:lnTo>
                  <a:lnTo>
                    <a:pt x="266257" y="137332"/>
                  </a:lnTo>
                  <a:lnTo>
                    <a:pt x="266683" y="184739"/>
                  </a:lnTo>
                  <a:lnTo>
                    <a:pt x="266700" y="2241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4" name="SMARTInkShape-7442"/>
            <p:cNvSpPr/>
            <p:nvPr>
              <p:custDataLst>
                <p:tags r:id="rId278"/>
              </p:custDataLst>
            </p:nvPr>
          </p:nvSpPr>
          <p:spPr>
            <a:xfrm>
              <a:off x="3762375" y="2448503"/>
              <a:ext cx="83878" cy="104198"/>
            </a:xfrm>
            <a:custGeom>
              <a:avLst/>
              <a:gdLst/>
              <a:ahLst/>
              <a:cxnLst/>
              <a:rect l="0" t="0" r="0" b="0"/>
              <a:pathLst>
                <a:path w="83878" h="104198">
                  <a:moveTo>
                    <a:pt x="0" y="104197"/>
                  </a:moveTo>
                  <a:lnTo>
                    <a:pt x="0" y="104197"/>
                  </a:lnTo>
                  <a:lnTo>
                    <a:pt x="0" y="90940"/>
                  </a:lnTo>
                  <a:lnTo>
                    <a:pt x="2822" y="84899"/>
                  </a:lnTo>
                  <a:lnTo>
                    <a:pt x="6546" y="78687"/>
                  </a:lnTo>
                  <a:lnTo>
                    <a:pt x="9701" y="69239"/>
                  </a:lnTo>
                  <a:lnTo>
                    <a:pt x="43655" y="23412"/>
                  </a:lnTo>
                  <a:lnTo>
                    <a:pt x="52681" y="12645"/>
                  </a:lnTo>
                  <a:lnTo>
                    <a:pt x="55164" y="6005"/>
                  </a:lnTo>
                  <a:lnTo>
                    <a:pt x="56884" y="3810"/>
                  </a:lnTo>
                  <a:lnTo>
                    <a:pt x="61618" y="1372"/>
                  </a:lnTo>
                  <a:lnTo>
                    <a:pt x="70233" y="0"/>
                  </a:lnTo>
                  <a:lnTo>
                    <a:pt x="76371" y="2501"/>
                  </a:lnTo>
                  <a:lnTo>
                    <a:pt x="83877" y="7674"/>
                  </a:lnTo>
                  <a:lnTo>
                    <a:pt x="83435" y="9157"/>
                  </a:lnTo>
                  <a:lnTo>
                    <a:pt x="78814" y="16300"/>
                  </a:lnTo>
                  <a:lnTo>
                    <a:pt x="66675" y="37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5" name="SMARTInkShape-7443"/>
            <p:cNvSpPr/>
            <p:nvPr>
              <p:custDataLst>
                <p:tags r:id="rId279"/>
              </p:custDataLst>
            </p:nvPr>
          </p:nvSpPr>
          <p:spPr>
            <a:xfrm>
              <a:off x="3744649" y="2505201"/>
              <a:ext cx="160602" cy="75943"/>
            </a:xfrm>
            <a:custGeom>
              <a:avLst/>
              <a:gdLst/>
              <a:ahLst/>
              <a:cxnLst/>
              <a:rect l="0" t="0" r="0" b="0"/>
              <a:pathLst>
                <a:path w="160602" h="75943">
                  <a:moveTo>
                    <a:pt x="8201" y="18924"/>
                  </a:moveTo>
                  <a:lnTo>
                    <a:pt x="8201" y="18924"/>
                  </a:lnTo>
                  <a:lnTo>
                    <a:pt x="0" y="18924"/>
                  </a:lnTo>
                  <a:lnTo>
                    <a:pt x="12900" y="18924"/>
                  </a:lnTo>
                  <a:lnTo>
                    <a:pt x="18403" y="16102"/>
                  </a:lnTo>
                  <a:lnTo>
                    <a:pt x="21353" y="13867"/>
                  </a:lnTo>
                  <a:lnTo>
                    <a:pt x="64594" y="4735"/>
                  </a:lnTo>
                  <a:lnTo>
                    <a:pt x="80449" y="834"/>
                  </a:lnTo>
                  <a:lnTo>
                    <a:pt x="96999" y="0"/>
                  </a:lnTo>
                  <a:lnTo>
                    <a:pt x="99150" y="1017"/>
                  </a:lnTo>
                  <a:lnTo>
                    <a:pt x="100583" y="2752"/>
                  </a:lnTo>
                  <a:lnTo>
                    <a:pt x="101539" y="4968"/>
                  </a:lnTo>
                  <a:lnTo>
                    <a:pt x="101118" y="6445"/>
                  </a:lnTo>
                  <a:lnTo>
                    <a:pt x="99779" y="7430"/>
                  </a:lnTo>
                  <a:lnTo>
                    <a:pt x="97828" y="8086"/>
                  </a:lnTo>
                  <a:lnTo>
                    <a:pt x="53956" y="49389"/>
                  </a:lnTo>
                  <a:lnTo>
                    <a:pt x="49704" y="56453"/>
                  </a:lnTo>
                  <a:lnTo>
                    <a:pt x="46973" y="64555"/>
                  </a:lnTo>
                  <a:lnTo>
                    <a:pt x="49422" y="68485"/>
                  </a:lnTo>
                  <a:lnTo>
                    <a:pt x="51557" y="71014"/>
                  </a:lnTo>
                  <a:lnTo>
                    <a:pt x="59573" y="73825"/>
                  </a:lnTo>
                  <a:lnTo>
                    <a:pt x="92294" y="75942"/>
                  </a:lnTo>
                  <a:lnTo>
                    <a:pt x="101315" y="73193"/>
                  </a:lnTo>
                  <a:lnTo>
                    <a:pt x="109910" y="69502"/>
                  </a:lnTo>
                  <a:lnTo>
                    <a:pt x="120786" y="67861"/>
                  </a:lnTo>
                  <a:lnTo>
                    <a:pt x="132675" y="61488"/>
                  </a:lnTo>
                  <a:lnTo>
                    <a:pt x="147441" y="50262"/>
                  </a:lnTo>
                  <a:lnTo>
                    <a:pt x="160601" y="474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6" name="SMARTInkShape-7444"/>
            <p:cNvSpPr/>
            <p:nvPr>
              <p:custDataLst>
                <p:tags r:id="rId280"/>
              </p:custDataLst>
            </p:nvPr>
          </p:nvSpPr>
          <p:spPr>
            <a:xfrm>
              <a:off x="3943350" y="2448094"/>
              <a:ext cx="190501" cy="123657"/>
            </a:xfrm>
            <a:custGeom>
              <a:avLst/>
              <a:gdLst/>
              <a:ahLst/>
              <a:cxnLst/>
              <a:rect l="0" t="0" r="0" b="0"/>
              <a:pathLst>
                <a:path w="190501" h="123657">
                  <a:moveTo>
                    <a:pt x="0" y="37931"/>
                  </a:moveTo>
                  <a:lnTo>
                    <a:pt x="0" y="37931"/>
                  </a:lnTo>
                  <a:lnTo>
                    <a:pt x="0" y="82645"/>
                  </a:lnTo>
                  <a:lnTo>
                    <a:pt x="0" y="99975"/>
                  </a:lnTo>
                  <a:lnTo>
                    <a:pt x="1058" y="100461"/>
                  </a:lnTo>
                  <a:lnTo>
                    <a:pt x="8201" y="95998"/>
                  </a:lnTo>
                  <a:lnTo>
                    <a:pt x="8937" y="92666"/>
                  </a:lnTo>
                  <a:lnTo>
                    <a:pt x="12343" y="47015"/>
                  </a:lnTo>
                  <a:lnTo>
                    <a:pt x="21284" y="19679"/>
                  </a:lnTo>
                  <a:lnTo>
                    <a:pt x="25334" y="12885"/>
                  </a:lnTo>
                  <a:lnTo>
                    <a:pt x="27135" y="6339"/>
                  </a:lnTo>
                  <a:lnTo>
                    <a:pt x="29732" y="4169"/>
                  </a:lnTo>
                  <a:lnTo>
                    <a:pt x="44850" y="402"/>
                  </a:lnTo>
                  <a:lnTo>
                    <a:pt x="51859" y="0"/>
                  </a:lnTo>
                  <a:lnTo>
                    <a:pt x="53623" y="1002"/>
                  </a:lnTo>
                  <a:lnTo>
                    <a:pt x="54799" y="2728"/>
                  </a:lnTo>
                  <a:lnTo>
                    <a:pt x="56454" y="10215"/>
                  </a:lnTo>
                  <a:lnTo>
                    <a:pt x="56686" y="13103"/>
                  </a:lnTo>
                  <a:lnTo>
                    <a:pt x="59766" y="19136"/>
                  </a:lnTo>
                  <a:lnTo>
                    <a:pt x="63604" y="25344"/>
                  </a:lnTo>
                  <a:lnTo>
                    <a:pt x="66068" y="37953"/>
                  </a:lnTo>
                  <a:lnTo>
                    <a:pt x="66675" y="66467"/>
                  </a:lnTo>
                  <a:lnTo>
                    <a:pt x="71732" y="66494"/>
                  </a:lnTo>
                  <a:lnTo>
                    <a:pt x="73221" y="65440"/>
                  </a:lnTo>
                  <a:lnTo>
                    <a:pt x="74214" y="63679"/>
                  </a:lnTo>
                  <a:lnTo>
                    <a:pt x="74876" y="61446"/>
                  </a:lnTo>
                  <a:lnTo>
                    <a:pt x="86387" y="47208"/>
                  </a:lnTo>
                  <a:lnTo>
                    <a:pt x="102746" y="31548"/>
                  </a:lnTo>
                  <a:lnTo>
                    <a:pt x="132767" y="12176"/>
                  </a:lnTo>
                  <a:lnTo>
                    <a:pt x="145935" y="9913"/>
                  </a:lnTo>
                  <a:lnTo>
                    <a:pt x="148090" y="10786"/>
                  </a:lnTo>
                  <a:lnTo>
                    <a:pt x="149527" y="12426"/>
                  </a:lnTo>
                  <a:lnTo>
                    <a:pt x="150485" y="14577"/>
                  </a:lnTo>
                  <a:lnTo>
                    <a:pt x="165114" y="26694"/>
                  </a:lnTo>
                  <a:lnTo>
                    <a:pt x="169573" y="41422"/>
                  </a:lnTo>
                  <a:lnTo>
                    <a:pt x="172344" y="63080"/>
                  </a:lnTo>
                  <a:lnTo>
                    <a:pt x="176433" y="69569"/>
                  </a:lnTo>
                  <a:lnTo>
                    <a:pt x="180576" y="100067"/>
                  </a:lnTo>
                  <a:lnTo>
                    <a:pt x="180940" y="117465"/>
                  </a:lnTo>
                  <a:lnTo>
                    <a:pt x="182010" y="119529"/>
                  </a:lnTo>
                  <a:lnTo>
                    <a:pt x="183782" y="120904"/>
                  </a:lnTo>
                  <a:lnTo>
                    <a:pt x="190500" y="1236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7" name="SMARTInkShape-7445"/>
            <p:cNvSpPr/>
            <p:nvPr>
              <p:custDataLst>
                <p:tags r:id="rId281"/>
              </p:custDataLst>
            </p:nvPr>
          </p:nvSpPr>
          <p:spPr>
            <a:xfrm>
              <a:off x="4182049" y="2459348"/>
              <a:ext cx="142302" cy="140978"/>
            </a:xfrm>
            <a:custGeom>
              <a:avLst/>
              <a:gdLst/>
              <a:ahLst/>
              <a:cxnLst/>
              <a:rect l="0" t="0" r="0" b="0"/>
              <a:pathLst>
                <a:path w="142302" h="140978">
                  <a:moveTo>
                    <a:pt x="8951" y="112402"/>
                  </a:moveTo>
                  <a:lnTo>
                    <a:pt x="8951" y="112402"/>
                  </a:lnTo>
                  <a:lnTo>
                    <a:pt x="8951" y="117459"/>
                  </a:lnTo>
                  <a:lnTo>
                    <a:pt x="10009" y="118948"/>
                  </a:lnTo>
                  <a:lnTo>
                    <a:pt x="11773" y="119941"/>
                  </a:lnTo>
                  <a:lnTo>
                    <a:pt x="18360" y="121893"/>
                  </a:lnTo>
                  <a:lnTo>
                    <a:pt x="18475" y="98329"/>
                  </a:lnTo>
                  <a:lnTo>
                    <a:pt x="21298" y="92742"/>
                  </a:lnTo>
                  <a:lnTo>
                    <a:pt x="23532" y="89770"/>
                  </a:lnTo>
                  <a:lnTo>
                    <a:pt x="35344" y="44097"/>
                  </a:lnTo>
                  <a:lnTo>
                    <a:pt x="56634" y="17428"/>
                  </a:lnTo>
                  <a:lnTo>
                    <a:pt x="72459" y="2372"/>
                  </a:lnTo>
                  <a:lnTo>
                    <a:pt x="78804" y="0"/>
                  </a:lnTo>
                  <a:lnTo>
                    <a:pt x="81978" y="426"/>
                  </a:lnTo>
                  <a:lnTo>
                    <a:pt x="94119" y="7284"/>
                  </a:lnTo>
                  <a:lnTo>
                    <a:pt x="94627" y="20854"/>
                  </a:lnTo>
                  <a:lnTo>
                    <a:pt x="91832" y="26911"/>
                  </a:lnTo>
                  <a:lnTo>
                    <a:pt x="89605" y="30008"/>
                  </a:lnTo>
                  <a:lnTo>
                    <a:pt x="84308" y="33449"/>
                  </a:lnTo>
                  <a:lnTo>
                    <a:pt x="41418" y="49298"/>
                  </a:lnTo>
                  <a:lnTo>
                    <a:pt x="19407" y="62007"/>
                  </a:lnTo>
                  <a:lnTo>
                    <a:pt x="0" y="64729"/>
                  </a:lnTo>
                  <a:lnTo>
                    <a:pt x="27063" y="63718"/>
                  </a:lnTo>
                  <a:lnTo>
                    <a:pt x="72470" y="55840"/>
                  </a:lnTo>
                  <a:lnTo>
                    <a:pt x="76697" y="55644"/>
                  </a:lnTo>
                  <a:lnTo>
                    <a:pt x="84216" y="58248"/>
                  </a:lnTo>
                  <a:lnTo>
                    <a:pt x="91086" y="61875"/>
                  </a:lnTo>
                  <a:lnTo>
                    <a:pt x="97667" y="63487"/>
                  </a:lnTo>
                  <a:lnTo>
                    <a:pt x="98786" y="64975"/>
                  </a:lnTo>
                  <a:lnTo>
                    <a:pt x="98475" y="67026"/>
                  </a:lnTo>
                  <a:lnTo>
                    <a:pt x="92979" y="74968"/>
                  </a:lnTo>
                  <a:lnTo>
                    <a:pt x="62525" y="111504"/>
                  </a:lnTo>
                  <a:lnTo>
                    <a:pt x="58339" y="123895"/>
                  </a:lnTo>
                  <a:lnTo>
                    <a:pt x="58810" y="126414"/>
                  </a:lnTo>
                  <a:lnTo>
                    <a:pt x="60182" y="128093"/>
                  </a:lnTo>
                  <a:lnTo>
                    <a:pt x="62155" y="129213"/>
                  </a:lnTo>
                  <a:lnTo>
                    <a:pt x="63470" y="131018"/>
                  </a:lnTo>
                  <a:lnTo>
                    <a:pt x="64932" y="135845"/>
                  </a:lnTo>
                  <a:lnTo>
                    <a:pt x="66380" y="137556"/>
                  </a:lnTo>
                  <a:lnTo>
                    <a:pt x="70811" y="139457"/>
                  </a:lnTo>
                  <a:lnTo>
                    <a:pt x="115422" y="140888"/>
                  </a:lnTo>
                  <a:lnTo>
                    <a:pt x="142301" y="1409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8" name="SMARTInkShape-7446"/>
            <p:cNvSpPr/>
            <p:nvPr>
              <p:custDataLst>
                <p:tags r:id="rId282"/>
              </p:custDataLst>
            </p:nvPr>
          </p:nvSpPr>
          <p:spPr>
            <a:xfrm>
              <a:off x="4391035" y="2476622"/>
              <a:ext cx="218935" cy="133099"/>
            </a:xfrm>
            <a:custGeom>
              <a:avLst/>
              <a:gdLst/>
              <a:ahLst/>
              <a:cxnLst/>
              <a:rect l="0" t="0" r="0" b="0"/>
              <a:pathLst>
                <a:path w="218935" h="133099">
                  <a:moveTo>
                    <a:pt x="9515" y="18928"/>
                  </a:moveTo>
                  <a:lnTo>
                    <a:pt x="9515" y="18928"/>
                  </a:lnTo>
                  <a:lnTo>
                    <a:pt x="9515" y="33117"/>
                  </a:lnTo>
                  <a:lnTo>
                    <a:pt x="8457" y="34738"/>
                  </a:lnTo>
                  <a:lnTo>
                    <a:pt x="6693" y="35818"/>
                  </a:lnTo>
                  <a:lnTo>
                    <a:pt x="4459" y="36538"/>
                  </a:lnTo>
                  <a:lnTo>
                    <a:pt x="2969" y="38076"/>
                  </a:lnTo>
                  <a:lnTo>
                    <a:pt x="1314" y="42608"/>
                  </a:lnTo>
                  <a:lnTo>
                    <a:pt x="0" y="79540"/>
                  </a:lnTo>
                  <a:lnTo>
                    <a:pt x="1055" y="81561"/>
                  </a:lnTo>
                  <a:lnTo>
                    <a:pt x="2817" y="82909"/>
                  </a:lnTo>
                  <a:lnTo>
                    <a:pt x="5049" y="83807"/>
                  </a:lnTo>
                  <a:lnTo>
                    <a:pt x="6538" y="85464"/>
                  </a:lnTo>
                  <a:lnTo>
                    <a:pt x="9399" y="94689"/>
                  </a:lnTo>
                  <a:lnTo>
                    <a:pt x="17706" y="95089"/>
                  </a:lnTo>
                  <a:lnTo>
                    <a:pt x="18151" y="94044"/>
                  </a:lnTo>
                  <a:lnTo>
                    <a:pt x="20020" y="78879"/>
                  </a:lnTo>
                  <a:lnTo>
                    <a:pt x="26564" y="66479"/>
                  </a:lnTo>
                  <a:lnTo>
                    <a:pt x="36052" y="21501"/>
                  </a:lnTo>
                  <a:lnTo>
                    <a:pt x="38054" y="4556"/>
                  </a:lnTo>
                  <a:lnTo>
                    <a:pt x="39125" y="2997"/>
                  </a:lnTo>
                  <a:lnTo>
                    <a:pt x="40896" y="1957"/>
                  </a:lnTo>
                  <a:lnTo>
                    <a:pt x="47222" y="0"/>
                  </a:lnTo>
                  <a:lnTo>
                    <a:pt x="47499" y="4970"/>
                  </a:lnTo>
                  <a:lnTo>
                    <a:pt x="50385" y="10255"/>
                  </a:lnTo>
                  <a:lnTo>
                    <a:pt x="52637" y="13146"/>
                  </a:lnTo>
                  <a:lnTo>
                    <a:pt x="55139" y="22003"/>
                  </a:lnTo>
                  <a:lnTo>
                    <a:pt x="57309" y="31936"/>
                  </a:lnTo>
                  <a:lnTo>
                    <a:pt x="64481" y="43478"/>
                  </a:lnTo>
                  <a:lnTo>
                    <a:pt x="79496" y="65148"/>
                  </a:lnTo>
                  <a:lnTo>
                    <a:pt x="86603" y="82582"/>
                  </a:lnTo>
                  <a:lnTo>
                    <a:pt x="99501" y="97173"/>
                  </a:lnTo>
                  <a:lnTo>
                    <a:pt x="133304" y="120999"/>
                  </a:lnTo>
                  <a:lnTo>
                    <a:pt x="166021" y="132789"/>
                  </a:lnTo>
                  <a:lnTo>
                    <a:pt x="174891" y="133098"/>
                  </a:lnTo>
                  <a:lnTo>
                    <a:pt x="176916" y="132083"/>
                  </a:lnTo>
                  <a:lnTo>
                    <a:pt x="178266" y="130348"/>
                  </a:lnTo>
                  <a:lnTo>
                    <a:pt x="180824" y="125598"/>
                  </a:lnTo>
                  <a:lnTo>
                    <a:pt x="205386" y="89628"/>
                  </a:lnTo>
                  <a:lnTo>
                    <a:pt x="211541" y="76246"/>
                  </a:lnTo>
                  <a:lnTo>
                    <a:pt x="214049" y="73015"/>
                  </a:lnTo>
                  <a:lnTo>
                    <a:pt x="216836" y="63780"/>
                  </a:lnTo>
                  <a:lnTo>
                    <a:pt x="218934" y="43399"/>
                  </a:lnTo>
                  <a:lnTo>
                    <a:pt x="217920" y="41592"/>
                  </a:lnTo>
                  <a:lnTo>
                    <a:pt x="216185" y="40388"/>
                  </a:lnTo>
                  <a:lnTo>
                    <a:pt x="213970" y="39584"/>
                  </a:lnTo>
                  <a:lnTo>
                    <a:pt x="212493" y="37990"/>
                  </a:lnTo>
                  <a:lnTo>
                    <a:pt x="210853" y="33397"/>
                  </a:lnTo>
                  <a:lnTo>
                    <a:pt x="209357" y="31749"/>
                  </a:lnTo>
                  <a:lnTo>
                    <a:pt x="201454" y="28887"/>
                  </a:lnTo>
                  <a:lnTo>
                    <a:pt x="200015" y="189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19" name="SMARTInkShape-7447"/>
            <p:cNvSpPr/>
            <p:nvPr>
              <p:custDataLst>
                <p:tags r:id="rId283"/>
              </p:custDataLst>
            </p:nvPr>
          </p:nvSpPr>
          <p:spPr>
            <a:xfrm>
              <a:off x="4752975" y="2466975"/>
              <a:ext cx="47626" cy="161926"/>
            </a:xfrm>
            <a:custGeom>
              <a:avLst/>
              <a:gdLst/>
              <a:ahLst/>
              <a:cxnLst/>
              <a:rect l="0" t="0" r="0" b="0"/>
              <a:pathLst>
                <a:path w="47626" h="161926">
                  <a:moveTo>
                    <a:pt x="0" y="0"/>
                  </a:moveTo>
                  <a:lnTo>
                    <a:pt x="0" y="0"/>
                  </a:lnTo>
                  <a:lnTo>
                    <a:pt x="0" y="5057"/>
                  </a:lnTo>
                  <a:lnTo>
                    <a:pt x="1058" y="6546"/>
                  </a:lnTo>
                  <a:lnTo>
                    <a:pt x="2822" y="7539"/>
                  </a:lnTo>
                  <a:lnTo>
                    <a:pt x="5056" y="8201"/>
                  </a:lnTo>
                  <a:lnTo>
                    <a:pt x="6546" y="10759"/>
                  </a:lnTo>
                  <a:lnTo>
                    <a:pt x="9263" y="34337"/>
                  </a:lnTo>
                  <a:lnTo>
                    <a:pt x="9491" y="50722"/>
                  </a:lnTo>
                  <a:lnTo>
                    <a:pt x="12332" y="57116"/>
                  </a:lnTo>
                  <a:lnTo>
                    <a:pt x="14572" y="60302"/>
                  </a:lnTo>
                  <a:lnTo>
                    <a:pt x="21282" y="83736"/>
                  </a:lnTo>
                  <a:lnTo>
                    <a:pt x="25334" y="91191"/>
                  </a:lnTo>
                  <a:lnTo>
                    <a:pt x="27615" y="102396"/>
                  </a:lnTo>
                  <a:lnTo>
                    <a:pt x="29349" y="117593"/>
                  </a:lnTo>
                  <a:lnTo>
                    <a:pt x="40317" y="142696"/>
                  </a:lnTo>
                  <a:lnTo>
                    <a:pt x="44377" y="149146"/>
                  </a:lnTo>
                  <a:lnTo>
                    <a:pt x="47625"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0" name="SMARTInkShape-7448"/>
            <p:cNvSpPr/>
            <p:nvPr>
              <p:custDataLst>
                <p:tags r:id="rId284"/>
              </p:custDataLst>
            </p:nvPr>
          </p:nvSpPr>
          <p:spPr>
            <a:xfrm>
              <a:off x="4610100" y="2428875"/>
              <a:ext cx="352426" cy="28576"/>
            </a:xfrm>
            <a:custGeom>
              <a:avLst/>
              <a:gdLst/>
              <a:ahLst/>
              <a:cxnLst/>
              <a:rect l="0" t="0" r="0" b="0"/>
              <a:pathLst>
                <a:path w="352426" h="28576">
                  <a:moveTo>
                    <a:pt x="0" y="0"/>
                  </a:moveTo>
                  <a:lnTo>
                    <a:pt x="0" y="0"/>
                  </a:lnTo>
                  <a:lnTo>
                    <a:pt x="45761" y="0"/>
                  </a:lnTo>
                  <a:lnTo>
                    <a:pt x="77753" y="1058"/>
                  </a:lnTo>
                  <a:lnTo>
                    <a:pt x="123878" y="8642"/>
                  </a:lnTo>
                  <a:lnTo>
                    <a:pt x="163072" y="9351"/>
                  </a:lnTo>
                  <a:lnTo>
                    <a:pt x="204245" y="9473"/>
                  </a:lnTo>
                  <a:lnTo>
                    <a:pt x="233731" y="12332"/>
                  </a:lnTo>
                  <a:lnTo>
                    <a:pt x="262657" y="17723"/>
                  </a:lnTo>
                  <a:lnTo>
                    <a:pt x="307417" y="18875"/>
                  </a:lnTo>
                  <a:lnTo>
                    <a:pt x="325660" y="19016"/>
                  </a:lnTo>
                  <a:lnTo>
                    <a:pt x="332769" y="21857"/>
                  </a:lnTo>
                  <a:lnTo>
                    <a:pt x="340899" y="27248"/>
                  </a:lnTo>
                  <a:lnTo>
                    <a:pt x="35242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722" name="SMARTInkShape-7449"/>
          <p:cNvSpPr/>
          <p:nvPr>
            <p:custDataLst>
              <p:tags r:id="rId5"/>
            </p:custDataLst>
          </p:nvPr>
        </p:nvSpPr>
        <p:spPr>
          <a:xfrm>
            <a:off x="561975" y="2876710"/>
            <a:ext cx="28530" cy="56438"/>
          </a:xfrm>
          <a:custGeom>
            <a:avLst/>
            <a:gdLst/>
            <a:ahLst/>
            <a:cxnLst/>
            <a:rect l="0" t="0" r="0" b="0"/>
            <a:pathLst>
              <a:path w="28530" h="56438">
                <a:moveTo>
                  <a:pt x="19050" y="18890"/>
                </a:moveTo>
                <a:lnTo>
                  <a:pt x="19050" y="18890"/>
                </a:lnTo>
                <a:lnTo>
                  <a:pt x="10849" y="18890"/>
                </a:lnTo>
                <a:lnTo>
                  <a:pt x="10408" y="19948"/>
                </a:lnTo>
                <a:lnTo>
                  <a:pt x="9917" y="23947"/>
                </a:lnTo>
                <a:lnTo>
                  <a:pt x="6877" y="29251"/>
                </a:lnTo>
                <a:lnTo>
                  <a:pt x="3057" y="35137"/>
                </a:lnTo>
                <a:lnTo>
                  <a:pt x="906" y="44400"/>
                </a:lnTo>
                <a:lnTo>
                  <a:pt x="402" y="50689"/>
                </a:lnTo>
                <a:lnTo>
                  <a:pt x="1327" y="52789"/>
                </a:lnTo>
                <a:lnTo>
                  <a:pt x="3001" y="54189"/>
                </a:lnTo>
                <a:lnTo>
                  <a:pt x="8236" y="56437"/>
                </a:lnTo>
                <a:lnTo>
                  <a:pt x="19716" y="49378"/>
                </a:lnTo>
                <a:lnTo>
                  <a:pt x="22669" y="48741"/>
                </a:lnTo>
                <a:lnTo>
                  <a:pt x="24638" y="45140"/>
                </a:lnTo>
                <a:lnTo>
                  <a:pt x="28529" y="5991"/>
                </a:lnTo>
                <a:lnTo>
                  <a:pt x="27486" y="3941"/>
                </a:lnTo>
                <a:lnTo>
                  <a:pt x="25733" y="2574"/>
                </a:lnTo>
                <a:lnTo>
                  <a:pt x="20962" y="1055"/>
                </a:lnTo>
                <a:lnTo>
                  <a:pt x="11240" y="0"/>
                </a:lnTo>
                <a:lnTo>
                  <a:pt x="4977" y="4944"/>
                </a:lnTo>
                <a:lnTo>
                  <a:pt x="2212" y="10222"/>
                </a:lnTo>
                <a:lnTo>
                  <a:pt x="0" y="284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732" name="SMARTInkShape-Group714"/>
          <p:cNvGrpSpPr/>
          <p:nvPr/>
        </p:nvGrpSpPr>
        <p:grpSpPr>
          <a:xfrm>
            <a:off x="752475" y="2152650"/>
            <a:ext cx="1304485" cy="495301"/>
            <a:chOff x="752475" y="2152650"/>
            <a:chExt cx="1304485" cy="495301"/>
          </a:xfrm>
        </p:grpSpPr>
        <p:sp>
          <p:nvSpPr>
            <p:cNvPr id="2723" name="SMARTInkShape-7450"/>
            <p:cNvSpPr/>
            <p:nvPr>
              <p:custDataLst>
                <p:tags r:id="rId253"/>
              </p:custDataLst>
            </p:nvPr>
          </p:nvSpPr>
          <p:spPr>
            <a:xfrm>
              <a:off x="790575" y="2400300"/>
              <a:ext cx="9526" cy="247651"/>
            </a:xfrm>
            <a:custGeom>
              <a:avLst/>
              <a:gdLst/>
              <a:ahLst/>
              <a:cxnLst/>
              <a:rect l="0" t="0" r="0" b="0"/>
              <a:pathLst>
                <a:path w="9526" h="247651">
                  <a:moveTo>
                    <a:pt x="9525" y="0"/>
                  </a:moveTo>
                  <a:lnTo>
                    <a:pt x="9525" y="0"/>
                  </a:lnTo>
                  <a:lnTo>
                    <a:pt x="4468" y="5056"/>
                  </a:lnTo>
                  <a:lnTo>
                    <a:pt x="1986" y="10361"/>
                  </a:lnTo>
                  <a:lnTo>
                    <a:pt x="77" y="54379"/>
                  </a:lnTo>
                  <a:lnTo>
                    <a:pt x="15" y="101719"/>
                  </a:lnTo>
                  <a:lnTo>
                    <a:pt x="2" y="145452"/>
                  </a:lnTo>
                  <a:lnTo>
                    <a:pt x="0" y="185783"/>
                  </a:lnTo>
                  <a:lnTo>
                    <a:pt x="0" y="231579"/>
                  </a:lnTo>
                  <a:lnTo>
                    <a:pt x="0"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4" name="SMARTInkShape-7451"/>
            <p:cNvSpPr/>
            <p:nvPr>
              <p:custDataLst>
                <p:tags r:id="rId254"/>
              </p:custDataLst>
            </p:nvPr>
          </p:nvSpPr>
          <p:spPr>
            <a:xfrm>
              <a:off x="752475" y="2333825"/>
              <a:ext cx="142746" cy="104576"/>
            </a:xfrm>
            <a:custGeom>
              <a:avLst/>
              <a:gdLst/>
              <a:ahLst/>
              <a:cxnLst/>
              <a:rect l="0" t="0" r="0" b="0"/>
              <a:pathLst>
                <a:path w="142746" h="104576">
                  <a:moveTo>
                    <a:pt x="0" y="66475"/>
                  </a:moveTo>
                  <a:lnTo>
                    <a:pt x="0" y="66475"/>
                  </a:lnTo>
                  <a:lnTo>
                    <a:pt x="0" y="34952"/>
                  </a:lnTo>
                  <a:lnTo>
                    <a:pt x="8467" y="25654"/>
                  </a:lnTo>
                  <a:lnTo>
                    <a:pt x="34716" y="7494"/>
                  </a:lnTo>
                  <a:lnTo>
                    <a:pt x="48857" y="2080"/>
                  </a:lnTo>
                  <a:lnTo>
                    <a:pt x="86081" y="0"/>
                  </a:lnTo>
                  <a:lnTo>
                    <a:pt x="126017" y="13075"/>
                  </a:lnTo>
                  <a:lnTo>
                    <a:pt x="135382" y="19105"/>
                  </a:lnTo>
                  <a:lnTo>
                    <a:pt x="142436" y="27832"/>
                  </a:lnTo>
                  <a:lnTo>
                    <a:pt x="142745" y="33271"/>
                  </a:lnTo>
                  <a:lnTo>
                    <a:pt x="140672" y="35872"/>
                  </a:lnTo>
                  <a:lnTo>
                    <a:pt x="96610" y="69663"/>
                  </a:lnTo>
                  <a:lnTo>
                    <a:pt x="57150" y="104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5" name="SMARTInkShape-7452"/>
            <p:cNvSpPr/>
            <p:nvPr>
              <p:custDataLst>
                <p:tags r:id="rId255"/>
              </p:custDataLst>
            </p:nvPr>
          </p:nvSpPr>
          <p:spPr>
            <a:xfrm>
              <a:off x="942975" y="2381250"/>
              <a:ext cx="19051" cy="66676"/>
            </a:xfrm>
            <a:custGeom>
              <a:avLst/>
              <a:gdLst/>
              <a:ahLst/>
              <a:cxnLst/>
              <a:rect l="0" t="0" r="0" b="0"/>
              <a:pathLst>
                <a:path w="19051" h="66676">
                  <a:moveTo>
                    <a:pt x="19050" y="0"/>
                  </a:moveTo>
                  <a:lnTo>
                    <a:pt x="19050" y="0"/>
                  </a:lnTo>
                  <a:lnTo>
                    <a:pt x="13994" y="5056"/>
                  </a:lnTo>
                  <a:lnTo>
                    <a:pt x="11511" y="10361"/>
                  </a:lnTo>
                  <a:lnTo>
                    <a:pt x="8474" y="54783"/>
                  </a:lnTo>
                  <a:lnTo>
                    <a:pt x="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6" name="SMARTInkShape-7453"/>
            <p:cNvSpPr/>
            <p:nvPr>
              <p:custDataLst>
                <p:tags r:id="rId256"/>
              </p:custDataLst>
            </p:nvPr>
          </p:nvSpPr>
          <p:spPr>
            <a:xfrm>
              <a:off x="1028700" y="2324280"/>
              <a:ext cx="132792" cy="285393"/>
            </a:xfrm>
            <a:custGeom>
              <a:avLst/>
              <a:gdLst/>
              <a:ahLst/>
              <a:cxnLst/>
              <a:rect l="0" t="0" r="0" b="0"/>
              <a:pathLst>
                <a:path w="132792" h="285393">
                  <a:moveTo>
                    <a:pt x="19050" y="28395"/>
                  </a:moveTo>
                  <a:lnTo>
                    <a:pt x="19050" y="28395"/>
                  </a:lnTo>
                  <a:lnTo>
                    <a:pt x="19050" y="74529"/>
                  </a:lnTo>
                  <a:lnTo>
                    <a:pt x="19050" y="121528"/>
                  </a:lnTo>
                  <a:lnTo>
                    <a:pt x="17992" y="164837"/>
                  </a:lnTo>
                  <a:lnTo>
                    <a:pt x="11511" y="212293"/>
                  </a:lnTo>
                  <a:lnTo>
                    <a:pt x="8544" y="259737"/>
                  </a:lnTo>
                  <a:lnTo>
                    <a:pt x="35" y="285392"/>
                  </a:lnTo>
                  <a:lnTo>
                    <a:pt x="2" y="245462"/>
                  </a:lnTo>
                  <a:lnTo>
                    <a:pt x="0" y="199580"/>
                  </a:lnTo>
                  <a:lnTo>
                    <a:pt x="7539" y="152185"/>
                  </a:lnTo>
                  <a:lnTo>
                    <a:pt x="15810" y="105649"/>
                  </a:lnTo>
                  <a:lnTo>
                    <a:pt x="23680" y="70227"/>
                  </a:lnTo>
                  <a:lnTo>
                    <a:pt x="44535" y="26311"/>
                  </a:lnTo>
                  <a:lnTo>
                    <a:pt x="50838" y="17591"/>
                  </a:lnTo>
                  <a:lnTo>
                    <a:pt x="70449" y="6732"/>
                  </a:lnTo>
                  <a:lnTo>
                    <a:pt x="90312" y="1185"/>
                  </a:lnTo>
                  <a:lnTo>
                    <a:pt x="107718" y="0"/>
                  </a:lnTo>
                  <a:lnTo>
                    <a:pt x="114197" y="2722"/>
                  </a:lnTo>
                  <a:lnTo>
                    <a:pt x="117406" y="4930"/>
                  </a:lnTo>
                  <a:lnTo>
                    <a:pt x="126980" y="18150"/>
                  </a:lnTo>
                  <a:lnTo>
                    <a:pt x="131463" y="30416"/>
                  </a:lnTo>
                  <a:lnTo>
                    <a:pt x="132791" y="45809"/>
                  </a:lnTo>
                  <a:lnTo>
                    <a:pt x="130279" y="54832"/>
                  </a:lnTo>
                  <a:lnTo>
                    <a:pt x="120043" y="69248"/>
                  </a:lnTo>
                  <a:lnTo>
                    <a:pt x="88689" y="100512"/>
                  </a:lnTo>
                  <a:lnTo>
                    <a:pt x="57150" y="1236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7" name="SMARTInkShape-7454"/>
            <p:cNvSpPr/>
            <p:nvPr>
              <p:custDataLst>
                <p:tags r:id="rId257"/>
              </p:custDataLst>
            </p:nvPr>
          </p:nvSpPr>
          <p:spPr>
            <a:xfrm>
              <a:off x="1228725" y="2306900"/>
              <a:ext cx="142876" cy="102926"/>
            </a:xfrm>
            <a:custGeom>
              <a:avLst/>
              <a:gdLst/>
              <a:ahLst/>
              <a:cxnLst/>
              <a:rect l="0" t="0" r="0" b="0"/>
              <a:pathLst>
                <a:path w="142876" h="102926">
                  <a:moveTo>
                    <a:pt x="0" y="83875"/>
                  </a:moveTo>
                  <a:lnTo>
                    <a:pt x="0" y="83875"/>
                  </a:lnTo>
                  <a:lnTo>
                    <a:pt x="5056" y="78819"/>
                  </a:lnTo>
                  <a:lnTo>
                    <a:pt x="10361" y="76336"/>
                  </a:lnTo>
                  <a:lnTo>
                    <a:pt x="36188" y="71702"/>
                  </a:lnTo>
                  <a:lnTo>
                    <a:pt x="43600" y="67881"/>
                  </a:lnTo>
                  <a:lnTo>
                    <a:pt x="53723" y="64672"/>
                  </a:lnTo>
                  <a:lnTo>
                    <a:pt x="94657" y="30078"/>
                  </a:lnTo>
                  <a:lnTo>
                    <a:pt x="98030" y="28960"/>
                  </a:lnTo>
                  <a:lnTo>
                    <a:pt x="100278" y="27157"/>
                  </a:lnTo>
                  <a:lnTo>
                    <a:pt x="102776" y="22331"/>
                  </a:lnTo>
                  <a:lnTo>
                    <a:pt x="104600" y="4393"/>
                  </a:lnTo>
                  <a:lnTo>
                    <a:pt x="103600" y="2312"/>
                  </a:lnTo>
                  <a:lnTo>
                    <a:pt x="101875" y="925"/>
                  </a:lnTo>
                  <a:lnTo>
                    <a:pt x="99667" y="0"/>
                  </a:lnTo>
                  <a:lnTo>
                    <a:pt x="97136" y="442"/>
                  </a:lnTo>
                  <a:lnTo>
                    <a:pt x="85470" y="5933"/>
                  </a:lnTo>
                  <a:lnTo>
                    <a:pt x="82380" y="6513"/>
                  </a:lnTo>
                  <a:lnTo>
                    <a:pt x="72975" y="12387"/>
                  </a:lnTo>
                  <a:lnTo>
                    <a:pt x="53971" y="38236"/>
                  </a:lnTo>
                  <a:lnTo>
                    <a:pt x="50445" y="48069"/>
                  </a:lnTo>
                  <a:lnTo>
                    <a:pt x="48182" y="66572"/>
                  </a:lnTo>
                  <a:lnTo>
                    <a:pt x="50695" y="73715"/>
                  </a:lnTo>
                  <a:lnTo>
                    <a:pt x="52847" y="77102"/>
                  </a:lnTo>
                  <a:lnTo>
                    <a:pt x="71509" y="90141"/>
                  </a:lnTo>
                  <a:lnTo>
                    <a:pt x="92756" y="100086"/>
                  </a:lnTo>
                  <a:lnTo>
                    <a:pt x="142875" y="102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8" name="SMARTInkShape-7455"/>
            <p:cNvSpPr/>
            <p:nvPr>
              <p:custDataLst>
                <p:tags r:id="rId258"/>
              </p:custDataLst>
            </p:nvPr>
          </p:nvSpPr>
          <p:spPr>
            <a:xfrm>
              <a:off x="1457325" y="2152650"/>
              <a:ext cx="28576" cy="190501"/>
            </a:xfrm>
            <a:custGeom>
              <a:avLst/>
              <a:gdLst/>
              <a:ahLst/>
              <a:cxnLst/>
              <a:rect l="0" t="0" r="0" b="0"/>
              <a:pathLst>
                <a:path w="28576" h="190501">
                  <a:moveTo>
                    <a:pt x="28575" y="0"/>
                  </a:moveTo>
                  <a:lnTo>
                    <a:pt x="28575" y="0"/>
                  </a:lnTo>
                  <a:lnTo>
                    <a:pt x="27517" y="21755"/>
                  </a:lnTo>
                  <a:lnTo>
                    <a:pt x="19639" y="66647"/>
                  </a:lnTo>
                  <a:lnTo>
                    <a:pt x="18069" y="108142"/>
                  </a:lnTo>
                  <a:lnTo>
                    <a:pt x="11526" y="155378"/>
                  </a:lnTo>
                  <a:lnTo>
                    <a:pt x="9920" y="175919"/>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29" name="SMARTInkShape-7456"/>
            <p:cNvSpPr/>
            <p:nvPr>
              <p:custDataLst>
                <p:tags r:id="rId259"/>
              </p:custDataLst>
            </p:nvPr>
          </p:nvSpPr>
          <p:spPr>
            <a:xfrm>
              <a:off x="1552575" y="2276475"/>
              <a:ext cx="1" cy="57151"/>
            </a:xfrm>
            <a:custGeom>
              <a:avLst/>
              <a:gdLst/>
              <a:ahLst/>
              <a:cxnLst/>
              <a:rect l="0" t="0" r="0" b="0"/>
              <a:pathLst>
                <a:path w="1" h="57151">
                  <a:moveTo>
                    <a:pt x="0" y="0"/>
                  </a:moveTo>
                  <a:lnTo>
                    <a:pt x="0" y="0"/>
                  </a:lnTo>
                  <a:lnTo>
                    <a:pt x="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0" name="SMARTInkShape-7457"/>
            <p:cNvSpPr/>
            <p:nvPr>
              <p:custDataLst>
                <p:tags r:id="rId260"/>
              </p:custDataLst>
            </p:nvPr>
          </p:nvSpPr>
          <p:spPr>
            <a:xfrm>
              <a:off x="1647825" y="2242790"/>
              <a:ext cx="409135" cy="90836"/>
            </a:xfrm>
            <a:custGeom>
              <a:avLst/>
              <a:gdLst/>
              <a:ahLst/>
              <a:cxnLst/>
              <a:rect l="0" t="0" r="0" b="0"/>
              <a:pathLst>
                <a:path w="409135" h="90836">
                  <a:moveTo>
                    <a:pt x="0" y="62260"/>
                  </a:moveTo>
                  <a:lnTo>
                    <a:pt x="0" y="62260"/>
                  </a:lnTo>
                  <a:lnTo>
                    <a:pt x="14465" y="62260"/>
                  </a:lnTo>
                  <a:lnTo>
                    <a:pt x="15994" y="61202"/>
                  </a:lnTo>
                  <a:lnTo>
                    <a:pt x="17013" y="59438"/>
                  </a:lnTo>
                  <a:lnTo>
                    <a:pt x="18446" y="51899"/>
                  </a:lnTo>
                  <a:lnTo>
                    <a:pt x="18648" y="49002"/>
                  </a:lnTo>
                  <a:lnTo>
                    <a:pt x="21693" y="42962"/>
                  </a:lnTo>
                  <a:lnTo>
                    <a:pt x="27216" y="35518"/>
                  </a:lnTo>
                  <a:lnTo>
                    <a:pt x="28172" y="29172"/>
                  </a:lnTo>
                  <a:lnTo>
                    <a:pt x="29365" y="27501"/>
                  </a:lnTo>
                  <a:lnTo>
                    <a:pt x="31218" y="26387"/>
                  </a:lnTo>
                  <a:lnTo>
                    <a:pt x="38252" y="24453"/>
                  </a:lnTo>
                  <a:lnTo>
                    <a:pt x="42754" y="24290"/>
                  </a:lnTo>
                  <a:lnTo>
                    <a:pt x="44378" y="25305"/>
                  </a:lnTo>
                  <a:lnTo>
                    <a:pt x="45460" y="27040"/>
                  </a:lnTo>
                  <a:lnTo>
                    <a:pt x="46182" y="29255"/>
                  </a:lnTo>
                  <a:lnTo>
                    <a:pt x="47721" y="30732"/>
                  </a:lnTo>
                  <a:lnTo>
                    <a:pt x="52254" y="32372"/>
                  </a:lnTo>
                  <a:lnTo>
                    <a:pt x="57796" y="38746"/>
                  </a:lnTo>
                  <a:lnTo>
                    <a:pt x="63787" y="46518"/>
                  </a:lnTo>
                  <a:lnTo>
                    <a:pt x="69978" y="49972"/>
                  </a:lnTo>
                  <a:lnTo>
                    <a:pt x="82575" y="53247"/>
                  </a:lnTo>
                  <a:lnTo>
                    <a:pt x="92082" y="59119"/>
                  </a:lnTo>
                  <a:lnTo>
                    <a:pt x="98428" y="60864"/>
                  </a:lnTo>
                  <a:lnTo>
                    <a:pt x="125276" y="60926"/>
                  </a:lnTo>
                  <a:lnTo>
                    <a:pt x="168917" y="51931"/>
                  </a:lnTo>
                  <a:lnTo>
                    <a:pt x="197353" y="39511"/>
                  </a:lnTo>
                  <a:lnTo>
                    <a:pt x="204129" y="33452"/>
                  </a:lnTo>
                  <a:lnTo>
                    <a:pt x="205936" y="30355"/>
                  </a:lnTo>
                  <a:lnTo>
                    <a:pt x="208199" y="28290"/>
                  </a:lnTo>
                  <a:lnTo>
                    <a:pt x="217434" y="24704"/>
                  </a:lnTo>
                  <a:lnTo>
                    <a:pt x="216922" y="24522"/>
                  </a:lnTo>
                  <a:lnTo>
                    <a:pt x="213532" y="24321"/>
                  </a:lnTo>
                  <a:lnTo>
                    <a:pt x="212205" y="25326"/>
                  </a:lnTo>
                  <a:lnTo>
                    <a:pt x="210730" y="29264"/>
                  </a:lnTo>
                  <a:lnTo>
                    <a:pt x="209278" y="30738"/>
                  </a:lnTo>
                  <a:lnTo>
                    <a:pt x="199344" y="35925"/>
                  </a:lnTo>
                  <a:lnTo>
                    <a:pt x="196396" y="38354"/>
                  </a:lnTo>
                  <a:lnTo>
                    <a:pt x="193120" y="43874"/>
                  </a:lnTo>
                  <a:lnTo>
                    <a:pt x="190845" y="53685"/>
                  </a:lnTo>
                  <a:lnTo>
                    <a:pt x="190653" y="62329"/>
                  </a:lnTo>
                  <a:lnTo>
                    <a:pt x="191661" y="65481"/>
                  </a:lnTo>
                  <a:lnTo>
                    <a:pt x="193390" y="67582"/>
                  </a:lnTo>
                  <a:lnTo>
                    <a:pt x="207814" y="77777"/>
                  </a:lnTo>
                  <a:lnTo>
                    <a:pt x="230501" y="80845"/>
                  </a:lnTo>
                  <a:lnTo>
                    <a:pt x="277821" y="69533"/>
                  </a:lnTo>
                  <a:lnTo>
                    <a:pt x="304104" y="60076"/>
                  </a:lnTo>
                  <a:lnTo>
                    <a:pt x="345671" y="21339"/>
                  </a:lnTo>
                  <a:lnTo>
                    <a:pt x="349423" y="14792"/>
                  </a:lnTo>
                  <a:lnTo>
                    <a:pt x="350424" y="11565"/>
                  </a:lnTo>
                  <a:lnTo>
                    <a:pt x="352149" y="9413"/>
                  </a:lnTo>
                  <a:lnTo>
                    <a:pt x="365507" y="620"/>
                  </a:lnTo>
                  <a:lnTo>
                    <a:pt x="368555" y="0"/>
                  </a:lnTo>
                  <a:lnTo>
                    <a:pt x="371645" y="645"/>
                  </a:lnTo>
                  <a:lnTo>
                    <a:pt x="377900" y="3126"/>
                  </a:lnTo>
                  <a:lnTo>
                    <a:pt x="387372" y="5580"/>
                  </a:lnTo>
                  <a:lnTo>
                    <a:pt x="398171" y="13234"/>
                  </a:lnTo>
                  <a:lnTo>
                    <a:pt x="406225" y="28509"/>
                  </a:lnTo>
                  <a:lnTo>
                    <a:pt x="409134" y="46121"/>
                  </a:lnTo>
                  <a:lnTo>
                    <a:pt x="406557" y="52618"/>
                  </a:lnTo>
                  <a:lnTo>
                    <a:pt x="371475" y="908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1" name="SMARTInkShape-7458"/>
            <p:cNvSpPr/>
            <p:nvPr>
              <p:custDataLst>
                <p:tags r:id="rId261"/>
              </p:custDataLst>
            </p:nvPr>
          </p:nvSpPr>
          <p:spPr>
            <a:xfrm>
              <a:off x="1657350" y="2153974"/>
              <a:ext cx="1" cy="8202"/>
            </a:xfrm>
            <a:custGeom>
              <a:avLst/>
              <a:gdLst/>
              <a:ahLst/>
              <a:cxnLst/>
              <a:rect l="0" t="0" r="0" b="0"/>
              <a:pathLst>
                <a:path w="1" h="8202">
                  <a:moveTo>
                    <a:pt x="0" y="8201"/>
                  </a:moveTo>
                  <a:lnTo>
                    <a:pt x="0" y="820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745" name="SMARTInkShape-Group715"/>
          <p:cNvGrpSpPr/>
          <p:nvPr/>
        </p:nvGrpSpPr>
        <p:grpSpPr>
          <a:xfrm>
            <a:off x="6172319" y="1733709"/>
            <a:ext cx="1190507" cy="275783"/>
            <a:chOff x="6172319" y="1733709"/>
            <a:chExt cx="1190507" cy="275783"/>
          </a:xfrm>
        </p:grpSpPr>
        <p:sp>
          <p:nvSpPr>
            <p:cNvPr id="2733" name="SMARTInkShape-7459"/>
            <p:cNvSpPr/>
            <p:nvPr>
              <p:custDataLst>
                <p:tags r:id="rId241"/>
              </p:custDataLst>
            </p:nvPr>
          </p:nvSpPr>
          <p:spPr>
            <a:xfrm>
              <a:off x="6172319" y="1905011"/>
              <a:ext cx="46110" cy="38042"/>
            </a:xfrm>
            <a:custGeom>
              <a:avLst/>
              <a:gdLst/>
              <a:ahLst/>
              <a:cxnLst/>
              <a:rect l="0" t="0" r="0" b="0"/>
              <a:pathLst>
                <a:path w="46110" h="38042">
                  <a:moveTo>
                    <a:pt x="9406" y="9514"/>
                  </a:moveTo>
                  <a:lnTo>
                    <a:pt x="9406" y="9514"/>
                  </a:lnTo>
                  <a:lnTo>
                    <a:pt x="17607" y="9514"/>
                  </a:lnTo>
                  <a:lnTo>
                    <a:pt x="18048" y="8456"/>
                  </a:lnTo>
                  <a:lnTo>
                    <a:pt x="18928" y="23"/>
                  </a:lnTo>
                  <a:lnTo>
                    <a:pt x="4466" y="14454"/>
                  </a:lnTo>
                  <a:lnTo>
                    <a:pt x="1919" y="19824"/>
                  </a:lnTo>
                  <a:lnTo>
                    <a:pt x="0" y="36253"/>
                  </a:lnTo>
                  <a:lnTo>
                    <a:pt x="1019" y="36865"/>
                  </a:lnTo>
                  <a:lnTo>
                    <a:pt x="17218" y="38041"/>
                  </a:lnTo>
                  <a:lnTo>
                    <a:pt x="28536" y="33018"/>
                  </a:lnTo>
                  <a:lnTo>
                    <a:pt x="31684" y="30475"/>
                  </a:lnTo>
                  <a:lnTo>
                    <a:pt x="46109" y="10989"/>
                  </a:lnTo>
                  <a:lnTo>
                    <a:pt x="45517" y="9439"/>
                  </a:lnTo>
                  <a:lnTo>
                    <a:pt x="38086" y="117"/>
                  </a:lnTo>
                  <a:lnTo>
                    <a:pt x="29789" y="0"/>
                  </a:lnTo>
                  <a:lnTo>
                    <a:pt x="29345" y="1055"/>
                  </a:lnTo>
                  <a:lnTo>
                    <a:pt x="28851" y="5049"/>
                  </a:lnTo>
                  <a:lnTo>
                    <a:pt x="29778" y="6537"/>
                  </a:lnTo>
                  <a:lnTo>
                    <a:pt x="31454" y="7529"/>
                  </a:lnTo>
                  <a:lnTo>
                    <a:pt x="37981" y="95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4" name="SMARTInkShape-7460"/>
            <p:cNvSpPr/>
            <p:nvPr>
              <p:custDataLst>
                <p:tags r:id="rId242"/>
              </p:custDataLst>
            </p:nvPr>
          </p:nvSpPr>
          <p:spPr>
            <a:xfrm>
              <a:off x="6381869" y="1752789"/>
              <a:ext cx="171332" cy="256703"/>
            </a:xfrm>
            <a:custGeom>
              <a:avLst/>
              <a:gdLst/>
              <a:ahLst/>
              <a:cxnLst/>
              <a:rect l="0" t="0" r="0" b="0"/>
              <a:pathLst>
                <a:path w="171332" h="256703">
                  <a:moveTo>
                    <a:pt x="47506" y="114111"/>
                  </a:moveTo>
                  <a:lnTo>
                    <a:pt x="47506" y="114111"/>
                  </a:lnTo>
                  <a:lnTo>
                    <a:pt x="47506" y="119167"/>
                  </a:lnTo>
                  <a:lnTo>
                    <a:pt x="44684" y="124472"/>
                  </a:lnTo>
                  <a:lnTo>
                    <a:pt x="42450" y="127369"/>
                  </a:lnTo>
                  <a:lnTo>
                    <a:pt x="39967" y="136231"/>
                  </a:lnTo>
                  <a:lnTo>
                    <a:pt x="35333" y="163991"/>
                  </a:lnTo>
                  <a:lnTo>
                    <a:pt x="31513" y="176497"/>
                  </a:lnTo>
                  <a:lnTo>
                    <a:pt x="28303" y="199271"/>
                  </a:lnTo>
                  <a:lnTo>
                    <a:pt x="19893" y="224629"/>
                  </a:lnTo>
                  <a:lnTo>
                    <a:pt x="18934" y="256702"/>
                  </a:lnTo>
                  <a:lnTo>
                    <a:pt x="10730" y="248760"/>
                  </a:lnTo>
                  <a:lnTo>
                    <a:pt x="1919" y="202802"/>
                  </a:lnTo>
                  <a:lnTo>
                    <a:pt x="0" y="164527"/>
                  </a:lnTo>
                  <a:lnTo>
                    <a:pt x="10258" y="118032"/>
                  </a:lnTo>
                  <a:lnTo>
                    <a:pt x="16361" y="96223"/>
                  </a:lnTo>
                  <a:lnTo>
                    <a:pt x="18847" y="83936"/>
                  </a:lnTo>
                  <a:lnTo>
                    <a:pt x="40984" y="44056"/>
                  </a:lnTo>
                  <a:lnTo>
                    <a:pt x="52016" y="29000"/>
                  </a:lnTo>
                  <a:lnTo>
                    <a:pt x="81294" y="4656"/>
                  </a:lnTo>
                  <a:lnTo>
                    <a:pt x="91619" y="1246"/>
                  </a:lnTo>
                  <a:lnTo>
                    <a:pt x="112843" y="0"/>
                  </a:lnTo>
                  <a:lnTo>
                    <a:pt x="121700" y="2717"/>
                  </a:lnTo>
                  <a:lnTo>
                    <a:pt x="135042" y="11577"/>
                  </a:lnTo>
                  <a:lnTo>
                    <a:pt x="137613" y="14005"/>
                  </a:lnTo>
                  <a:lnTo>
                    <a:pt x="138269" y="17741"/>
                  </a:lnTo>
                  <a:lnTo>
                    <a:pt x="129047" y="50006"/>
                  </a:lnTo>
                  <a:lnTo>
                    <a:pt x="110917" y="83353"/>
                  </a:lnTo>
                  <a:lnTo>
                    <a:pt x="101795" y="92680"/>
                  </a:lnTo>
                  <a:lnTo>
                    <a:pt x="54971" y="132511"/>
                  </a:lnTo>
                  <a:lnTo>
                    <a:pt x="31556" y="147892"/>
                  </a:lnTo>
                  <a:lnTo>
                    <a:pt x="8066" y="151958"/>
                  </a:lnTo>
                  <a:lnTo>
                    <a:pt x="4577" y="152099"/>
                  </a:lnTo>
                  <a:lnTo>
                    <a:pt x="8561" y="152196"/>
                  </a:lnTo>
                  <a:lnTo>
                    <a:pt x="27195" y="144670"/>
                  </a:lnTo>
                  <a:lnTo>
                    <a:pt x="72008" y="142709"/>
                  </a:lnTo>
                  <a:lnTo>
                    <a:pt x="78857" y="142696"/>
                  </a:lnTo>
                  <a:lnTo>
                    <a:pt x="85428" y="145513"/>
                  </a:lnTo>
                  <a:lnTo>
                    <a:pt x="88663" y="147745"/>
                  </a:lnTo>
                  <a:lnTo>
                    <a:pt x="126880" y="193384"/>
                  </a:lnTo>
                  <a:lnTo>
                    <a:pt x="142756" y="212170"/>
                  </a:lnTo>
                  <a:lnTo>
                    <a:pt x="149106" y="221193"/>
                  </a:lnTo>
                  <a:lnTo>
                    <a:pt x="157572" y="227330"/>
                  </a:lnTo>
                  <a:lnTo>
                    <a:pt x="159925" y="232517"/>
                  </a:lnTo>
                  <a:lnTo>
                    <a:pt x="161610" y="234323"/>
                  </a:lnTo>
                  <a:lnTo>
                    <a:pt x="171331" y="2379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5" name="SMARTInkShape-7461"/>
            <p:cNvSpPr/>
            <p:nvPr>
              <p:custDataLst>
                <p:tags r:id="rId243"/>
              </p:custDataLst>
            </p:nvPr>
          </p:nvSpPr>
          <p:spPr>
            <a:xfrm>
              <a:off x="6572251" y="1810213"/>
              <a:ext cx="123265" cy="132757"/>
            </a:xfrm>
            <a:custGeom>
              <a:avLst/>
              <a:gdLst/>
              <a:ahLst/>
              <a:cxnLst/>
              <a:rect l="0" t="0" r="0" b="0"/>
              <a:pathLst>
                <a:path w="123265" h="132757">
                  <a:moveTo>
                    <a:pt x="9524" y="47162"/>
                  </a:moveTo>
                  <a:lnTo>
                    <a:pt x="9524" y="47162"/>
                  </a:lnTo>
                  <a:lnTo>
                    <a:pt x="8466" y="86624"/>
                  </a:lnTo>
                  <a:lnTo>
                    <a:pt x="881" y="110224"/>
                  </a:lnTo>
                  <a:lnTo>
                    <a:pt x="1" y="132756"/>
                  </a:lnTo>
                  <a:lnTo>
                    <a:pt x="0" y="127792"/>
                  </a:lnTo>
                  <a:lnTo>
                    <a:pt x="13256" y="97236"/>
                  </a:lnTo>
                  <a:lnTo>
                    <a:pt x="41288" y="54982"/>
                  </a:lnTo>
                  <a:lnTo>
                    <a:pt x="80784" y="15147"/>
                  </a:lnTo>
                  <a:lnTo>
                    <a:pt x="104670" y="1879"/>
                  </a:lnTo>
                  <a:lnTo>
                    <a:pt x="117454" y="0"/>
                  </a:lnTo>
                  <a:lnTo>
                    <a:pt x="119577" y="904"/>
                  </a:lnTo>
                  <a:lnTo>
                    <a:pt x="120993" y="2565"/>
                  </a:lnTo>
                  <a:lnTo>
                    <a:pt x="123264" y="7779"/>
                  </a:lnTo>
                  <a:lnTo>
                    <a:pt x="114299" y="281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6" name="SMARTInkShape-7462"/>
            <p:cNvSpPr/>
            <p:nvPr>
              <p:custDataLst>
                <p:tags r:id="rId244"/>
              </p:custDataLst>
            </p:nvPr>
          </p:nvSpPr>
          <p:spPr>
            <a:xfrm>
              <a:off x="6600825" y="1866900"/>
              <a:ext cx="95251" cy="57151"/>
            </a:xfrm>
            <a:custGeom>
              <a:avLst/>
              <a:gdLst/>
              <a:ahLst/>
              <a:cxnLst/>
              <a:rect l="0" t="0" r="0" b="0"/>
              <a:pathLst>
                <a:path w="95251" h="57151">
                  <a:moveTo>
                    <a:pt x="0" y="57150"/>
                  </a:moveTo>
                  <a:lnTo>
                    <a:pt x="0" y="57150"/>
                  </a:lnTo>
                  <a:lnTo>
                    <a:pt x="0" y="48949"/>
                  </a:lnTo>
                  <a:lnTo>
                    <a:pt x="5057" y="42961"/>
                  </a:lnTo>
                  <a:lnTo>
                    <a:pt x="10361" y="40260"/>
                  </a:lnTo>
                  <a:lnTo>
                    <a:pt x="13257" y="39540"/>
                  </a:lnTo>
                  <a:lnTo>
                    <a:pt x="58817" y="12744"/>
                  </a:lnTo>
                  <a:lnTo>
                    <a:pt x="77823" y="10161"/>
                  </a:lnTo>
                  <a:lnTo>
                    <a:pt x="80457" y="8891"/>
                  </a:lnTo>
                  <a:lnTo>
                    <a:pt x="82213" y="6985"/>
                  </a:lnTo>
                  <a:lnTo>
                    <a:pt x="83384" y="4657"/>
                  </a:lnTo>
                  <a:lnTo>
                    <a:pt x="85223" y="3105"/>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7" name="SMARTInkShape-7463"/>
            <p:cNvSpPr/>
            <p:nvPr>
              <p:custDataLst>
                <p:tags r:id="rId245"/>
              </p:custDataLst>
            </p:nvPr>
          </p:nvSpPr>
          <p:spPr>
            <a:xfrm>
              <a:off x="6591808" y="1933575"/>
              <a:ext cx="142368" cy="47070"/>
            </a:xfrm>
            <a:custGeom>
              <a:avLst/>
              <a:gdLst/>
              <a:ahLst/>
              <a:cxnLst/>
              <a:rect l="0" t="0" r="0" b="0"/>
              <a:pathLst>
                <a:path w="142368" h="47070">
                  <a:moveTo>
                    <a:pt x="18542" y="0"/>
                  </a:moveTo>
                  <a:lnTo>
                    <a:pt x="18542" y="0"/>
                  </a:lnTo>
                  <a:lnTo>
                    <a:pt x="3354" y="16246"/>
                  </a:lnTo>
                  <a:lnTo>
                    <a:pt x="636" y="25510"/>
                  </a:lnTo>
                  <a:lnTo>
                    <a:pt x="0" y="31799"/>
                  </a:lnTo>
                  <a:lnTo>
                    <a:pt x="1948" y="34958"/>
                  </a:lnTo>
                  <a:lnTo>
                    <a:pt x="9756" y="41290"/>
                  </a:lnTo>
                  <a:lnTo>
                    <a:pt x="20281" y="44809"/>
                  </a:lnTo>
                  <a:lnTo>
                    <a:pt x="44286" y="47069"/>
                  </a:lnTo>
                  <a:lnTo>
                    <a:pt x="89470" y="36833"/>
                  </a:lnTo>
                  <a:lnTo>
                    <a:pt x="142367"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8" name="SMARTInkShape-7464"/>
            <p:cNvSpPr/>
            <p:nvPr>
              <p:custDataLst>
                <p:tags r:id="rId246"/>
              </p:custDataLst>
            </p:nvPr>
          </p:nvSpPr>
          <p:spPr>
            <a:xfrm>
              <a:off x="6785963" y="1828800"/>
              <a:ext cx="119663" cy="123811"/>
            </a:xfrm>
            <a:custGeom>
              <a:avLst/>
              <a:gdLst/>
              <a:ahLst/>
              <a:cxnLst/>
              <a:rect l="0" t="0" r="0" b="0"/>
              <a:pathLst>
                <a:path w="119663" h="123811">
                  <a:moveTo>
                    <a:pt x="43462" y="0"/>
                  </a:moveTo>
                  <a:lnTo>
                    <a:pt x="43462" y="0"/>
                  </a:lnTo>
                  <a:lnTo>
                    <a:pt x="43462" y="5056"/>
                  </a:lnTo>
                  <a:lnTo>
                    <a:pt x="42404" y="6546"/>
                  </a:lnTo>
                  <a:lnTo>
                    <a:pt x="40640" y="7539"/>
                  </a:lnTo>
                  <a:lnTo>
                    <a:pt x="38406" y="8201"/>
                  </a:lnTo>
                  <a:lnTo>
                    <a:pt x="36916" y="9701"/>
                  </a:lnTo>
                  <a:lnTo>
                    <a:pt x="32703" y="17926"/>
                  </a:lnTo>
                  <a:lnTo>
                    <a:pt x="12595" y="45138"/>
                  </a:lnTo>
                  <a:lnTo>
                    <a:pt x="7505" y="58647"/>
                  </a:lnTo>
                  <a:lnTo>
                    <a:pt x="4727" y="79240"/>
                  </a:lnTo>
                  <a:lnTo>
                    <a:pt x="494" y="87429"/>
                  </a:lnTo>
                  <a:lnTo>
                    <a:pt x="0" y="91094"/>
                  </a:lnTo>
                  <a:lnTo>
                    <a:pt x="2273" y="97989"/>
                  </a:lnTo>
                  <a:lnTo>
                    <a:pt x="18349" y="117437"/>
                  </a:lnTo>
                  <a:lnTo>
                    <a:pt x="24539" y="120986"/>
                  </a:lnTo>
                  <a:lnTo>
                    <a:pt x="37138" y="123264"/>
                  </a:lnTo>
                  <a:lnTo>
                    <a:pt x="83953" y="123810"/>
                  </a:lnTo>
                  <a:lnTo>
                    <a:pt x="119662"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39" name="SMARTInkShape-7465"/>
            <p:cNvSpPr/>
            <p:nvPr>
              <p:custDataLst>
                <p:tags r:id="rId247"/>
              </p:custDataLst>
            </p:nvPr>
          </p:nvSpPr>
          <p:spPr>
            <a:xfrm>
              <a:off x="6954609" y="1819275"/>
              <a:ext cx="17692" cy="114301"/>
            </a:xfrm>
            <a:custGeom>
              <a:avLst/>
              <a:gdLst/>
              <a:ahLst/>
              <a:cxnLst/>
              <a:rect l="0" t="0" r="0" b="0"/>
              <a:pathLst>
                <a:path w="17692" h="114301">
                  <a:moveTo>
                    <a:pt x="17691" y="0"/>
                  </a:moveTo>
                  <a:lnTo>
                    <a:pt x="17691" y="0"/>
                  </a:lnTo>
                  <a:lnTo>
                    <a:pt x="17691" y="21458"/>
                  </a:lnTo>
                  <a:lnTo>
                    <a:pt x="14869" y="28234"/>
                  </a:lnTo>
                  <a:lnTo>
                    <a:pt x="12635" y="31523"/>
                  </a:lnTo>
                  <a:lnTo>
                    <a:pt x="9490" y="46264"/>
                  </a:lnTo>
                  <a:lnTo>
                    <a:pt x="679" y="91101"/>
                  </a:lnTo>
                  <a:lnTo>
                    <a:pt x="0" y="95659"/>
                  </a:lnTo>
                  <a:lnTo>
                    <a:pt x="2067" y="103546"/>
                  </a:lnTo>
                  <a:lnTo>
                    <a:pt x="6961" y="112176"/>
                  </a:lnTo>
                  <a:lnTo>
                    <a:pt x="10453" y="113356"/>
                  </a:lnTo>
                  <a:lnTo>
                    <a:pt x="17691"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0" name="SMARTInkShape-7466"/>
            <p:cNvSpPr/>
            <p:nvPr>
              <p:custDataLst>
                <p:tags r:id="rId248"/>
              </p:custDataLst>
            </p:nvPr>
          </p:nvSpPr>
          <p:spPr>
            <a:xfrm>
              <a:off x="7067550" y="1762286"/>
              <a:ext cx="95251" cy="123627"/>
            </a:xfrm>
            <a:custGeom>
              <a:avLst/>
              <a:gdLst/>
              <a:ahLst/>
              <a:cxnLst/>
              <a:rect l="0" t="0" r="0" b="0"/>
              <a:pathLst>
                <a:path w="95251" h="123627">
                  <a:moveTo>
                    <a:pt x="0" y="95089"/>
                  </a:moveTo>
                  <a:lnTo>
                    <a:pt x="0" y="95089"/>
                  </a:lnTo>
                  <a:lnTo>
                    <a:pt x="0" y="123626"/>
                  </a:lnTo>
                  <a:lnTo>
                    <a:pt x="0" y="91865"/>
                  </a:lnTo>
                  <a:lnTo>
                    <a:pt x="2822" y="85542"/>
                  </a:lnTo>
                  <a:lnTo>
                    <a:pt x="5057" y="82374"/>
                  </a:lnTo>
                  <a:lnTo>
                    <a:pt x="11759" y="58973"/>
                  </a:lnTo>
                  <a:lnTo>
                    <a:pt x="32240" y="29342"/>
                  </a:lnTo>
                  <a:lnTo>
                    <a:pt x="64763" y="1676"/>
                  </a:lnTo>
                  <a:lnTo>
                    <a:pt x="82909" y="0"/>
                  </a:lnTo>
                  <a:lnTo>
                    <a:pt x="87295" y="2733"/>
                  </a:lnTo>
                  <a:lnTo>
                    <a:pt x="95250" y="188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1" name="SMARTInkShape-7467"/>
            <p:cNvSpPr/>
            <p:nvPr>
              <p:custDataLst>
                <p:tags r:id="rId249"/>
              </p:custDataLst>
            </p:nvPr>
          </p:nvSpPr>
          <p:spPr>
            <a:xfrm>
              <a:off x="7067550" y="1819703"/>
              <a:ext cx="104776" cy="28148"/>
            </a:xfrm>
            <a:custGeom>
              <a:avLst/>
              <a:gdLst/>
              <a:ahLst/>
              <a:cxnLst/>
              <a:rect l="0" t="0" r="0" b="0"/>
              <a:pathLst>
                <a:path w="104776" h="28148">
                  <a:moveTo>
                    <a:pt x="0" y="28147"/>
                  </a:moveTo>
                  <a:lnTo>
                    <a:pt x="0" y="28147"/>
                  </a:lnTo>
                  <a:lnTo>
                    <a:pt x="5057" y="28147"/>
                  </a:lnTo>
                  <a:lnTo>
                    <a:pt x="10361" y="25325"/>
                  </a:lnTo>
                  <a:lnTo>
                    <a:pt x="16247" y="21601"/>
                  </a:lnTo>
                  <a:lnTo>
                    <a:pt x="26568" y="19505"/>
                  </a:lnTo>
                  <a:lnTo>
                    <a:pt x="71645" y="11134"/>
                  </a:lnTo>
                  <a:lnTo>
                    <a:pt x="80526" y="8944"/>
                  </a:lnTo>
                  <a:lnTo>
                    <a:pt x="94850" y="1737"/>
                  </a:lnTo>
                  <a:lnTo>
                    <a:pt x="102815" y="0"/>
                  </a:lnTo>
                  <a:lnTo>
                    <a:pt x="103468" y="916"/>
                  </a:lnTo>
                  <a:lnTo>
                    <a:pt x="104775" y="90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2" name="SMARTInkShape-7468"/>
            <p:cNvSpPr/>
            <p:nvPr>
              <p:custDataLst>
                <p:tags r:id="rId250"/>
              </p:custDataLst>
            </p:nvPr>
          </p:nvSpPr>
          <p:spPr>
            <a:xfrm>
              <a:off x="7096159" y="1866900"/>
              <a:ext cx="95217" cy="47578"/>
            </a:xfrm>
            <a:custGeom>
              <a:avLst/>
              <a:gdLst/>
              <a:ahLst/>
              <a:cxnLst/>
              <a:rect l="0" t="0" r="0" b="0"/>
              <a:pathLst>
                <a:path w="95217" h="47578">
                  <a:moveTo>
                    <a:pt x="9491" y="0"/>
                  </a:moveTo>
                  <a:lnTo>
                    <a:pt x="9491" y="0"/>
                  </a:lnTo>
                  <a:lnTo>
                    <a:pt x="9491" y="5056"/>
                  </a:lnTo>
                  <a:lnTo>
                    <a:pt x="8433" y="6546"/>
                  </a:lnTo>
                  <a:lnTo>
                    <a:pt x="6669" y="7539"/>
                  </a:lnTo>
                  <a:lnTo>
                    <a:pt x="4435" y="8201"/>
                  </a:lnTo>
                  <a:lnTo>
                    <a:pt x="2945" y="9701"/>
                  </a:lnTo>
                  <a:lnTo>
                    <a:pt x="1290" y="14189"/>
                  </a:lnTo>
                  <a:lnTo>
                    <a:pt x="0" y="41314"/>
                  </a:lnTo>
                  <a:lnTo>
                    <a:pt x="1047" y="43418"/>
                  </a:lnTo>
                  <a:lnTo>
                    <a:pt x="2804" y="44820"/>
                  </a:lnTo>
                  <a:lnTo>
                    <a:pt x="7577" y="46378"/>
                  </a:lnTo>
                  <a:lnTo>
                    <a:pt x="45022" y="47577"/>
                  </a:lnTo>
                  <a:lnTo>
                    <a:pt x="83268" y="38491"/>
                  </a:lnTo>
                  <a:lnTo>
                    <a:pt x="95216"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3" name="SMARTInkShape-7469"/>
            <p:cNvSpPr/>
            <p:nvPr>
              <p:custDataLst>
                <p:tags r:id="rId251"/>
              </p:custDataLst>
            </p:nvPr>
          </p:nvSpPr>
          <p:spPr>
            <a:xfrm>
              <a:off x="7258050" y="1733709"/>
              <a:ext cx="85726" cy="171150"/>
            </a:xfrm>
            <a:custGeom>
              <a:avLst/>
              <a:gdLst/>
              <a:ahLst/>
              <a:cxnLst/>
              <a:rect l="0" t="0" r="0" b="0"/>
              <a:pathLst>
                <a:path w="85726" h="171150">
                  <a:moveTo>
                    <a:pt x="9525" y="85566"/>
                  </a:moveTo>
                  <a:lnTo>
                    <a:pt x="9525" y="85566"/>
                  </a:lnTo>
                  <a:lnTo>
                    <a:pt x="9525" y="98824"/>
                  </a:lnTo>
                  <a:lnTo>
                    <a:pt x="6703" y="104864"/>
                  </a:lnTo>
                  <a:lnTo>
                    <a:pt x="4469" y="107956"/>
                  </a:lnTo>
                  <a:lnTo>
                    <a:pt x="1324" y="122422"/>
                  </a:lnTo>
                  <a:lnTo>
                    <a:pt x="3" y="169675"/>
                  </a:lnTo>
                  <a:lnTo>
                    <a:pt x="1" y="171149"/>
                  </a:lnTo>
                  <a:lnTo>
                    <a:pt x="0" y="128728"/>
                  </a:lnTo>
                  <a:lnTo>
                    <a:pt x="0" y="85491"/>
                  </a:lnTo>
                  <a:lnTo>
                    <a:pt x="1059" y="60352"/>
                  </a:lnTo>
                  <a:lnTo>
                    <a:pt x="5057" y="49313"/>
                  </a:lnTo>
                  <a:lnTo>
                    <a:pt x="18314" y="31197"/>
                  </a:lnTo>
                  <a:lnTo>
                    <a:pt x="26837" y="24361"/>
                  </a:lnTo>
                  <a:lnTo>
                    <a:pt x="37585" y="17689"/>
                  </a:lnTo>
                  <a:lnTo>
                    <a:pt x="53907" y="3916"/>
                  </a:lnTo>
                  <a:lnTo>
                    <a:pt x="63480" y="1048"/>
                  </a:lnTo>
                  <a:lnTo>
                    <a:pt x="79373" y="0"/>
                  </a:lnTo>
                  <a:lnTo>
                    <a:pt x="81490" y="1005"/>
                  </a:lnTo>
                  <a:lnTo>
                    <a:pt x="82901" y="2734"/>
                  </a:lnTo>
                  <a:lnTo>
                    <a:pt x="85725" y="18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4" name="SMARTInkShape-7470"/>
            <p:cNvSpPr/>
            <p:nvPr>
              <p:custDataLst>
                <p:tags r:id="rId252"/>
              </p:custDataLst>
            </p:nvPr>
          </p:nvSpPr>
          <p:spPr>
            <a:xfrm>
              <a:off x="7239000" y="1809750"/>
              <a:ext cx="123826" cy="9134"/>
            </a:xfrm>
            <a:custGeom>
              <a:avLst/>
              <a:gdLst/>
              <a:ahLst/>
              <a:cxnLst/>
              <a:rect l="0" t="0" r="0" b="0"/>
              <a:pathLst>
                <a:path w="123826" h="9134">
                  <a:moveTo>
                    <a:pt x="0" y="0"/>
                  </a:moveTo>
                  <a:lnTo>
                    <a:pt x="0" y="0"/>
                  </a:lnTo>
                  <a:lnTo>
                    <a:pt x="0" y="5056"/>
                  </a:lnTo>
                  <a:lnTo>
                    <a:pt x="1059" y="6546"/>
                  </a:lnTo>
                  <a:lnTo>
                    <a:pt x="2822" y="7539"/>
                  </a:lnTo>
                  <a:lnTo>
                    <a:pt x="13257" y="9133"/>
                  </a:lnTo>
                  <a:lnTo>
                    <a:pt x="51205" y="8444"/>
                  </a:lnTo>
                  <a:lnTo>
                    <a:pt x="94424" y="881"/>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746" name="SMARTInkShape-7471"/>
          <p:cNvSpPr/>
          <p:nvPr>
            <p:custDataLst>
              <p:tags r:id="rId6"/>
            </p:custDataLst>
          </p:nvPr>
        </p:nvSpPr>
        <p:spPr>
          <a:xfrm>
            <a:off x="562104" y="2486071"/>
            <a:ext cx="36613" cy="47580"/>
          </a:xfrm>
          <a:custGeom>
            <a:avLst/>
            <a:gdLst/>
            <a:ahLst/>
            <a:cxnLst/>
            <a:rect l="0" t="0" r="0" b="0"/>
            <a:pathLst>
              <a:path w="36613" h="47580">
                <a:moveTo>
                  <a:pt x="18921" y="9479"/>
                </a:moveTo>
                <a:lnTo>
                  <a:pt x="18921" y="9479"/>
                </a:lnTo>
                <a:lnTo>
                  <a:pt x="10720" y="9479"/>
                </a:lnTo>
                <a:lnTo>
                  <a:pt x="10279" y="10537"/>
                </a:lnTo>
                <a:lnTo>
                  <a:pt x="9430" y="23668"/>
                </a:lnTo>
                <a:lnTo>
                  <a:pt x="12234" y="29191"/>
                </a:lnTo>
                <a:lnTo>
                  <a:pt x="18805" y="37900"/>
                </a:lnTo>
                <a:lnTo>
                  <a:pt x="27112" y="29839"/>
                </a:lnTo>
                <a:lnTo>
                  <a:pt x="28051" y="23861"/>
                </a:lnTo>
                <a:lnTo>
                  <a:pt x="29241" y="22242"/>
                </a:lnTo>
                <a:lnTo>
                  <a:pt x="33385" y="20443"/>
                </a:lnTo>
                <a:lnTo>
                  <a:pt x="34914" y="18905"/>
                </a:lnTo>
                <a:lnTo>
                  <a:pt x="36612" y="14374"/>
                </a:lnTo>
                <a:lnTo>
                  <a:pt x="36007" y="11684"/>
                </a:lnTo>
                <a:lnTo>
                  <a:pt x="28552" y="108"/>
                </a:lnTo>
                <a:lnTo>
                  <a:pt x="23421" y="0"/>
                </a:lnTo>
                <a:lnTo>
                  <a:pt x="18099" y="5619"/>
                </a:lnTo>
                <a:lnTo>
                  <a:pt x="2083" y="29017"/>
                </a:lnTo>
                <a:lnTo>
                  <a:pt x="0" y="42582"/>
                </a:lnTo>
                <a:lnTo>
                  <a:pt x="1016" y="44247"/>
                </a:lnTo>
                <a:lnTo>
                  <a:pt x="2751" y="45358"/>
                </a:lnTo>
                <a:lnTo>
                  <a:pt x="9396" y="475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765" name="SMARTInkShape-Group717"/>
          <p:cNvGrpSpPr/>
          <p:nvPr/>
        </p:nvGrpSpPr>
        <p:grpSpPr>
          <a:xfrm>
            <a:off x="734938" y="1666875"/>
            <a:ext cx="2294013" cy="493735"/>
            <a:chOff x="734938" y="1666875"/>
            <a:chExt cx="2294013" cy="493735"/>
          </a:xfrm>
        </p:grpSpPr>
        <p:sp>
          <p:nvSpPr>
            <p:cNvPr id="2747" name="SMARTInkShape-7472"/>
            <p:cNvSpPr/>
            <p:nvPr>
              <p:custDataLst>
                <p:tags r:id="rId223"/>
              </p:custDataLst>
            </p:nvPr>
          </p:nvSpPr>
          <p:spPr>
            <a:xfrm>
              <a:off x="800100" y="1838325"/>
              <a:ext cx="28576" cy="322285"/>
            </a:xfrm>
            <a:custGeom>
              <a:avLst/>
              <a:gdLst/>
              <a:ahLst/>
              <a:cxnLst/>
              <a:rect l="0" t="0" r="0" b="0"/>
              <a:pathLst>
                <a:path w="28576" h="322285">
                  <a:moveTo>
                    <a:pt x="9525" y="0"/>
                  </a:moveTo>
                  <a:lnTo>
                    <a:pt x="9525" y="0"/>
                  </a:lnTo>
                  <a:lnTo>
                    <a:pt x="9525" y="46134"/>
                  </a:lnTo>
                  <a:lnTo>
                    <a:pt x="8467" y="59662"/>
                  </a:lnTo>
                  <a:lnTo>
                    <a:pt x="883" y="105971"/>
                  </a:lnTo>
                  <a:lnTo>
                    <a:pt x="174" y="148756"/>
                  </a:lnTo>
                  <a:lnTo>
                    <a:pt x="52" y="186598"/>
                  </a:lnTo>
                  <a:lnTo>
                    <a:pt x="7" y="231065"/>
                  </a:lnTo>
                  <a:lnTo>
                    <a:pt x="1" y="272874"/>
                  </a:lnTo>
                  <a:lnTo>
                    <a:pt x="0" y="320327"/>
                  </a:lnTo>
                  <a:lnTo>
                    <a:pt x="0" y="322284"/>
                  </a:lnTo>
                  <a:lnTo>
                    <a:pt x="0" y="318330"/>
                  </a:lnTo>
                  <a:lnTo>
                    <a:pt x="2822" y="313283"/>
                  </a:lnTo>
                  <a:lnTo>
                    <a:pt x="5057" y="310455"/>
                  </a:lnTo>
                  <a:lnTo>
                    <a:pt x="7539" y="301669"/>
                  </a:lnTo>
                  <a:lnTo>
                    <a:pt x="14465" y="263311"/>
                  </a:lnTo>
                  <a:lnTo>
                    <a:pt x="24690" y="218014"/>
                  </a:lnTo>
                  <a:lnTo>
                    <a:pt x="28575"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8" name="SMARTInkShape-7473"/>
            <p:cNvSpPr/>
            <p:nvPr>
              <p:custDataLst>
                <p:tags r:id="rId224"/>
              </p:custDataLst>
            </p:nvPr>
          </p:nvSpPr>
          <p:spPr>
            <a:xfrm>
              <a:off x="734938" y="1819312"/>
              <a:ext cx="179424" cy="295236"/>
            </a:xfrm>
            <a:custGeom>
              <a:avLst/>
              <a:gdLst/>
              <a:ahLst/>
              <a:cxnLst/>
              <a:rect l="0" t="0" r="0" b="0"/>
              <a:pathLst>
                <a:path w="179424" h="295236">
                  <a:moveTo>
                    <a:pt x="65162" y="19013"/>
                  </a:moveTo>
                  <a:lnTo>
                    <a:pt x="65162" y="19013"/>
                  </a:lnTo>
                  <a:lnTo>
                    <a:pt x="65162" y="13957"/>
                  </a:lnTo>
                  <a:lnTo>
                    <a:pt x="66220" y="12467"/>
                  </a:lnTo>
                  <a:lnTo>
                    <a:pt x="67984" y="11474"/>
                  </a:lnTo>
                  <a:lnTo>
                    <a:pt x="70219" y="10812"/>
                  </a:lnTo>
                  <a:lnTo>
                    <a:pt x="84460" y="2123"/>
                  </a:lnTo>
                  <a:lnTo>
                    <a:pt x="119111" y="0"/>
                  </a:lnTo>
                  <a:lnTo>
                    <a:pt x="135830" y="7575"/>
                  </a:lnTo>
                  <a:lnTo>
                    <a:pt x="143489" y="13224"/>
                  </a:lnTo>
                  <a:lnTo>
                    <a:pt x="163495" y="39963"/>
                  </a:lnTo>
                  <a:lnTo>
                    <a:pt x="167074" y="49844"/>
                  </a:lnTo>
                  <a:lnTo>
                    <a:pt x="176106" y="92727"/>
                  </a:lnTo>
                  <a:lnTo>
                    <a:pt x="179020" y="134449"/>
                  </a:lnTo>
                  <a:lnTo>
                    <a:pt x="179423" y="177305"/>
                  </a:lnTo>
                  <a:lnTo>
                    <a:pt x="178396" y="208560"/>
                  </a:lnTo>
                  <a:lnTo>
                    <a:pt x="168702" y="240818"/>
                  </a:lnTo>
                  <a:lnTo>
                    <a:pt x="138579" y="268658"/>
                  </a:lnTo>
                  <a:lnTo>
                    <a:pt x="108671" y="282073"/>
                  </a:lnTo>
                  <a:lnTo>
                    <a:pt x="91342" y="285693"/>
                  </a:lnTo>
                  <a:lnTo>
                    <a:pt x="77975" y="291939"/>
                  </a:lnTo>
                  <a:lnTo>
                    <a:pt x="31691" y="295045"/>
                  </a:lnTo>
                  <a:lnTo>
                    <a:pt x="3593" y="295235"/>
                  </a:lnTo>
                  <a:lnTo>
                    <a:pt x="1891" y="294177"/>
                  </a:lnTo>
                  <a:lnTo>
                    <a:pt x="756" y="292414"/>
                  </a:lnTo>
                  <a:lnTo>
                    <a:pt x="0" y="290181"/>
                  </a:lnTo>
                  <a:lnTo>
                    <a:pt x="554" y="287633"/>
                  </a:lnTo>
                  <a:lnTo>
                    <a:pt x="8012" y="2761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49" name="SMARTInkShape-7474"/>
            <p:cNvSpPr/>
            <p:nvPr>
              <p:custDataLst>
                <p:tags r:id="rId225"/>
              </p:custDataLst>
            </p:nvPr>
          </p:nvSpPr>
          <p:spPr>
            <a:xfrm>
              <a:off x="962428" y="1895475"/>
              <a:ext cx="123423" cy="151914"/>
            </a:xfrm>
            <a:custGeom>
              <a:avLst/>
              <a:gdLst/>
              <a:ahLst/>
              <a:cxnLst/>
              <a:rect l="0" t="0" r="0" b="0"/>
              <a:pathLst>
                <a:path w="123423" h="151914">
                  <a:moveTo>
                    <a:pt x="9122" y="0"/>
                  </a:moveTo>
                  <a:lnTo>
                    <a:pt x="9122" y="0"/>
                  </a:lnTo>
                  <a:lnTo>
                    <a:pt x="14178" y="5056"/>
                  </a:lnTo>
                  <a:lnTo>
                    <a:pt x="16661" y="10361"/>
                  </a:lnTo>
                  <a:lnTo>
                    <a:pt x="24057" y="49108"/>
                  </a:lnTo>
                  <a:lnTo>
                    <a:pt x="18920" y="96477"/>
                  </a:lnTo>
                  <a:lnTo>
                    <a:pt x="9521" y="139227"/>
                  </a:lnTo>
                  <a:lnTo>
                    <a:pt x="0" y="151913"/>
                  </a:lnTo>
                  <a:lnTo>
                    <a:pt x="7189" y="134436"/>
                  </a:lnTo>
                  <a:lnTo>
                    <a:pt x="16651" y="91746"/>
                  </a:lnTo>
                  <a:lnTo>
                    <a:pt x="24288" y="71869"/>
                  </a:lnTo>
                  <a:lnTo>
                    <a:pt x="30227" y="42889"/>
                  </a:lnTo>
                  <a:lnTo>
                    <a:pt x="35484" y="29994"/>
                  </a:lnTo>
                  <a:lnTo>
                    <a:pt x="37772" y="22856"/>
                  </a:lnTo>
                  <a:lnTo>
                    <a:pt x="42316" y="16155"/>
                  </a:lnTo>
                  <a:lnTo>
                    <a:pt x="47864" y="12472"/>
                  </a:lnTo>
                  <a:lnTo>
                    <a:pt x="53857" y="9777"/>
                  </a:lnTo>
                  <a:lnTo>
                    <a:pt x="63182" y="3367"/>
                  </a:lnTo>
                  <a:lnTo>
                    <a:pt x="72647" y="998"/>
                  </a:lnTo>
                  <a:lnTo>
                    <a:pt x="120217" y="3"/>
                  </a:lnTo>
                  <a:lnTo>
                    <a:pt x="12342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0" name="SMARTInkShape-7475"/>
            <p:cNvSpPr/>
            <p:nvPr>
              <p:custDataLst>
                <p:tags r:id="rId226"/>
              </p:custDataLst>
            </p:nvPr>
          </p:nvSpPr>
          <p:spPr>
            <a:xfrm>
              <a:off x="971550" y="1933575"/>
              <a:ext cx="76201" cy="28576"/>
            </a:xfrm>
            <a:custGeom>
              <a:avLst/>
              <a:gdLst/>
              <a:ahLst/>
              <a:cxnLst/>
              <a:rect l="0" t="0" r="0" b="0"/>
              <a:pathLst>
                <a:path w="76201" h="28576">
                  <a:moveTo>
                    <a:pt x="0" y="28575"/>
                  </a:moveTo>
                  <a:lnTo>
                    <a:pt x="0" y="28575"/>
                  </a:lnTo>
                  <a:lnTo>
                    <a:pt x="8201" y="28575"/>
                  </a:lnTo>
                  <a:lnTo>
                    <a:pt x="48069" y="12100"/>
                  </a:lnTo>
                  <a:lnTo>
                    <a:pt x="63000" y="10033"/>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1" name="SMARTInkShape-7476"/>
            <p:cNvSpPr/>
            <p:nvPr>
              <p:custDataLst>
                <p:tags r:id="rId227"/>
              </p:custDataLst>
            </p:nvPr>
          </p:nvSpPr>
          <p:spPr>
            <a:xfrm>
              <a:off x="1013949" y="2000250"/>
              <a:ext cx="129052" cy="75518"/>
            </a:xfrm>
            <a:custGeom>
              <a:avLst/>
              <a:gdLst/>
              <a:ahLst/>
              <a:cxnLst/>
              <a:rect l="0" t="0" r="0" b="0"/>
              <a:pathLst>
                <a:path w="129052" h="75518">
                  <a:moveTo>
                    <a:pt x="14751" y="0"/>
                  </a:moveTo>
                  <a:lnTo>
                    <a:pt x="14751" y="0"/>
                  </a:lnTo>
                  <a:lnTo>
                    <a:pt x="9695" y="5056"/>
                  </a:lnTo>
                  <a:lnTo>
                    <a:pt x="7212" y="10361"/>
                  </a:lnTo>
                  <a:lnTo>
                    <a:pt x="0" y="32056"/>
                  </a:lnTo>
                  <a:lnTo>
                    <a:pt x="2198" y="40000"/>
                  </a:lnTo>
                  <a:lnTo>
                    <a:pt x="15188" y="64521"/>
                  </a:lnTo>
                  <a:lnTo>
                    <a:pt x="18218" y="68414"/>
                  </a:lnTo>
                  <a:lnTo>
                    <a:pt x="27228" y="72739"/>
                  </a:lnTo>
                  <a:lnTo>
                    <a:pt x="45203" y="75517"/>
                  </a:lnTo>
                  <a:lnTo>
                    <a:pt x="60698" y="70941"/>
                  </a:lnTo>
                  <a:lnTo>
                    <a:pt x="105633" y="45591"/>
                  </a:lnTo>
                  <a:lnTo>
                    <a:pt x="129051"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2" name="SMARTInkShape-7477"/>
            <p:cNvSpPr/>
            <p:nvPr>
              <p:custDataLst>
                <p:tags r:id="rId228"/>
              </p:custDataLst>
            </p:nvPr>
          </p:nvSpPr>
          <p:spPr>
            <a:xfrm>
              <a:off x="1190625" y="1847850"/>
              <a:ext cx="76201" cy="170922"/>
            </a:xfrm>
            <a:custGeom>
              <a:avLst/>
              <a:gdLst/>
              <a:ahLst/>
              <a:cxnLst/>
              <a:rect l="0" t="0" r="0" b="0"/>
              <a:pathLst>
                <a:path w="76201" h="170922">
                  <a:moveTo>
                    <a:pt x="0" y="76200"/>
                  </a:moveTo>
                  <a:lnTo>
                    <a:pt x="0" y="76200"/>
                  </a:lnTo>
                  <a:lnTo>
                    <a:pt x="0" y="119552"/>
                  </a:lnTo>
                  <a:lnTo>
                    <a:pt x="0" y="165421"/>
                  </a:lnTo>
                  <a:lnTo>
                    <a:pt x="0" y="170921"/>
                  </a:lnTo>
                  <a:lnTo>
                    <a:pt x="2822" y="143265"/>
                  </a:lnTo>
                  <a:lnTo>
                    <a:pt x="8936" y="96120"/>
                  </a:lnTo>
                  <a:lnTo>
                    <a:pt x="10322" y="82937"/>
                  </a:lnTo>
                  <a:lnTo>
                    <a:pt x="17052" y="64673"/>
                  </a:lnTo>
                  <a:lnTo>
                    <a:pt x="44466" y="18693"/>
                  </a:lnTo>
                  <a:lnTo>
                    <a:pt x="46577" y="15637"/>
                  </a:lnTo>
                  <a:lnTo>
                    <a:pt x="49043" y="13600"/>
                  </a:lnTo>
                  <a:lnTo>
                    <a:pt x="54605" y="11336"/>
                  </a:lnTo>
                  <a:lnTo>
                    <a:pt x="63687" y="9003"/>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3" name="SMARTInkShape-7478"/>
            <p:cNvSpPr/>
            <p:nvPr>
              <p:custDataLst>
                <p:tags r:id="rId229"/>
              </p:custDataLst>
            </p:nvPr>
          </p:nvSpPr>
          <p:spPr>
            <a:xfrm>
              <a:off x="1209675" y="1914525"/>
              <a:ext cx="76201" cy="28576"/>
            </a:xfrm>
            <a:custGeom>
              <a:avLst/>
              <a:gdLst/>
              <a:ahLst/>
              <a:cxnLst/>
              <a:rect l="0" t="0" r="0" b="0"/>
              <a:pathLst>
                <a:path w="76201" h="28576">
                  <a:moveTo>
                    <a:pt x="0" y="28575"/>
                  </a:moveTo>
                  <a:lnTo>
                    <a:pt x="0" y="28575"/>
                  </a:lnTo>
                  <a:lnTo>
                    <a:pt x="0" y="23519"/>
                  </a:lnTo>
                  <a:lnTo>
                    <a:pt x="1058" y="22029"/>
                  </a:lnTo>
                  <a:lnTo>
                    <a:pt x="2822" y="21036"/>
                  </a:lnTo>
                  <a:lnTo>
                    <a:pt x="13183" y="19638"/>
                  </a:lnTo>
                  <a:lnTo>
                    <a:pt x="32481" y="16402"/>
                  </a:lnTo>
                  <a:lnTo>
                    <a:pt x="52663" y="8741"/>
                  </a:lnTo>
                  <a:lnTo>
                    <a:pt x="63907" y="1726"/>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4" name="SMARTInkShape-7479"/>
            <p:cNvSpPr/>
            <p:nvPr>
              <p:custDataLst>
                <p:tags r:id="rId230"/>
              </p:custDataLst>
            </p:nvPr>
          </p:nvSpPr>
          <p:spPr>
            <a:xfrm>
              <a:off x="1324175" y="1866961"/>
              <a:ext cx="131189" cy="133005"/>
            </a:xfrm>
            <a:custGeom>
              <a:avLst/>
              <a:gdLst/>
              <a:ahLst/>
              <a:cxnLst/>
              <a:rect l="0" t="0" r="0" b="0"/>
              <a:pathLst>
                <a:path w="131189" h="133005">
                  <a:moveTo>
                    <a:pt x="76000" y="9464"/>
                  </a:moveTo>
                  <a:lnTo>
                    <a:pt x="76000" y="9464"/>
                  </a:lnTo>
                  <a:lnTo>
                    <a:pt x="61811" y="9464"/>
                  </a:lnTo>
                  <a:lnTo>
                    <a:pt x="56288" y="12286"/>
                  </a:lnTo>
                  <a:lnTo>
                    <a:pt x="34686" y="31854"/>
                  </a:lnTo>
                  <a:lnTo>
                    <a:pt x="4914" y="72267"/>
                  </a:lnTo>
                  <a:lnTo>
                    <a:pt x="474" y="96809"/>
                  </a:lnTo>
                  <a:lnTo>
                    <a:pt x="0" y="107428"/>
                  </a:lnTo>
                  <a:lnTo>
                    <a:pt x="5533" y="116856"/>
                  </a:lnTo>
                  <a:lnTo>
                    <a:pt x="13990" y="125986"/>
                  </a:lnTo>
                  <a:lnTo>
                    <a:pt x="21276" y="130043"/>
                  </a:lnTo>
                  <a:lnTo>
                    <a:pt x="49210" y="133004"/>
                  </a:lnTo>
                  <a:lnTo>
                    <a:pt x="64770" y="128148"/>
                  </a:lnTo>
                  <a:lnTo>
                    <a:pt x="104674" y="102690"/>
                  </a:lnTo>
                  <a:lnTo>
                    <a:pt x="119842" y="88008"/>
                  </a:lnTo>
                  <a:lnTo>
                    <a:pt x="126530" y="77533"/>
                  </a:lnTo>
                  <a:lnTo>
                    <a:pt x="131188" y="54680"/>
                  </a:lnTo>
                  <a:lnTo>
                    <a:pt x="129456" y="42613"/>
                  </a:lnTo>
                  <a:lnTo>
                    <a:pt x="126217" y="32663"/>
                  </a:lnTo>
                  <a:lnTo>
                    <a:pt x="123335" y="16220"/>
                  </a:lnTo>
                  <a:lnTo>
                    <a:pt x="118910" y="7881"/>
                  </a:lnTo>
                  <a:lnTo>
                    <a:pt x="116248" y="5233"/>
                  </a:lnTo>
                  <a:lnTo>
                    <a:pt x="110469" y="2292"/>
                  </a:lnTo>
                  <a:lnTo>
                    <a:pt x="66939" y="77"/>
                  </a:lnTo>
                  <a:lnTo>
                    <a:pt x="56803" y="0"/>
                  </a:lnTo>
                  <a:lnTo>
                    <a:pt x="48771" y="2788"/>
                  </a:lnTo>
                  <a:lnTo>
                    <a:pt x="40047" y="8145"/>
                  </a:lnTo>
                  <a:lnTo>
                    <a:pt x="28375" y="94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5" name="SMARTInkShape-7480"/>
            <p:cNvSpPr/>
            <p:nvPr>
              <p:custDataLst>
                <p:tags r:id="rId231"/>
              </p:custDataLst>
            </p:nvPr>
          </p:nvSpPr>
          <p:spPr>
            <a:xfrm>
              <a:off x="1535550" y="1805546"/>
              <a:ext cx="178951" cy="156440"/>
            </a:xfrm>
            <a:custGeom>
              <a:avLst/>
              <a:gdLst/>
              <a:ahLst/>
              <a:cxnLst/>
              <a:rect l="0" t="0" r="0" b="0"/>
              <a:pathLst>
                <a:path w="178951" h="156440">
                  <a:moveTo>
                    <a:pt x="17025" y="137554"/>
                  </a:moveTo>
                  <a:lnTo>
                    <a:pt x="17025" y="137554"/>
                  </a:lnTo>
                  <a:lnTo>
                    <a:pt x="26158" y="146687"/>
                  </a:lnTo>
                  <a:lnTo>
                    <a:pt x="21377" y="141906"/>
                  </a:lnTo>
                  <a:lnTo>
                    <a:pt x="18959" y="136666"/>
                  </a:lnTo>
                  <a:lnTo>
                    <a:pt x="18315" y="133787"/>
                  </a:lnTo>
                  <a:lnTo>
                    <a:pt x="9656" y="118426"/>
                  </a:lnTo>
                  <a:lnTo>
                    <a:pt x="8937" y="115277"/>
                  </a:lnTo>
                  <a:lnTo>
                    <a:pt x="1238" y="99444"/>
                  </a:lnTo>
                  <a:lnTo>
                    <a:pt x="0" y="73463"/>
                  </a:lnTo>
                  <a:lnTo>
                    <a:pt x="9790" y="35288"/>
                  </a:lnTo>
                  <a:lnTo>
                    <a:pt x="12202" y="31277"/>
                  </a:lnTo>
                  <a:lnTo>
                    <a:pt x="25709" y="20575"/>
                  </a:lnTo>
                  <a:lnTo>
                    <a:pt x="56623" y="1072"/>
                  </a:lnTo>
                  <a:lnTo>
                    <a:pt x="60357" y="0"/>
                  </a:lnTo>
                  <a:lnTo>
                    <a:pt x="63905" y="343"/>
                  </a:lnTo>
                  <a:lnTo>
                    <a:pt x="73954" y="3060"/>
                  </a:lnTo>
                  <a:lnTo>
                    <a:pt x="86831" y="3978"/>
                  </a:lnTo>
                  <a:lnTo>
                    <a:pt x="88963" y="6170"/>
                  </a:lnTo>
                  <a:lnTo>
                    <a:pt x="91962" y="18310"/>
                  </a:lnTo>
                  <a:lnTo>
                    <a:pt x="92664" y="25643"/>
                  </a:lnTo>
                  <a:lnTo>
                    <a:pt x="90153" y="32429"/>
                  </a:lnTo>
                  <a:lnTo>
                    <a:pt x="56365" y="78712"/>
                  </a:lnTo>
                  <a:lnTo>
                    <a:pt x="50385" y="87766"/>
                  </a:lnTo>
                  <a:lnTo>
                    <a:pt x="46668" y="95318"/>
                  </a:lnTo>
                  <a:lnTo>
                    <a:pt x="39684" y="105519"/>
                  </a:lnTo>
                  <a:lnTo>
                    <a:pt x="37679" y="112027"/>
                  </a:lnTo>
                  <a:lnTo>
                    <a:pt x="38203" y="115245"/>
                  </a:lnTo>
                  <a:lnTo>
                    <a:pt x="41607" y="121641"/>
                  </a:lnTo>
                  <a:lnTo>
                    <a:pt x="67886" y="150253"/>
                  </a:lnTo>
                  <a:lnTo>
                    <a:pt x="74202" y="153781"/>
                  </a:lnTo>
                  <a:lnTo>
                    <a:pt x="82654" y="155350"/>
                  </a:lnTo>
                  <a:lnTo>
                    <a:pt x="117860" y="156439"/>
                  </a:lnTo>
                  <a:lnTo>
                    <a:pt x="128163" y="153708"/>
                  </a:lnTo>
                  <a:lnTo>
                    <a:pt x="139913" y="149043"/>
                  </a:lnTo>
                  <a:lnTo>
                    <a:pt x="143400" y="148389"/>
                  </a:lnTo>
                  <a:lnTo>
                    <a:pt x="168077" y="133936"/>
                  </a:lnTo>
                  <a:lnTo>
                    <a:pt x="178950" y="1185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6" name="SMARTInkShape-7481"/>
            <p:cNvSpPr/>
            <p:nvPr>
              <p:custDataLst>
                <p:tags r:id="rId232"/>
              </p:custDataLst>
            </p:nvPr>
          </p:nvSpPr>
          <p:spPr>
            <a:xfrm>
              <a:off x="1714500" y="1781661"/>
              <a:ext cx="66676" cy="161240"/>
            </a:xfrm>
            <a:custGeom>
              <a:avLst/>
              <a:gdLst/>
              <a:ahLst/>
              <a:cxnLst/>
              <a:rect l="0" t="0" r="0" b="0"/>
              <a:pathLst>
                <a:path w="66676" h="161240">
                  <a:moveTo>
                    <a:pt x="9525" y="66189"/>
                  </a:moveTo>
                  <a:lnTo>
                    <a:pt x="9525" y="66189"/>
                  </a:lnTo>
                  <a:lnTo>
                    <a:pt x="4469" y="71245"/>
                  </a:lnTo>
                  <a:lnTo>
                    <a:pt x="1986" y="76550"/>
                  </a:lnTo>
                  <a:lnTo>
                    <a:pt x="16" y="123171"/>
                  </a:lnTo>
                  <a:lnTo>
                    <a:pt x="0" y="160764"/>
                  </a:lnTo>
                  <a:lnTo>
                    <a:pt x="5056" y="161239"/>
                  </a:lnTo>
                  <a:lnTo>
                    <a:pt x="6546" y="159189"/>
                  </a:lnTo>
                  <a:lnTo>
                    <a:pt x="9133" y="139963"/>
                  </a:lnTo>
                  <a:lnTo>
                    <a:pt x="10560" y="100786"/>
                  </a:lnTo>
                  <a:lnTo>
                    <a:pt x="17723" y="59208"/>
                  </a:lnTo>
                  <a:lnTo>
                    <a:pt x="19846" y="33217"/>
                  </a:lnTo>
                  <a:lnTo>
                    <a:pt x="27217" y="12641"/>
                  </a:lnTo>
                  <a:lnTo>
                    <a:pt x="33229" y="5050"/>
                  </a:lnTo>
                  <a:lnTo>
                    <a:pt x="38757" y="1974"/>
                  </a:lnTo>
                  <a:lnTo>
                    <a:pt x="45873" y="0"/>
                  </a:lnTo>
                  <a:lnTo>
                    <a:pt x="57755" y="7117"/>
                  </a:lnTo>
                  <a:lnTo>
                    <a:pt x="60729" y="7757"/>
                  </a:lnTo>
                  <a:lnTo>
                    <a:pt x="62711" y="9243"/>
                  </a:lnTo>
                  <a:lnTo>
                    <a:pt x="64032" y="11292"/>
                  </a:lnTo>
                  <a:lnTo>
                    <a:pt x="65892" y="19231"/>
                  </a:lnTo>
                  <a:lnTo>
                    <a:pt x="66675" y="280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7" name="SMARTInkShape-7482"/>
            <p:cNvSpPr/>
            <p:nvPr>
              <p:custDataLst>
                <p:tags r:id="rId233"/>
              </p:custDataLst>
            </p:nvPr>
          </p:nvSpPr>
          <p:spPr>
            <a:xfrm>
              <a:off x="1743075" y="1838752"/>
              <a:ext cx="171451" cy="103790"/>
            </a:xfrm>
            <a:custGeom>
              <a:avLst/>
              <a:gdLst/>
              <a:ahLst/>
              <a:cxnLst/>
              <a:rect l="0" t="0" r="0" b="0"/>
              <a:pathLst>
                <a:path w="171451" h="103790">
                  <a:moveTo>
                    <a:pt x="0" y="18623"/>
                  </a:moveTo>
                  <a:lnTo>
                    <a:pt x="0" y="18623"/>
                  </a:lnTo>
                  <a:lnTo>
                    <a:pt x="13258" y="18623"/>
                  </a:lnTo>
                  <a:lnTo>
                    <a:pt x="54597" y="6864"/>
                  </a:lnTo>
                  <a:lnTo>
                    <a:pt x="62366" y="2813"/>
                  </a:lnTo>
                  <a:lnTo>
                    <a:pt x="75976" y="213"/>
                  </a:lnTo>
                  <a:lnTo>
                    <a:pt x="79226" y="0"/>
                  </a:lnTo>
                  <a:lnTo>
                    <a:pt x="81392" y="916"/>
                  </a:lnTo>
                  <a:lnTo>
                    <a:pt x="82836" y="2585"/>
                  </a:lnTo>
                  <a:lnTo>
                    <a:pt x="83799" y="4756"/>
                  </a:lnTo>
                  <a:lnTo>
                    <a:pt x="83383" y="6203"/>
                  </a:lnTo>
                  <a:lnTo>
                    <a:pt x="82047" y="7168"/>
                  </a:lnTo>
                  <a:lnTo>
                    <a:pt x="80098" y="7811"/>
                  </a:lnTo>
                  <a:lnTo>
                    <a:pt x="78799" y="9299"/>
                  </a:lnTo>
                  <a:lnTo>
                    <a:pt x="73891" y="19290"/>
                  </a:lnTo>
                  <a:lnTo>
                    <a:pt x="38628" y="65088"/>
                  </a:lnTo>
                  <a:lnTo>
                    <a:pt x="33043" y="72083"/>
                  </a:lnTo>
                  <a:lnTo>
                    <a:pt x="29899" y="81970"/>
                  </a:lnTo>
                  <a:lnTo>
                    <a:pt x="28749" y="97978"/>
                  </a:lnTo>
                  <a:lnTo>
                    <a:pt x="30808" y="100101"/>
                  </a:lnTo>
                  <a:lnTo>
                    <a:pt x="38740" y="102461"/>
                  </a:lnTo>
                  <a:lnTo>
                    <a:pt x="55105" y="103789"/>
                  </a:lnTo>
                  <a:lnTo>
                    <a:pt x="64355" y="101277"/>
                  </a:lnTo>
                  <a:lnTo>
                    <a:pt x="73052" y="97691"/>
                  </a:lnTo>
                  <a:lnTo>
                    <a:pt x="102022" y="90144"/>
                  </a:lnTo>
                  <a:lnTo>
                    <a:pt x="147938" y="51007"/>
                  </a:lnTo>
                  <a:lnTo>
                    <a:pt x="171450" y="28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8" name="SMARTInkShape-7483"/>
            <p:cNvSpPr/>
            <p:nvPr>
              <p:custDataLst>
                <p:tags r:id="rId234"/>
              </p:custDataLst>
            </p:nvPr>
          </p:nvSpPr>
          <p:spPr>
            <a:xfrm>
              <a:off x="1915355" y="1781612"/>
              <a:ext cx="46748" cy="161440"/>
            </a:xfrm>
            <a:custGeom>
              <a:avLst/>
              <a:gdLst/>
              <a:ahLst/>
              <a:cxnLst/>
              <a:rect l="0" t="0" r="0" b="0"/>
              <a:pathLst>
                <a:path w="46748" h="161440">
                  <a:moveTo>
                    <a:pt x="37270" y="28138"/>
                  </a:moveTo>
                  <a:lnTo>
                    <a:pt x="37270" y="28138"/>
                  </a:lnTo>
                  <a:lnTo>
                    <a:pt x="42326" y="23082"/>
                  </a:lnTo>
                  <a:lnTo>
                    <a:pt x="44809" y="17777"/>
                  </a:lnTo>
                  <a:lnTo>
                    <a:pt x="46403" y="10804"/>
                  </a:lnTo>
                  <a:lnTo>
                    <a:pt x="38560" y="1038"/>
                  </a:lnTo>
                  <a:lnTo>
                    <a:pt x="35021" y="218"/>
                  </a:lnTo>
                  <a:lnTo>
                    <a:pt x="32595" y="0"/>
                  </a:lnTo>
                  <a:lnTo>
                    <a:pt x="27079" y="2579"/>
                  </a:lnTo>
                  <a:lnTo>
                    <a:pt x="10173" y="17176"/>
                  </a:lnTo>
                  <a:lnTo>
                    <a:pt x="9133" y="28300"/>
                  </a:lnTo>
                  <a:lnTo>
                    <a:pt x="18421" y="62004"/>
                  </a:lnTo>
                  <a:lnTo>
                    <a:pt x="42650" y="106799"/>
                  </a:lnTo>
                  <a:lnTo>
                    <a:pt x="46249" y="126051"/>
                  </a:lnTo>
                  <a:lnTo>
                    <a:pt x="46747" y="145568"/>
                  </a:lnTo>
                  <a:lnTo>
                    <a:pt x="43952" y="151943"/>
                  </a:lnTo>
                  <a:lnTo>
                    <a:pt x="38590" y="159603"/>
                  </a:lnTo>
                  <a:lnTo>
                    <a:pt x="35034" y="160650"/>
                  </a:lnTo>
                  <a:lnTo>
                    <a:pt x="19971" y="161439"/>
                  </a:lnTo>
                  <a:lnTo>
                    <a:pt x="8626" y="151360"/>
                  </a:lnTo>
                  <a:lnTo>
                    <a:pt x="3373" y="143581"/>
                  </a:lnTo>
                  <a:lnTo>
                    <a:pt x="415" y="133252"/>
                  </a:lnTo>
                  <a:lnTo>
                    <a:pt x="0" y="129964"/>
                  </a:lnTo>
                  <a:lnTo>
                    <a:pt x="2361" y="123488"/>
                  </a:lnTo>
                  <a:lnTo>
                    <a:pt x="4472" y="120280"/>
                  </a:lnTo>
                  <a:lnTo>
                    <a:pt x="8695" y="94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59" name="SMARTInkShape-7484"/>
            <p:cNvSpPr/>
            <p:nvPr>
              <p:custDataLst>
                <p:tags r:id="rId235"/>
              </p:custDataLst>
            </p:nvPr>
          </p:nvSpPr>
          <p:spPr>
            <a:xfrm>
              <a:off x="2038360" y="1762178"/>
              <a:ext cx="228589" cy="159861"/>
            </a:xfrm>
            <a:custGeom>
              <a:avLst/>
              <a:gdLst/>
              <a:ahLst/>
              <a:cxnLst/>
              <a:rect l="0" t="0" r="0" b="0"/>
              <a:pathLst>
                <a:path w="228589" h="159861">
                  <a:moveTo>
                    <a:pt x="9515" y="38047"/>
                  </a:moveTo>
                  <a:lnTo>
                    <a:pt x="9515" y="38047"/>
                  </a:lnTo>
                  <a:lnTo>
                    <a:pt x="14571" y="38047"/>
                  </a:lnTo>
                  <a:lnTo>
                    <a:pt x="19876" y="40869"/>
                  </a:lnTo>
                  <a:lnTo>
                    <a:pt x="31905" y="51305"/>
                  </a:lnTo>
                  <a:lnTo>
                    <a:pt x="35341" y="60167"/>
                  </a:lnTo>
                  <a:lnTo>
                    <a:pt x="37983" y="106958"/>
                  </a:lnTo>
                  <a:lnTo>
                    <a:pt x="37022" y="136307"/>
                  </a:lnTo>
                  <a:lnTo>
                    <a:pt x="28389" y="157346"/>
                  </a:lnTo>
                  <a:lnTo>
                    <a:pt x="26331" y="158854"/>
                  </a:lnTo>
                  <a:lnTo>
                    <a:pt x="23901" y="159860"/>
                  </a:lnTo>
                  <a:lnTo>
                    <a:pt x="22280" y="159473"/>
                  </a:lnTo>
                  <a:lnTo>
                    <a:pt x="21200" y="158156"/>
                  </a:lnTo>
                  <a:lnTo>
                    <a:pt x="10877" y="130989"/>
                  </a:lnTo>
                  <a:lnTo>
                    <a:pt x="8536" y="92760"/>
                  </a:lnTo>
                  <a:lnTo>
                    <a:pt x="2993" y="78365"/>
                  </a:lnTo>
                  <a:lnTo>
                    <a:pt x="6" y="30865"/>
                  </a:lnTo>
                  <a:lnTo>
                    <a:pt x="0" y="30084"/>
                  </a:lnTo>
                  <a:lnTo>
                    <a:pt x="13248" y="15401"/>
                  </a:lnTo>
                  <a:lnTo>
                    <a:pt x="19288" y="12107"/>
                  </a:lnTo>
                  <a:lnTo>
                    <a:pt x="64052" y="1317"/>
                  </a:lnTo>
                  <a:lnTo>
                    <a:pt x="73617" y="3378"/>
                  </a:lnTo>
                  <a:lnTo>
                    <a:pt x="84953" y="7666"/>
                  </a:lnTo>
                  <a:lnTo>
                    <a:pt x="88382" y="8268"/>
                  </a:lnTo>
                  <a:lnTo>
                    <a:pt x="95014" y="11759"/>
                  </a:lnTo>
                  <a:lnTo>
                    <a:pt x="98265" y="14172"/>
                  </a:lnTo>
                  <a:lnTo>
                    <a:pt x="101876" y="19675"/>
                  </a:lnTo>
                  <a:lnTo>
                    <a:pt x="113295" y="59612"/>
                  </a:lnTo>
                  <a:lnTo>
                    <a:pt x="114159" y="83873"/>
                  </a:lnTo>
                  <a:lnTo>
                    <a:pt x="105348" y="130528"/>
                  </a:lnTo>
                  <a:lnTo>
                    <a:pt x="104880" y="145450"/>
                  </a:lnTo>
                  <a:lnTo>
                    <a:pt x="103783" y="147749"/>
                  </a:lnTo>
                  <a:lnTo>
                    <a:pt x="101994" y="149282"/>
                  </a:lnTo>
                  <a:lnTo>
                    <a:pt x="95635" y="152168"/>
                  </a:lnTo>
                  <a:lnTo>
                    <a:pt x="100414" y="147237"/>
                  </a:lnTo>
                  <a:lnTo>
                    <a:pt x="102831" y="141962"/>
                  </a:lnTo>
                  <a:lnTo>
                    <a:pt x="107537" y="98219"/>
                  </a:lnTo>
                  <a:lnTo>
                    <a:pt x="118013" y="62751"/>
                  </a:lnTo>
                  <a:lnTo>
                    <a:pt x="146054" y="17376"/>
                  </a:lnTo>
                  <a:lnTo>
                    <a:pt x="160626" y="6757"/>
                  </a:lnTo>
                  <a:lnTo>
                    <a:pt x="173292" y="1965"/>
                  </a:lnTo>
                  <a:lnTo>
                    <a:pt x="203156" y="0"/>
                  </a:lnTo>
                  <a:lnTo>
                    <a:pt x="212347" y="8437"/>
                  </a:lnTo>
                  <a:lnTo>
                    <a:pt x="223777" y="25393"/>
                  </a:lnTo>
                  <a:lnTo>
                    <a:pt x="226451" y="34540"/>
                  </a:lnTo>
                  <a:lnTo>
                    <a:pt x="228507" y="77551"/>
                  </a:lnTo>
                  <a:lnTo>
                    <a:pt x="228583" y="122820"/>
                  </a:lnTo>
                  <a:lnTo>
                    <a:pt x="228588" y="135249"/>
                  </a:lnTo>
                  <a:lnTo>
                    <a:pt x="225767" y="142278"/>
                  </a:lnTo>
                  <a:lnTo>
                    <a:pt x="219065" y="152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0" name="SMARTInkShape-7485"/>
            <p:cNvSpPr/>
            <p:nvPr>
              <p:custDataLst>
                <p:tags r:id="rId236"/>
              </p:custDataLst>
            </p:nvPr>
          </p:nvSpPr>
          <p:spPr>
            <a:xfrm>
              <a:off x="2171700" y="1781175"/>
              <a:ext cx="161926" cy="57151"/>
            </a:xfrm>
            <a:custGeom>
              <a:avLst/>
              <a:gdLst/>
              <a:ahLst/>
              <a:cxnLst/>
              <a:rect l="0" t="0" r="0" b="0"/>
              <a:pathLst>
                <a:path w="161926" h="57151">
                  <a:moveTo>
                    <a:pt x="0" y="57150"/>
                  </a:moveTo>
                  <a:lnTo>
                    <a:pt x="0" y="57150"/>
                  </a:lnTo>
                  <a:lnTo>
                    <a:pt x="46052" y="54328"/>
                  </a:lnTo>
                  <a:lnTo>
                    <a:pt x="92926" y="40903"/>
                  </a:lnTo>
                  <a:lnTo>
                    <a:pt x="139919" y="15860"/>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1" name="SMARTInkShape-7486"/>
            <p:cNvSpPr/>
            <p:nvPr>
              <p:custDataLst>
                <p:tags r:id="rId237"/>
              </p:custDataLst>
            </p:nvPr>
          </p:nvSpPr>
          <p:spPr>
            <a:xfrm>
              <a:off x="2428991" y="1743075"/>
              <a:ext cx="9410" cy="142876"/>
            </a:xfrm>
            <a:custGeom>
              <a:avLst/>
              <a:gdLst/>
              <a:ahLst/>
              <a:cxnLst/>
              <a:rect l="0" t="0" r="0" b="0"/>
              <a:pathLst>
                <a:path w="9410" h="142876">
                  <a:moveTo>
                    <a:pt x="9409" y="0"/>
                  </a:moveTo>
                  <a:lnTo>
                    <a:pt x="9409" y="0"/>
                  </a:lnTo>
                  <a:lnTo>
                    <a:pt x="6587" y="44654"/>
                  </a:lnTo>
                  <a:lnTo>
                    <a:pt x="767" y="87255"/>
                  </a:lnTo>
                  <a:lnTo>
                    <a:pt x="0" y="115377"/>
                  </a:lnTo>
                  <a:lnTo>
                    <a:pt x="2758" y="122892"/>
                  </a:lnTo>
                  <a:lnTo>
                    <a:pt x="6453" y="129760"/>
                  </a:lnTo>
                  <a:lnTo>
                    <a:pt x="9409"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2" name="SMARTInkShape-7487"/>
            <p:cNvSpPr/>
            <p:nvPr>
              <p:custDataLst>
                <p:tags r:id="rId238"/>
              </p:custDataLst>
            </p:nvPr>
          </p:nvSpPr>
          <p:spPr>
            <a:xfrm>
              <a:off x="2371725" y="1707002"/>
              <a:ext cx="219076" cy="159899"/>
            </a:xfrm>
            <a:custGeom>
              <a:avLst/>
              <a:gdLst/>
              <a:ahLst/>
              <a:cxnLst/>
              <a:rect l="0" t="0" r="0" b="0"/>
              <a:pathLst>
                <a:path w="219076" h="159899">
                  <a:moveTo>
                    <a:pt x="0" y="36073"/>
                  </a:moveTo>
                  <a:lnTo>
                    <a:pt x="0" y="36073"/>
                  </a:lnTo>
                  <a:lnTo>
                    <a:pt x="31057" y="19597"/>
                  </a:lnTo>
                  <a:lnTo>
                    <a:pt x="48360" y="14963"/>
                  </a:lnTo>
                  <a:lnTo>
                    <a:pt x="66893" y="9710"/>
                  </a:lnTo>
                  <a:lnTo>
                    <a:pt x="111546" y="1243"/>
                  </a:lnTo>
                  <a:lnTo>
                    <a:pt x="133710" y="0"/>
                  </a:lnTo>
                  <a:lnTo>
                    <a:pt x="159810" y="7144"/>
                  </a:lnTo>
                  <a:lnTo>
                    <a:pt x="166355" y="17506"/>
                  </a:lnTo>
                  <a:lnTo>
                    <a:pt x="170444" y="38912"/>
                  </a:lnTo>
                  <a:lnTo>
                    <a:pt x="171003" y="47213"/>
                  </a:lnTo>
                  <a:lnTo>
                    <a:pt x="161723" y="88212"/>
                  </a:lnTo>
                  <a:lnTo>
                    <a:pt x="156691" y="111494"/>
                  </a:lnTo>
                  <a:lnTo>
                    <a:pt x="161027" y="133559"/>
                  </a:lnTo>
                  <a:lnTo>
                    <a:pt x="164348" y="140431"/>
                  </a:lnTo>
                  <a:lnTo>
                    <a:pt x="175104" y="153465"/>
                  </a:lnTo>
                  <a:lnTo>
                    <a:pt x="184010" y="157039"/>
                  </a:lnTo>
                  <a:lnTo>
                    <a:pt x="219075" y="1598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3" name="SMARTInkShape-7488"/>
            <p:cNvSpPr/>
            <p:nvPr>
              <p:custDataLst>
                <p:tags r:id="rId239"/>
              </p:custDataLst>
            </p:nvPr>
          </p:nvSpPr>
          <p:spPr>
            <a:xfrm>
              <a:off x="2630911" y="1724025"/>
              <a:ext cx="140178" cy="131562"/>
            </a:xfrm>
            <a:custGeom>
              <a:avLst/>
              <a:gdLst/>
              <a:ahLst/>
              <a:cxnLst/>
              <a:rect l="0" t="0" r="0" b="0"/>
              <a:pathLst>
                <a:path w="140178" h="131562">
                  <a:moveTo>
                    <a:pt x="93239" y="19050"/>
                  </a:moveTo>
                  <a:lnTo>
                    <a:pt x="93239" y="19050"/>
                  </a:lnTo>
                  <a:lnTo>
                    <a:pt x="88183" y="19050"/>
                  </a:lnTo>
                  <a:lnTo>
                    <a:pt x="57592" y="32308"/>
                  </a:lnTo>
                  <a:lnTo>
                    <a:pt x="23522" y="55066"/>
                  </a:lnTo>
                  <a:lnTo>
                    <a:pt x="11669" y="72172"/>
                  </a:lnTo>
                  <a:lnTo>
                    <a:pt x="0" y="104911"/>
                  </a:lnTo>
                  <a:lnTo>
                    <a:pt x="388" y="108041"/>
                  </a:lnTo>
                  <a:lnTo>
                    <a:pt x="1705" y="110127"/>
                  </a:lnTo>
                  <a:lnTo>
                    <a:pt x="25488" y="127313"/>
                  </a:lnTo>
                  <a:lnTo>
                    <a:pt x="43061" y="131561"/>
                  </a:lnTo>
                  <a:lnTo>
                    <a:pt x="52593" y="129733"/>
                  </a:lnTo>
                  <a:lnTo>
                    <a:pt x="61416" y="126451"/>
                  </a:lnTo>
                  <a:lnTo>
                    <a:pt x="90472" y="119114"/>
                  </a:lnTo>
                  <a:lnTo>
                    <a:pt x="104178" y="110670"/>
                  </a:lnTo>
                  <a:lnTo>
                    <a:pt x="124837" y="90731"/>
                  </a:lnTo>
                  <a:lnTo>
                    <a:pt x="133036" y="78778"/>
                  </a:lnTo>
                  <a:lnTo>
                    <a:pt x="138544" y="60148"/>
                  </a:lnTo>
                  <a:lnTo>
                    <a:pt x="140177" y="46279"/>
                  </a:lnTo>
                  <a:lnTo>
                    <a:pt x="132092" y="33268"/>
                  </a:lnTo>
                  <a:lnTo>
                    <a:pt x="120032" y="20077"/>
                  </a:lnTo>
                  <a:lnTo>
                    <a:pt x="87098" y="1736"/>
                  </a:lnTo>
                  <a:lnTo>
                    <a:pt x="7418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4" name="SMARTInkShape-7489"/>
            <p:cNvSpPr/>
            <p:nvPr>
              <p:custDataLst>
                <p:tags r:id="rId240"/>
              </p:custDataLst>
            </p:nvPr>
          </p:nvSpPr>
          <p:spPr>
            <a:xfrm>
              <a:off x="2800350" y="1666875"/>
              <a:ext cx="228601" cy="200011"/>
            </a:xfrm>
            <a:custGeom>
              <a:avLst/>
              <a:gdLst/>
              <a:ahLst/>
              <a:cxnLst/>
              <a:rect l="0" t="0" r="0" b="0"/>
              <a:pathLst>
                <a:path w="228601" h="200011">
                  <a:moveTo>
                    <a:pt x="0" y="85725"/>
                  </a:moveTo>
                  <a:lnTo>
                    <a:pt x="0" y="85725"/>
                  </a:lnTo>
                  <a:lnTo>
                    <a:pt x="0" y="90781"/>
                  </a:lnTo>
                  <a:lnTo>
                    <a:pt x="1058" y="92271"/>
                  </a:lnTo>
                  <a:lnTo>
                    <a:pt x="2822" y="93264"/>
                  </a:lnTo>
                  <a:lnTo>
                    <a:pt x="5057" y="93926"/>
                  </a:lnTo>
                  <a:lnTo>
                    <a:pt x="6546" y="95426"/>
                  </a:lnTo>
                  <a:lnTo>
                    <a:pt x="8201" y="99914"/>
                  </a:lnTo>
                  <a:lnTo>
                    <a:pt x="9522" y="146985"/>
                  </a:lnTo>
                  <a:lnTo>
                    <a:pt x="9525" y="152388"/>
                  </a:lnTo>
                  <a:lnTo>
                    <a:pt x="9525" y="121808"/>
                  </a:lnTo>
                  <a:lnTo>
                    <a:pt x="12347" y="114815"/>
                  </a:lnTo>
                  <a:lnTo>
                    <a:pt x="16071" y="108179"/>
                  </a:lnTo>
                  <a:lnTo>
                    <a:pt x="19226" y="98493"/>
                  </a:lnTo>
                  <a:lnTo>
                    <a:pt x="34161" y="72835"/>
                  </a:lnTo>
                  <a:lnTo>
                    <a:pt x="37946" y="57824"/>
                  </a:lnTo>
                  <a:lnTo>
                    <a:pt x="43111" y="57350"/>
                  </a:lnTo>
                  <a:lnTo>
                    <a:pt x="45674" y="59400"/>
                  </a:lnTo>
                  <a:lnTo>
                    <a:pt x="82559" y="102614"/>
                  </a:lnTo>
                  <a:lnTo>
                    <a:pt x="112315" y="147837"/>
                  </a:lnTo>
                  <a:lnTo>
                    <a:pt x="120826" y="156722"/>
                  </a:lnTo>
                  <a:lnTo>
                    <a:pt x="164558" y="190465"/>
                  </a:lnTo>
                  <a:lnTo>
                    <a:pt x="178933" y="197192"/>
                  </a:lnTo>
                  <a:lnTo>
                    <a:pt x="193021" y="199951"/>
                  </a:lnTo>
                  <a:lnTo>
                    <a:pt x="198642" y="200010"/>
                  </a:lnTo>
                  <a:lnTo>
                    <a:pt x="192304" y="189662"/>
                  </a:lnTo>
                  <a:lnTo>
                    <a:pt x="190521" y="142473"/>
                  </a:lnTo>
                  <a:lnTo>
                    <a:pt x="191560" y="110393"/>
                  </a:lnTo>
                  <a:lnTo>
                    <a:pt x="199142" y="71902"/>
                  </a:lnTo>
                  <a:lnTo>
                    <a:pt x="200822" y="48468"/>
                  </a:lnTo>
                  <a:lnTo>
                    <a:pt x="209703" y="22857"/>
                  </a:lnTo>
                  <a:lnTo>
                    <a:pt x="217632" y="11490"/>
                  </a:lnTo>
                  <a:lnTo>
                    <a:pt x="218648" y="5050"/>
                  </a:lnTo>
                  <a:lnTo>
                    <a:pt x="219848" y="3367"/>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766" name="SMARTInkShape-7490"/>
          <p:cNvSpPr/>
          <p:nvPr>
            <p:custDataLst>
              <p:tags r:id="rId7"/>
            </p:custDataLst>
          </p:nvPr>
        </p:nvSpPr>
        <p:spPr>
          <a:xfrm>
            <a:off x="552853" y="1990760"/>
            <a:ext cx="46795" cy="38066"/>
          </a:xfrm>
          <a:custGeom>
            <a:avLst/>
            <a:gdLst/>
            <a:ahLst/>
            <a:cxnLst/>
            <a:rect l="0" t="0" r="0" b="0"/>
            <a:pathLst>
              <a:path w="46795" h="38066">
                <a:moveTo>
                  <a:pt x="28172" y="38065"/>
                </a:moveTo>
                <a:lnTo>
                  <a:pt x="28172" y="38065"/>
                </a:lnTo>
                <a:lnTo>
                  <a:pt x="33228" y="33009"/>
                </a:lnTo>
                <a:lnTo>
                  <a:pt x="35711" y="27704"/>
                </a:lnTo>
                <a:lnTo>
                  <a:pt x="37305" y="20731"/>
                </a:lnTo>
                <a:lnTo>
                  <a:pt x="28285" y="9619"/>
                </a:lnTo>
                <a:lnTo>
                  <a:pt x="19981" y="9501"/>
                </a:lnTo>
                <a:lnTo>
                  <a:pt x="958" y="27182"/>
                </a:lnTo>
                <a:lnTo>
                  <a:pt x="0" y="33194"/>
                </a:lnTo>
                <a:lnTo>
                  <a:pt x="924" y="33759"/>
                </a:lnTo>
                <a:lnTo>
                  <a:pt x="8740" y="28805"/>
                </a:lnTo>
                <a:lnTo>
                  <a:pt x="14065" y="28619"/>
                </a:lnTo>
                <a:lnTo>
                  <a:pt x="15593" y="27534"/>
                </a:lnTo>
                <a:lnTo>
                  <a:pt x="16611" y="25753"/>
                </a:lnTo>
                <a:lnTo>
                  <a:pt x="17289" y="23507"/>
                </a:lnTo>
                <a:lnTo>
                  <a:pt x="18800" y="22010"/>
                </a:lnTo>
                <a:lnTo>
                  <a:pt x="23301" y="20346"/>
                </a:lnTo>
                <a:lnTo>
                  <a:pt x="24925" y="18844"/>
                </a:lnTo>
                <a:lnTo>
                  <a:pt x="28045" y="9917"/>
                </a:lnTo>
                <a:lnTo>
                  <a:pt x="28172" y="0"/>
                </a:lnTo>
                <a:lnTo>
                  <a:pt x="19971" y="8169"/>
                </a:lnTo>
                <a:lnTo>
                  <a:pt x="18681" y="18588"/>
                </a:lnTo>
                <a:lnTo>
                  <a:pt x="18657" y="23945"/>
                </a:lnTo>
                <a:lnTo>
                  <a:pt x="19712" y="25477"/>
                </a:lnTo>
                <a:lnTo>
                  <a:pt x="21474" y="26498"/>
                </a:lnTo>
                <a:lnTo>
                  <a:pt x="27780" y="28420"/>
                </a:lnTo>
                <a:lnTo>
                  <a:pt x="36339" y="20328"/>
                </a:lnTo>
                <a:lnTo>
                  <a:pt x="46794" y="19049"/>
                </a:lnTo>
                <a:lnTo>
                  <a:pt x="38983" y="10817"/>
                </a:lnTo>
                <a:lnTo>
                  <a:pt x="28598" y="9524"/>
                </a:lnTo>
                <a:lnTo>
                  <a:pt x="23242" y="9500"/>
                </a:lnTo>
                <a:lnTo>
                  <a:pt x="21710" y="10555"/>
                </a:lnTo>
                <a:lnTo>
                  <a:pt x="20689" y="12317"/>
                </a:lnTo>
                <a:lnTo>
                  <a:pt x="20008" y="14549"/>
                </a:lnTo>
                <a:lnTo>
                  <a:pt x="18496" y="16038"/>
                </a:lnTo>
                <a:lnTo>
                  <a:pt x="9122" y="19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774" name="SMARTInkShape-Group719"/>
          <p:cNvGrpSpPr/>
          <p:nvPr/>
        </p:nvGrpSpPr>
        <p:grpSpPr>
          <a:xfrm>
            <a:off x="695325" y="4133850"/>
            <a:ext cx="1609726" cy="514351"/>
            <a:chOff x="695325" y="4133850"/>
            <a:chExt cx="1609726" cy="514351"/>
          </a:xfrm>
        </p:grpSpPr>
        <p:sp>
          <p:nvSpPr>
            <p:cNvPr id="2767" name="SMARTInkShape-7491"/>
            <p:cNvSpPr/>
            <p:nvPr>
              <p:custDataLst>
                <p:tags r:id="rId216"/>
              </p:custDataLst>
            </p:nvPr>
          </p:nvSpPr>
          <p:spPr>
            <a:xfrm>
              <a:off x="695325" y="4352925"/>
              <a:ext cx="19051" cy="9492"/>
            </a:xfrm>
            <a:custGeom>
              <a:avLst/>
              <a:gdLst/>
              <a:ahLst/>
              <a:cxnLst/>
              <a:rect l="0" t="0" r="0" b="0"/>
              <a:pathLst>
                <a:path w="19051" h="9492">
                  <a:moveTo>
                    <a:pt x="19050" y="0"/>
                  </a:moveTo>
                  <a:lnTo>
                    <a:pt x="19050" y="0"/>
                  </a:lnTo>
                  <a:lnTo>
                    <a:pt x="9917" y="9133"/>
                  </a:lnTo>
                  <a:lnTo>
                    <a:pt x="1358" y="9491"/>
                  </a:lnTo>
                  <a:lnTo>
                    <a:pt x="906" y="8444"/>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8" name="SMARTInkShape-7492"/>
            <p:cNvSpPr/>
            <p:nvPr>
              <p:custDataLst>
                <p:tags r:id="rId217"/>
              </p:custDataLst>
            </p:nvPr>
          </p:nvSpPr>
          <p:spPr>
            <a:xfrm>
              <a:off x="876300" y="4269087"/>
              <a:ext cx="257176" cy="150466"/>
            </a:xfrm>
            <a:custGeom>
              <a:avLst/>
              <a:gdLst/>
              <a:ahLst/>
              <a:cxnLst/>
              <a:rect l="0" t="0" r="0" b="0"/>
              <a:pathLst>
                <a:path w="257176" h="150466">
                  <a:moveTo>
                    <a:pt x="19050" y="93363"/>
                  </a:moveTo>
                  <a:lnTo>
                    <a:pt x="19050" y="93363"/>
                  </a:lnTo>
                  <a:lnTo>
                    <a:pt x="10849" y="93363"/>
                  </a:lnTo>
                  <a:lnTo>
                    <a:pt x="10408" y="94421"/>
                  </a:lnTo>
                  <a:lnTo>
                    <a:pt x="9559" y="110696"/>
                  </a:lnTo>
                  <a:lnTo>
                    <a:pt x="2986" y="119678"/>
                  </a:lnTo>
                  <a:lnTo>
                    <a:pt x="885" y="128559"/>
                  </a:lnTo>
                  <a:lnTo>
                    <a:pt x="1" y="150465"/>
                  </a:lnTo>
                  <a:lnTo>
                    <a:pt x="0" y="123065"/>
                  </a:lnTo>
                  <a:lnTo>
                    <a:pt x="2822" y="114325"/>
                  </a:lnTo>
                  <a:lnTo>
                    <a:pt x="6546" y="105854"/>
                  </a:lnTo>
                  <a:lnTo>
                    <a:pt x="10759" y="88127"/>
                  </a:lnTo>
                  <a:lnTo>
                    <a:pt x="24429" y="57051"/>
                  </a:lnTo>
                  <a:lnTo>
                    <a:pt x="27791" y="44416"/>
                  </a:lnTo>
                  <a:lnTo>
                    <a:pt x="38572" y="27681"/>
                  </a:lnTo>
                  <a:lnTo>
                    <a:pt x="50893" y="14184"/>
                  </a:lnTo>
                  <a:lnTo>
                    <a:pt x="57191" y="10548"/>
                  </a:lnTo>
                  <a:lnTo>
                    <a:pt x="69858" y="8213"/>
                  </a:lnTo>
                  <a:lnTo>
                    <a:pt x="71972" y="9079"/>
                  </a:lnTo>
                  <a:lnTo>
                    <a:pt x="73381" y="10716"/>
                  </a:lnTo>
                  <a:lnTo>
                    <a:pt x="75643" y="15889"/>
                  </a:lnTo>
                  <a:lnTo>
                    <a:pt x="81092" y="21842"/>
                  </a:lnTo>
                  <a:lnTo>
                    <a:pt x="84352" y="40421"/>
                  </a:lnTo>
                  <a:lnTo>
                    <a:pt x="85720" y="85795"/>
                  </a:lnTo>
                  <a:lnTo>
                    <a:pt x="85724" y="91869"/>
                  </a:lnTo>
                  <a:lnTo>
                    <a:pt x="88547" y="89876"/>
                  </a:lnTo>
                  <a:lnTo>
                    <a:pt x="108259" y="67989"/>
                  </a:lnTo>
                  <a:lnTo>
                    <a:pt x="136172" y="33783"/>
                  </a:lnTo>
                  <a:lnTo>
                    <a:pt x="183020" y="2359"/>
                  </a:lnTo>
                  <a:lnTo>
                    <a:pt x="187176" y="0"/>
                  </a:lnTo>
                  <a:lnTo>
                    <a:pt x="189342" y="430"/>
                  </a:lnTo>
                  <a:lnTo>
                    <a:pt x="194571" y="3729"/>
                  </a:lnTo>
                  <a:lnTo>
                    <a:pt x="196389" y="6090"/>
                  </a:lnTo>
                  <a:lnTo>
                    <a:pt x="207351" y="34322"/>
                  </a:lnTo>
                  <a:lnTo>
                    <a:pt x="209512" y="81188"/>
                  </a:lnTo>
                  <a:lnTo>
                    <a:pt x="219248" y="117539"/>
                  </a:lnTo>
                  <a:lnTo>
                    <a:pt x="226439" y="131221"/>
                  </a:lnTo>
                  <a:lnTo>
                    <a:pt x="227159" y="134477"/>
                  </a:lnTo>
                  <a:lnTo>
                    <a:pt x="228698" y="136647"/>
                  </a:lnTo>
                  <a:lnTo>
                    <a:pt x="230782" y="138094"/>
                  </a:lnTo>
                  <a:lnTo>
                    <a:pt x="235920" y="139702"/>
                  </a:lnTo>
                  <a:lnTo>
                    <a:pt x="257175" y="140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69" name="SMARTInkShape-7493"/>
            <p:cNvSpPr/>
            <p:nvPr>
              <p:custDataLst>
                <p:tags r:id="rId218"/>
              </p:custDataLst>
            </p:nvPr>
          </p:nvSpPr>
          <p:spPr>
            <a:xfrm>
              <a:off x="1209685" y="4267759"/>
              <a:ext cx="304791" cy="104145"/>
            </a:xfrm>
            <a:custGeom>
              <a:avLst/>
              <a:gdLst/>
              <a:ahLst/>
              <a:cxnLst/>
              <a:rect l="0" t="0" r="0" b="0"/>
              <a:pathLst>
                <a:path w="304791" h="104145">
                  <a:moveTo>
                    <a:pt x="9515" y="18491"/>
                  </a:moveTo>
                  <a:lnTo>
                    <a:pt x="9515" y="18491"/>
                  </a:lnTo>
                  <a:lnTo>
                    <a:pt x="4459" y="23547"/>
                  </a:lnTo>
                  <a:lnTo>
                    <a:pt x="1976" y="28852"/>
                  </a:lnTo>
                  <a:lnTo>
                    <a:pt x="5" y="75059"/>
                  </a:lnTo>
                  <a:lnTo>
                    <a:pt x="0" y="78428"/>
                  </a:lnTo>
                  <a:lnTo>
                    <a:pt x="5050" y="93283"/>
                  </a:lnTo>
                  <a:lnTo>
                    <a:pt x="7596" y="96927"/>
                  </a:lnTo>
                  <a:lnTo>
                    <a:pt x="13248" y="100977"/>
                  </a:lnTo>
                  <a:lnTo>
                    <a:pt x="22380" y="103256"/>
                  </a:lnTo>
                  <a:lnTo>
                    <a:pt x="25500" y="102518"/>
                  </a:lnTo>
                  <a:lnTo>
                    <a:pt x="36006" y="97480"/>
                  </a:lnTo>
                  <a:lnTo>
                    <a:pt x="46336" y="95931"/>
                  </a:lnTo>
                  <a:lnTo>
                    <a:pt x="57983" y="89598"/>
                  </a:lnTo>
                  <a:lnTo>
                    <a:pt x="73617" y="79776"/>
                  </a:lnTo>
                  <a:lnTo>
                    <a:pt x="95014" y="73182"/>
                  </a:lnTo>
                  <a:lnTo>
                    <a:pt x="102839" y="67512"/>
                  </a:lnTo>
                  <a:lnTo>
                    <a:pt x="103481" y="68105"/>
                  </a:lnTo>
                  <a:lnTo>
                    <a:pt x="104715" y="75285"/>
                  </a:lnTo>
                  <a:lnTo>
                    <a:pt x="104750" y="80592"/>
                  </a:lnTo>
                  <a:lnTo>
                    <a:pt x="103697" y="82117"/>
                  </a:lnTo>
                  <a:lnTo>
                    <a:pt x="101936" y="83133"/>
                  </a:lnTo>
                  <a:lnTo>
                    <a:pt x="99704" y="83811"/>
                  </a:lnTo>
                  <a:lnTo>
                    <a:pt x="98216" y="86379"/>
                  </a:lnTo>
                  <a:lnTo>
                    <a:pt x="95250" y="104144"/>
                  </a:lnTo>
                  <a:lnTo>
                    <a:pt x="113142" y="93846"/>
                  </a:lnTo>
                  <a:lnTo>
                    <a:pt x="119071" y="87965"/>
                  </a:lnTo>
                  <a:lnTo>
                    <a:pt x="131076" y="66094"/>
                  </a:lnTo>
                  <a:lnTo>
                    <a:pt x="131831" y="62926"/>
                  </a:lnTo>
                  <a:lnTo>
                    <a:pt x="138314" y="56584"/>
                  </a:lnTo>
                  <a:lnTo>
                    <a:pt x="146134" y="50238"/>
                  </a:lnTo>
                  <a:lnTo>
                    <a:pt x="152318" y="37706"/>
                  </a:lnTo>
                  <a:lnTo>
                    <a:pt x="157425" y="37590"/>
                  </a:lnTo>
                  <a:lnTo>
                    <a:pt x="158922" y="38632"/>
                  </a:lnTo>
                  <a:lnTo>
                    <a:pt x="159919" y="40385"/>
                  </a:lnTo>
                  <a:lnTo>
                    <a:pt x="161652" y="47244"/>
                  </a:lnTo>
                  <a:lnTo>
                    <a:pt x="161915" y="94134"/>
                  </a:lnTo>
                  <a:lnTo>
                    <a:pt x="161915" y="102843"/>
                  </a:lnTo>
                  <a:lnTo>
                    <a:pt x="161915" y="98753"/>
                  </a:lnTo>
                  <a:lnTo>
                    <a:pt x="162973" y="97399"/>
                  </a:lnTo>
                  <a:lnTo>
                    <a:pt x="166971" y="95894"/>
                  </a:lnTo>
                  <a:lnTo>
                    <a:pt x="168461" y="94435"/>
                  </a:lnTo>
                  <a:lnTo>
                    <a:pt x="190686" y="49581"/>
                  </a:lnTo>
                  <a:lnTo>
                    <a:pt x="231766" y="5804"/>
                  </a:lnTo>
                  <a:lnTo>
                    <a:pt x="238116" y="2270"/>
                  </a:lnTo>
                  <a:lnTo>
                    <a:pt x="245759" y="0"/>
                  </a:lnTo>
                  <a:lnTo>
                    <a:pt x="246386" y="872"/>
                  </a:lnTo>
                  <a:lnTo>
                    <a:pt x="248327" y="7156"/>
                  </a:lnTo>
                  <a:lnTo>
                    <a:pt x="255792" y="16789"/>
                  </a:lnTo>
                  <a:lnTo>
                    <a:pt x="257952" y="25759"/>
                  </a:lnTo>
                  <a:lnTo>
                    <a:pt x="263631" y="34638"/>
                  </a:lnTo>
                  <a:lnTo>
                    <a:pt x="265783" y="45030"/>
                  </a:lnTo>
                  <a:lnTo>
                    <a:pt x="266571" y="67978"/>
                  </a:lnTo>
                  <a:lnTo>
                    <a:pt x="269459" y="75058"/>
                  </a:lnTo>
                  <a:lnTo>
                    <a:pt x="284021" y="92775"/>
                  </a:lnTo>
                  <a:lnTo>
                    <a:pt x="287798" y="93839"/>
                  </a:lnTo>
                  <a:lnTo>
                    <a:pt x="304790" y="946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0" name="SMARTInkShape-7494"/>
            <p:cNvSpPr/>
            <p:nvPr>
              <p:custDataLst>
                <p:tags r:id="rId219"/>
              </p:custDataLst>
            </p:nvPr>
          </p:nvSpPr>
          <p:spPr>
            <a:xfrm>
              <a:off x="1571625" y="4248200"/>
              <a:ext cx="388167" cy="400001"/>
            </a:xfrm>
            <a:custGeom>
              <a:avLst/>
              <a:gdLst/>
              <a:ahLst/>
              <a:cxnLst/>
              <a:rect l="0" t="0" r="0" b="0"/>
              <a:pathLst>
                <a:path w="388167" h="400001">
                  <a:moveTo>
                    <a:pt x="0" y="47575"/>
                  </a:moveTo>
                  <a:lnTo>
                    <a:pt x="0" y="47575"/>
                  </a:lnTo>
                  <a:lnTo>
                    <a:pt x="0" y="64908"/>
                  </a:lnTo>
                  <a:lnTo>
                    <a:pt x="6546" y="73890"/>
                  </a:lnTo>
                  <a:lnTo>
                    <a:pt x="8642" y="82771"/>
                  </a:lnTo>
                  <a:lnTo>
                    <a:pt x="9133" y="88971"/>
                  </a:lnTo>
                  <a:lnTo>
                    <a:pt x="12173" y="95254"/>
                  </a:lnTo>
                  <a:lnTo>
                    <a:pt x="27132" y="112762"/>
                  </a:lnTo>
                  <a:lnTo>
                    <a:pt x="28671" y="112200"/>
                  </a:lnTo>
                  <a:lnTo>
                    <a:pt x="47816" y="97717"/>
                  </a:lnTo>
                  <a:lnTo>
                    <a:pt x="54060" y="95260"/>
                  </a:lnTo>
                  <a:lnTo>
                    <a:pt x="79378" y="72853"/>
                  </a:lnTo>
                  <a:lnTo>
                    <a:pt x="92076" y="54763"/>
                  </a:lnTo>
                  <a:lnTo>
                    <a:pt x="100542" y="48646"/>
                  </a:lnTo>
                  <a:lnTo>
                    <a:pt x="104610" y="38526"/>
                  </a:lnTo>
                  <a:lnTo>
                    <a:pt x="104761" y="51349"/>
                  </a:lnTo>
                  <a:lnTo>
                    <a:pt x="105824" y="53266"/>
                  </a:lnTo>
                  <a:lnTo>
                    <a:pt x="107591" y="54544"/>
                  </a:lnTo>
                  <a:lnTo>
                    <a:pt x="109827" y="55396"/>
                  </a:lnTo>
                  <a:lnTo>
                    <a:pt x="111318" y="57022"/>
                  </a:lnTo>
                  <a:lnTo>
                    <a:pt x="112975" y="61652"/>
                  </a:lnTo>
                  <a:lnTo>
                    <a:pt x="113907" y="70208"/>
                  </a:lnTo>
                  <a:lnTo>
                    <a:pt x="116155" y="73247"/>
                  </a:lnTo>
                  <a:lnTo>
                    <a:pt x="124297" y="79446"/>
                  </a:lnTo>
                  <a:lnTo>
                    <a:pt x="152295" y="92971"/>
                  </a:lnTo>
                  <a:lnTo>
                    <a:pt x="155505" y="93714"/>
                  </a:lnTo>
                  <a:lnTo>
                    <a:pt x="164716" y="91718"/>
                  </a:lnTo>
                  <a:lnTo>
                    <a:pt x="207809" y="78667"/>
                  </a:lnTo>
                  <a:lnTo>
                    <a:pt x="220418" y="76210"/>
                  </a:lnTo>
                  <a:lnTo>
                    <a:pt x="254896" y="56917"/>
                  </a:lnTo>
                  <a:lnTo>
                    <a:pt x="278237" y="34655"/>
                  </a:lnTo>
                  <a:lnTo>
                    <a:pt x="282411" y="26663"/>
                  </a:lnTo>
                  <a:lnTo>
                    <a:pt x="285090" y="12909"/>
                  </a:lnTo>
                  <a:lnTo>
                    <a:pt x="285724" y="518"/>
                  </a:lnTo>
                  <a:lnTo>
                    <a:pt x="277547" y="0"/>
                  </a:lnTo>
                  <a:lnTo>
                    <a:pt x="277106" y="1041"/>
                  </a:lnTo>
                  <a:lnTo>
                    <a:pt x="276341" y="13212"/>
                  </a:lnTo>
                  <a:lnTo>
                    <a:pt x="279099" y="19250"/>
                  </a:lnTo>
                  <a:lnTo>
                    <a:pt x="293537" y="41454"/>
                  </a:lnTo>
                  <a:lnTo>
                    <a:pt x="312414" y="59340"/>
                  </a:lnTo>
                  <a:lnTo>
                    <a:pt x="346551" y="103593"/>
                  </a:lnTo>
                  <a:lnTo>
                    <a:pt x="373855" y="148518"/>
                  </a:lnTo>
                  <a:lnTo>
                    <a:pt x="386135" y="175504"/>
                  </a:lnTo>
                  <a:lnTo>
                    <a:pt x="388166" y="203308"/>
                  </a:lnTo>
                  <a:lnTo>
                    <a:pt x="382535" y="242002"/>
                  </a:lnTo>
                  <a:lnTo>
                    <a:pt x="377096" y="264162"/>
                  </a:lnTo>
                  <a:lnTo>
                    <a:pt x="365507" y="281772"/>
                  </a:lnTo>
                  <a:lnTo>
                    <a:pt x="330668" y="323479"/>
                  </a:lnTo>
                  <a:lnTo>
                    <a:pt x="285595" y="364768"/>
                  </a:lnTo>
                  <a:lnTo>
                    <a:pt x="242006" y="397549"/>
                  </a:lnTo>
                  <a:lnTo>
                    <a:pt x="219075" y="400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1" name="SMARTInkShape-7495"/>
            <p:cNvSpPr/>
            <p:nvPr>
              <p:custDataLst>
                <p:tags r:id="rId220"/>
              </p:custDataLst>
            </p:nvPr>
          </p:nvSpPr>
          <p:spPr>
            <a:xfrm>
              <a:off x="1647825" y="42005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2" name="SMARTInkShape-7496"/>
            <p:cNvSpPr/>
            <p:nvPr>
              <p:custDataLst>
                <p:tags r:id="rId221"/>
              </p:custDataLst>
            </p:nvPr>
          </p:nvSpPr>
          <p:spPr>
            <a:xfrm>
              <a:off x="1190625" y="4191000"/>
              <a:ext cx="28576" cy="19051"/>
            </a:xfrm>
            <a:custGeom>
              <a:avLst/>
              <a:gdLst/>
              <a:ahLst/>
              <a:cxnLst/>
              <a:rect l="0" t="0" r="0" b="0"/>
              <a:pathLst>
                <a:path w="28576" h="19051">
                  <a:moveTo>
                    <a:pt x="28575" y="19050"/>
                  </a:moveTo>
                  <a:lnTo>
                    <a:pt x="28575" y="19050"/>
                  </a:lnTo>
                  <a:lnTo>
                    <a:pt x="23519" y="19050"/>
                  </a:lnTo>
                  <a:lnTo>
                    <a:pt x="18214" y="16228"/>
                  </a:lnTo>
                  <a:lnTo>
                    <a:pt x="12328" y="12504"/>
                  </a:lnTo>
                  <a:lnTo>
                    <a:pt x="6185" y="10849"/>
                  </a:lnTo>
                  <a:lnTo>
                    <a:pt x="4123" y="9349"/>
                  </a:lnTo>
                  <a:lnTo>
                    <a:pt x="2749" y="729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3" name="SMARTInkShape-7497"/>
            <p:cNvSpPr/>
            <p:nvPr>
              <p:custDataLst>
                <p:tags r:id="rId222"/>
              </p:custDataLst>
            </p:nvPr>
          </p:nvSpPr>
          <p:spPr>
            <a:xfrm>
              <a:off x="2085975" y="4133850"/>
              <a:ext cx="219076" cy="314326"/>
            </a:xfrm>
            <a:custGeom>
              <a:avLst/>
              <a:gdLst/>
              <a:ahLst/>
              <a:cxnLst/>
              <a:rect l="0" t="0" r="0" b="0"/>
              <a:pathLst>
                <a:path w="219076" h="314326">
                  <a:moveTo>
                    <a:pt x="219075" y="0"/>
                  </a:moveTo>
                  <a:lnTo>
                    <a:pt x="219075" y="0"/>
                  </a:lnTo>
                  <a:lnTo>
                    <a:pt x="219075" y="5056"/>
                  </a:lnTo>
                  <a:lnTo>
                    <a:pt x="213431" y="10361"/>
                  </a:lnTo>
                  <a:lnTo>
                    <a:pt x="192560" y="27447"/>
                  </a:lnTo>
                  <a:lnTo>
                    <a:pt x="161778" y="67781"/>
                  </a:lnTo>
                  <a:lnTo>
                    <a:pt x="131439" y="104993"/>
                  </a:lnTo>
                  <a:lnTo>
                    <a:pt x="101419" y="150523"/>
                  </a:lnTo>
                  <a:lnTo>
                    <a:pt x="76264" y="187709"/>
                  </a:lnTo>
                  <a:lnTo>
                    <a:pt x="54935" y="225539"/>
                  </a:lnTo>
                  <a:lnTo>
                    <a:pt x="32464" y="268714"/>
                  </a:lnTo>
                  <a:lnTo>
                    <a:pt x="0" y="314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782" name="SMARTInkShape-Group720"/>
          <p:cNvGrpSpPr/>
          <p:nvPr/>
        </p:nvGrpSpPr>
        <p:grpSpPr>
          <a:xfrm>
            <a:off x="3562398" y="4182915"/>
            <a:ext cx="904373" cy="217167"/>
            <a:chOff x="3562398" y="4182915"/>
            <a:chExt cx="904373" cy="217167"/>
          </a:xfrm>
        </p:grpSpPr>
        <p:sp>
          <p:nvSpPr>
            <p:cNvPr id="2775" name="SMARTInkShape-7498"/>
            <p:cNvSpPr/>
            <p:nvPr>
              <p:custDataLst>
                <p:tags r:id="rId209"/>
              </p:custDataLst>
            </p:nvPr>
          </p:nvSpPr>
          <p:spPr>
            <a:xfrm>
              <a:off x="3562398" y="4305300"/>
              <a:ext cx="33675" cy="19051"/>
            </a:xfrm>
            <a:custGeom>
              <a:avLst/>
              <a:gdLst/>
              <a:ahLst/>
              <a:cxnLst/>
              <a:rect l="0" t="0" r="0" b="0"/>
              <a:pathLst>
                <a:path w="33675" h="19051">
                  <a:moveTo>
                    <a:pt x="19002" y="0"/>
                  </a:moveTo>
                  <a:lnTo>
                    <a:pt x="19002" y="0"/>
                  </a:lnTo>
                  <a:lnTo>
                    <a:pt x="9869" y="0"/>
                  </a:lnTo>
                  <a:lnTo>
                    <a:pt x="9593" y="5056"/>
                  </a:lnTo>
                  <a:lnTo>
                    <a:pt x="8496" y="6546"/>
                  </a:lnTo>
                  <a:lnTo>
                    <a:pt x="1286" y="9133"/>
                  </a:lnTo>
                  <a:lnTo>
                    <a:pt x="14427" y="9522"/>
                  </a:lnTo>
                  <a:lnTo>
                    <a:pt x="19791" y="6701"/>
                  </a:lnTo>
                  <a:lnTo>
                    <a:pt x="26801" y="1324"/>
                  </a:lnTo>
                  <a:lnTo>
                    <a:pt x="33674" y="261"/>
                  </a:lnTo>
                  <a:lnTo>
                    <a:pt x="23548" y="3"/>
                  </a:lnTo>
                  <a:lnTo>
                    <a:pt x="18200" y="2824"/>
                  </a:lnTo>
                  <a:lnTo>
                    <a:pt x="12296" y="6547"/>
                  </a:lnTo>
                  <a:lnTo>
                    <a:pt x="495" y="9409"/>
                  </a:lnTo>
                  <a:lnTo>
                    <a:pt x="0" y="17716"/>
                  </a:lnTo>
                  <a:lnTo>
                    <a:pt x="1042" y="18161"/>
                  </a:lnTo>
                  <a:lnTo>
                    <a:pt x="9477"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6" name="SMARTInkShape-7499"/>
            <p:cNvSpPr/>
            <p:nvPr>
              <p:custDataLst>
                <p:tags r:id="rId210"/>
              </p:custDataLst>
            </p:nvPr>
          </p:nvSpPr>
          <p:spPr>
            <a:xfrm>
              <a:off x="3714750" y="4229100"/>
              <a:ext cx="1" cy="152401"/>
            </a:xfrm>
            <a:custGeom>
              <a:avLst/>
              <a:gdLst/>
              <a:ahLst/>
              <a:cxnLst/>
              <a:rect l="0" t="0" r="0" b="0"/>
              <a:pathLst>
                <a:path w="1" h="152401">
                  <a:moveTo>
                    <a:pt x="0" y="0"/>
                  </a:moveTo>
                  <a:lnTo>
                    <a:pt x="0" y="0"/>
                  </a:lnTo>
                  <a:lnTo>
                    <a:pt x="0" y="46377"/>
                  </a:lnTo>
                  <a:lnTo>
                    <a:pt x="0" y="93449"/>
                  </a:lnTo>
                  <a:lnTo>
                    <a:pt x="0" y="138709"/>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7" name="SMARTInkShape-7500"/>
            <p:cNvSpPr/>
            <p:nvPr>
              <p:custDataLst>
                <p:tags r:id="rId211"/>
              </p:custDataLst>
            </p:nvPr>
          </p:nvSpPr>
          <p:spPr>
            <a:xfrm>
              <a:off x="3667125" y="4220358"/>
              <a:ext cx="207622" cy="179724"/>
            </a:xfrm>
            <a:custGeom>
              <a:avLst/>
              <a:gdLst/>
              <a:ahLst/>
              <a:cxnLst/>
              <a:rect l="0" t="0" r="0" b="0"/>
              <a:pathLst>
                <a:path w="207622" h="179724">
                  <a:moveTo>
                    <a:pt x="0" y="37317"/>
                  </a:moveTo>
                  <a:lnTo>
                    <a:pt x="0" y="37317"/>
                  </a:lnTo>
                  <a:lnTo>
                    <a:pt x="0" y="32261"/>
                  </a:lnTo>
                  <a:lnTo>
                    <a:pt x="2822" y="26956"/>
                  </a:lnTo>
                  <a:lnTo>
                    <a:pt x="8201" y="19984"/>
                  </a:lnTo>
                  <a:lnTo>
                    <a:pt x="35924" y="5160"/>
                  </a:lnTo>
                  <a:lnTo>
                    <a:pt x="81885" y="0"/>
                  </a:lnTo>
                  <a:lnTo>
                    <a:pt x="106459" y="2271"/>
                  </a:lnTo>
                  <a:lnTo>
                    <a:pt x="128205" y="9647"/>
                  </a:lnTo>
                  <a:lnTo>
                    <a:pt x="138471" y="14436"/>
                  </a:lnTo>
                  <a:lnTo>
                    <a:pt x="156152" y="19248"/>
                  </a:lnTo>
                  <a:lnTo>
                    <a:pt x="193140" y="49746"/>
                  </a:lnTo>
                  <a:lnTo>
                    <a:pt x="203042" y="64518"/>
                  </a:lnTo>
                  <a:lnTo>
                    <a:pt x="207621" y="77244"/>
                  </a:lnTo>
                  <a:lnTo>
                    <a:pt x="203049" y="89987"/>
                  </a:lnTo>
                  <a:lnTo>
                    <a:pt x="184548" y="118023"/>
                  </a:lnTo>
                  <a:lnTo>
                    <a:pt x="163271" y="140556"/>
                  </a:lnTo>
                  <a:lnTo>
                    <a:pt x="151587" y="146701"/>
                  </a:lnTo>
                  <a:lnTo>
                    <a:pt x="107451" y="164062"/>
                  </a:lnTo>
                  <a:lnTo>
                    <a:pt x="80178" y="172185"/>
                  </a:lnTo>
                  <a:lnTo>
                    <a:pt x="70560" y="176633"/>
                  </a:lnTo>
                  <a:lnTo>
                    <a:pt x="51064" y="179723"/>
                  </a:lnTo>
                  <a:lnTo>
                    <a:pt x="49917" y="178822"/>
                  </a:lnTo>
                  <a:lnTo>
                    <a:pt x="47625" y="170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8" name="SMARTInkShape-7501"/>
            <p:cNvSpPr/>
            <p:nvPr>
              <p:custDataLst>
                <p:tags r:id="rId212"/>
              </p:custDataLst>
            </p:nvPr>
          </p:nvSpPr>
          <p:spPr>
            <a:xfrm>
              <a:off x="3905251" y="4211585"/>
              <a:ext cx="142875" cy="150866"/>
            </a:xfrm>
            <a:custGeom>
              <a:avLst/>
              <a:gdLst/>
              <a:ahLst/>
              <a:cxnLst/>
              <a:rect l="0" t="0" r="0" b="0"/>
              <a:pathLst>
                <a:path w="142875" h="150866">
                  <a:moveTo>
                    <a:pt x="19049" y="74665"/>
                  </a:moveTo>
                  <a:lnTo>
                    <a:pt x="19049" y="74665"/>
                  </a:lnTo>
                  <a:lnTo>
                    <a:pt x="19049" y="83798"/>
                  </a:lnTo>
                  <a:lnTo>
                    <a:pt x="11510" y="102039"/>
                  </a:lnTo>
                  <a:lnTo>
                    <a:pt x="10848" y="105614"/>
                  </a:lnTo>
                  <a:lnTo>
                    <a:pt x="7290" y="112409"/>
                  </a:lnTo>
                  <a:lnTo>
                    <a:pt x="1439" y="120338"/>
                  </a:lnTo>
                  <a:lnTo>
                    <a:pt x="283" y="129509"/>
                  </a:lnTo>
                  <a:lnTo>
                    <a:pt x="83" y="136306"/>
                  </a:lnTo>
                  <a:lnTo>
                    <a:pt x="0" y="126829"/>
                  </a:lnTo>
                  <a:lnTo>
                    <a:pt x="11758" y="82474"/>
                  </a:lnTo>
                  <a:lnTo>
                    <a:pt x="29220" y="35932"/>
                  </a:lnTo>
                  <a:lnTo>
                    <a:pt x="35468" y="20149"/>
                  </a:lnTo>
                  <a:lnTo>
                    <a:pt x="36345" y="16096"/>
                  </a:lnTo>
                  <a:lnTo>
                    <a:pt x="37988" y="13394"/>
                  </a:lnTo>
                  <a:lnTo>
                    <a:pt x="40142" y="11593"/>
                  </a:lnTo>
                  <a:lnTo>
                    <a:pt x="45357" y="8533"/>
                  </a:lnTo>
                  <a:lnTo>
                    <a:pt x="55387" y="0"/>
                  </a:lnTo>
                  <a:lnTo>
                    <a:pt x="66740" y="3976"/>
                  </a:lnTo>
                  <a:lnTo>
                    <a:pt x="69893" y="6372"/>
                  </a:lnTo>
                  <a:lnTo>
                    <a:pt x="101661" y="45044"/>
                  </a:lnTo>
                  <a:lnTo>
                    <a:pt x="121005" y="90553"/>
                  </a:lnTo>
                  <a:lnTo>
                    <a:pt x="133415" y="127634"/>
                  </a:lnTo>
                  <a:lnTo>
                    <a:pt x="141419" y="139326"/>
                  </a:lnTo>
                  <a:lnTo>
                    <a:pt x="142874" y="1508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79" name="SMARTInkShape-7502"/>
            <p:cNvSpPr/>
            <p:nvPr>
              <p:custDataLst>
                <p:tags r:id="rId213"/>
              </p:custDataLst>
            </p:nvPr>
          </p:nvSpPr>
          <p:spPr>
            <a:xfrm>
              <a:off x="3924300" y="4276725"/>
              <a:ext cx="123826" cy="38101"/>
            </a:xfrm>
            <a:custGeom>
              <a:avLst/>
              <a:gdLst/>
              <a:ahLst/>
              <a:cxnLst/>
              <a:rect l="0" t="0" r="0" b="0"/>
              <a:pathLst>
                <a:path w="123826" h="38101">
                  <a:moveTo>
                    <a:pt x="0" y="38100"/>
                  </a:moveTo>
                  <a:lnTo>
                    <a:pt x="0" y="38100"/>
                  </a:lnTo>
                  <a:lnTo>
                    <a:pt x="8663" y="30496"/>
                  </a:lnTo>
                  <a:lnTo>
                    <a:pt x="23851" y="22912"/>
                  </a:lnTo>
                  <a:lnTo>
                    <a:pt x="68032" y="1100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0" name="SMARTInkShape-7503"/>
            <p:cNvSpPr/>
            <p:nvPr>
              <p:custDataLst>
                <p:tags r:id="rId214"/>
              </p:custDataLst>
            </p:nvPr>
          </p:nvSpPr>
          <p:spPr>
            <a:xfrm>
              <a:off x="4095750" y="4210493"/>
              <a:ext cx="238126" cy="132908"/>
            </a:xfrm>
            <a:custGeom>
              <a:avLst/>
              <a:gdLst/>
              <a:ahLst/>
              <a:cxnLst/>
              <a:rect l="0" t="0" r="0" b="0"/>
              <a:pathLst>
                <a:path w="238126" h="132908">
                  <a:moveTo>
                    <a:pt x="9525" y="37657"/>
                  </a:moveTo>
                  <a:lnTo>
                    <a:pt x="9525" y="37657"/>
                  </a:lnTo>
                  <a:lnTo>
                    <a:pt x="9525" y="78971"/>
                  </a:lnTo>
                  <a:lnTo>
                    <a:pt x="6703" y="85299"/>
                  </a:lnTo>
                  <a:lnTo>
                    <a:pt x="2979" y="91639"/>
                  </a:lnTo>
                  <a:lnTo>
                    <a:pt x="34" y="104167"/>
                  </a:lnTo>
                  <a:lnTo>
                    <a:pt x="0" y="80733"/>
                  </a:lnTo>
                  <a:lnTo>
                    <a:pt x="11759" y="40178"/>
                  </a:lnTo>
                  <a:lnTo>
                    <a:pt x="15810" y="32427"/>
                  </a:lnTo>
                  <a:lnTo>
                    <a:pt x="19148" y="22114"/>
                  </a:lnTo>
                  <a:lnTo>
                    <a:pt x="27125" y="11007"/>
                  </a:lnTo>
                  <a:lnTo>
                    <a:pt x="30753" y="9938"/>
                  </a:lnTo>
                  <a:lnTo>
                    <a:pt x="42726" y="9132"/>
                  </a:lnTo>
                  <a:lnTo>
                    <a:pt x="44359" y="10173"/>
                  </a:lnTo>
                  <a:lnTo>
                    <a:pt x="45448" y="11926"/>
                  </a:lnTo>
                  <a:lnTo>
                    <a:pt x="46174" y="14153"/>
                  </a:lnTo>
                  <a:lnTo>
                    <a:pt x="52251" y="22344"/>
                  </a:lnTo>
                  <a:lnTo>
                    <a:pt x="69274" y="34593"/>
                  </a:lnTo>
                  <a:lnTo>
                    <a:pt x="101441" y="81670"/>
                  </a:lnTo>
                  <a:lnTo>
                    <a:pt x="104645" y="85141"/>
                  </a:lnTo>
                  <a:lnTo>
                    <a:pt x="109793" y="85241"/>
                  </a:lnTo>
                  <a:lnTo>
                    <a:pt x="111295" y="84196"/>
                  </a:lnTo>
                  <a:lnTo>
                    <a:pt x="112297" y="82441"/>
                  </a:lnTo>
                  <a:lnTo>
                    <a:pt x="114036" y="75579"/>
                  </a:lnTo>
                  <a:lnTo>
                    <a:pt x="115280" y="66297"/>
                  </a:lnTo>
                  <a:lnTo>
                    <a:pt x="121881" y="46496"/>
                  </a:lnTo>
                  <a:lnTo>
                    <a:pt x="140125" y="18938"/>
                  </a:lnTo>
                  <a:lnTo>
                    <a:pt x="141042" y="15653"/>
                  </a:lnTo>
                  <a:lnTo>
                    <a:pt x="142711" y="13462"/>
                  </a:lnTo>
                  <a:lnTo>
                    <a:pt x="168362" y="1052"/>
                  </a:lnTo>
                  <a:lnTo>
                    <a:pt x="175592" y="0"/>
                  </a:lnTo>
                  <a:lnTo>
                    <a:pt x="177386" y="911"/>
                  </a:lnTo>
                  <a:lnTo>
                    <a:pt x="178583" y="2576"/>
                  </a:lnTo>
                  <a:lnTo>
                    <a:pt x="179380" y="4745"/>
                  </a:lnTo>
                  <a:lnTo>
                    <a:pt x="180970" y="6190"/>
                  </a:lnTo>
                  <a:lnTo>
                    <a:pt x="185559" y="7797"/>
                  </a:lnTo>
                  <a:lnTo>
                    <a:pt x="187206" y="10342"/>
                  </a:lnTo>
                  <a:lnTo>
                    <a:pt x="193129" y="37266"/>
                  </a:lnTo>
                  <a:lnTo>
                    <a:pt x="195428" y="40572"/>
                  </a:lnTo>
                  <a:lnTo>
                    <a:pt x="208107" y="83589"/>
                  </a:lnTo>
                  <a:lnTo>
                    <a:pt x="217624" y="110224"/>
                  </a:lnTo>
                  <a:lnTo>
                    <a:pt x="238125" y="132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1" name="SMARTInkShape-7504"/>
            <p:cNvSpPr/>
            <p:nvPr>
              <p:custDataLst>
                <p:tags r:id="rId215"/>
              </p:custDataLst>
            </p:nvPr>
          </p:nvSpPr>
          <p:spPr>
            <a:xfrm>
              <a:off x="4373590" y="4182915"/>
              <a:ext cx="93181" cy="160486"/>
            </a:xfrm>
            <a:custGeom>
              <a:avLst/>
              <a:gdLst/>
              <a:ahLst/>
              <a:cxnLst/>
              <a:rect l="0" t="0" r="0" b="0"/>
              <a:pathLst>
                <a:path w="93181" h="160486">
                  <a:moveTo>
                    <a:pt x="84110" y="17610"/>
                  </a:moveTo>
                  <a:lnTo>
                    <a:pt x="84110" y="17610"/>
                  </a:lnTo>
                  <a:lnTo>
                    <a:pt x="79054" y="12554"/>
                  </a:lnTo>
                  <a:lnTo>
                    <a:pt x="73749" y="10071"/>
                  </a:lnTo>
                  <a:lnTo>
                    <a:pt x="70853" y="9409"/>
                  </a:lnTo>
                  <a:lnTo>
                    <a:pt x="57541" y="1800"/>
                  </a:lnTo>
                  <a:lnTo>
                    <a:pt x="47255" y="0"/>
                  </a:lnTo>
                  <a:lnTo>
                    <a:pt x="38449" y="2022"/>
                  </a:lnTo>
                  <a:lnTo>
                    <a:pt x="29950" y="5391"/>
                  </a:lnTo>
                  <a:lnTo>
                    <a:pt x="15381" y="8345"/>
                  </a:lnTo>
                  <a:lnTo>
                    <a:pt x="12890" y="10375"/>
                  </a:lnTo>
                  <a:lnTo>
                    <a:pt x="2020" y="24262"/>
                  </a:lnTo>
                  <a:lnTo>
                    <a:pt x="0" y="30444"/>
                  </a:lnTo>
                  <a:lnTo>
                    <a:pt x="521" y="33575"/>
                  </a:lnTo>
                  <a:lnTo>
                    <a:pt x="6137" y="46202"/>
                  </a:lnTo>
                  <a:lnTo>
                    <a:pt x="6728" y="49372"/>
                  </a:lnTo>
                  <a:lnTo>
                    <a:pt x="13029" y="55715"/>
                  </a:lnTo>
                  <a:lnTo>
                    <a:pt x="21827" y="63120"/>
                  </a:lnTo>
                  <a:lnTo>
                    <a:pt x="50267" y="96299"/>
                  </a:lnTo>
                  <a:lnTo>
                    <a:pt x="76021" y="115527"/>
                  </a:lnTo>
                  <a:lnTo>
                    <a:pt x="80515" y="122159"/>
                  </a:lnTo>
                  <a:lnTo>
                    <a:pt x="81713" y="125410"/>
                  </a:lnTo>
                  <a:lnTo>
                    <a:pt x="83570" y="127576"/>
                  </a:lnTo>
                  <a:lnTo>
                    <a:pt x="88456" y="129984"/>
                  </a:lnTo>
                  <a:lnTo>
                    <a:pt x="90182" y="132743"/>
                  </a:lnTo>
                  <a:lnTo>
                    <a:pt x="93180" y="148143"/>
                  </a:lnTo>
                  <a:lnTo>
                    <a:pt x="90611" y="152530"/>
                  </a:lnTo>
                  <a:lnTo>
                    <a:pt x="85394" y="158914"/>
                  </a:lnTo>
                  <a:lnTo>
                    <a:pt x="81858" y="159787"/>
                  </a:lnTo>
                  <a:lnTo>
                    <a:pt x="65060" y="1604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798" name="SMARTInkShape-Group721"/>
          <p:cNvGrpSpPr/>
          <p:nvPr/>
        </p:nvGrpSpPr>
        <p:grpSpPr>
          <a:xfrm>
            <a:off x="3476847" y="1581266"/>
            <a:ext cx="2600103" cy="1533410"/>
            <a:chOff x="3476847" y="1581266"/>
            <a:chExt cx="2600103" cy="1533410"/>
          </a:xfrm>
        </p:grpSpPr>
        <p:sp>
          <p:nvSpPr>
            <p:cNvPr id="2783" name="SMARTInkShape-7505"/>
            <p:cNvSpPr/>
            <p:nvPr>
              <p:custDataLst>
                <p:tags r:id="rId194"/>
              </p:custDataLst>
            </p:nvPr>
          </p:nvSpPr>
          <p:spPr>
            <a:xfrm>
              <a:off x="4581525" y="2990860"/>
              <a:ext cx="1" cy="19041"/>
            </a:xfrm>
            <a:custGeom>
              <a:avLst/>
              <a:gdLst/>
              <a:ahLst/>
              <a:cxnLst/>
              <a:rect l="0" t="0" r="0" b="0"/>
              <a:pathLst>
                <a:path w="1" h="19041">
                  <a:moveTo>
                    <a:pt x="0" y="19040"/>
                  </a:moveTo>
                  <a:lnTo>
                    <a:pt x="0" y="19040"/>
                  </a:lnTo>
                  <a:lnTo>
                    <a:pt x="0" y="0"/>
                  </a:lnTo>
                  <a:lnTo>
                    <a:pt x="0" y="95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4" name="SMARTInkShape-7506"/>
            <p:cNvSpPr/>
            <p:nvPr>
              <p:custDataLst>
                <p:tags r:id="rId195"/>
              </p:custDataLst>
            </p:nvPr>
          </p:nvSpPr>
          <p:spPr>
            <a:xfrm>
              <a:off x="4686300" y="2887585"/>
              <a:ext cx="161762" cy="188991"/>
            </a:xfrm>
            <a:custGeom>
              <a:avLst/>
              <a:gdLst/>
              <a:ahLst/>
              <a:cxnLst/>
              <a:rect l="0" t="0" r="0" b="0"/>
              <a:pathLst>
                <a:path w="161762" h="188991">
                  <a:moveTo>
                    <a:pt x="0" y="74690"/>
                  </a:moveTo>
                  <a:lnTo>
                    <a:pt x="0" y="74690"/>
                  </a:lnTo>
                  <a:lnTo>
                    <a:pt x="0" y="121871"/>
                  </a:lnTo>
                  <a:lnTo>
                    <a:pt x="0" y="169347"/>
                  </a:lnTo>
                  <a:lnTo>
                    <a:pt x="0" y="169764"/>
                  </a:lnTo>
                  <a:lnTo>
                    <a:pt x="0" y="164831"/>
                  </a:lnTo>
                  <a:lnTo>
                    <a:pt x="1058" y="163359"/>
                  </a:lnTo>
                  <a:lnTo>
                    <a:pt x="5056" y="161724"/>
                  </a:lnTo>
                  <a:lnTo>
                    <a:pt x="6546" y="160229"/>
                  </a:lnTo>
                  <a:lnTo>
                    <a:pt x="8201" y="155746"/>
                  </a:lnTo>
                  <a:lnTo>
                    <a:pt x="9473" y="113881"/>
                  </a:lnTo>
                  <a:lnTo>
                    <a:pt x="10561" y="100575"/>
                  </a:lnTo>
                  <a:lnTo>
                    <a:pt x="19846" y="57083"/>
                  </a:lnTo>
                  <a:lnTo>
                    <a:pt x="29365" y="12781"/>
                  </a:lnTo>
                  <a:lnTo>
                    <a:pt x="31218" y="11193"/>
                  </a:lnTo>
                  <a:lnTo>
                    <a:pt x="33512" y="10133"/>
                  </a:lnTo>
                  <a:lnTo>
                    <a:pt x="35041" y="8369"/>
                  </a:lnTo>
                  <a:lnTo>
                    <a:pt x="36740" y="3586"/>
                  </a:lnTo>
                  <a:lnTo>
                    <a:pt x="39310" y="1887"/>
                  </a:lnTo>
                  <a:lnTo>
                    <a:pt x="47810" y="0"/>
                  </a:lnTo>
                  <a:lnTo>
                    <a:pt x="55821" y="1983"/>
                  </a:lnTo>
                  <a:lnTo>
                    <a:pt x="59439" y="3994"/>
                  </a:lnTo>
                  <a:lnTo>
                    <a:pt x="61851" y="6393"/>
                  </a:lnTo>
                  <a:lnTo>
                    <a:pt x="94066" y="49896"/>
                  </a:lnTo>
                  <a:lnTo>
                    <a:pt x="115752" y="77358"/>
                  </a:lnTo>
                  <a:lnTo>
                    <a:pt x="136768" y="120444"/>
                  </a:lnTo>
                  <a:lnTo>
                    <a:pt x="157706" y="164704"/>
                  </a:lnTo>
                  <a:lnTo>
                    <a:pt x="160675" y="175680"/>
                  </a:lnTo>
                  <a:lnTo>
                    <a:pt x="161761" y="187028"/>
                  </a:lnTo>
                  <a:lnTo>
                    <a:pt x="160757" y="187682"/>
                  </a:lnTo>
                  <a:lnTo>
                    <a:pt x="152400" y="1889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5" name="SMARTInkShape-7507"/>
            <p:cNvSpPr/>
            <p:nvPr>
              <p:custDataLst>
                <p:tags r:id="rId196"/>
              </p:custDataLst>
            </p:nvPr>
          </p:nvSpPr>
          <p:spPr>
            <a:xfrm>
              <a:off x="4714875" y="2952750"/>
              <a:ext cx="180976" cy="66676"/>
            </a:xfrm>
            <a:custGeom>
              <a:avLst/>
              <a:gdLst/>
              <a:ahLst/>
              <a:cxnLst/>
              <a:rect l="0" t="0" r="0" b="0"/>
              <a:pathLst>
                <a:path w="180976" h="66676">
                  <a:moveTo>
                    <a:pt x="0" y="66675"/>
                  </a:moveTo>
                  <a:lnTo>
                    <a:pt x="0" y="66675"/>
                  </a:lnTo>
                  <a:lnTo>
                    <a:pt x="0" y="61618"/>
                  </a:lnTo>
                  <a:lnTo>
                    <a:pt x="1058" y="60129"/>
                  </a:lnTo>
                  <a:lnTo>
                    <a:pt x="2822" y="59136"/>
                  </a:lnTo>
                  <a:lnTo>
                    <a:pt x="5056" y="58474"/>
                  </a:lnTo>
                  <a:lnTo>
                    <a:pt x="19298" y="46963"/>
                  </a:lnTo>
                  <a:lnTo>
                    <a:pt x="22390" y="44009"/>
                  </a:lnTo>
                  <a:lnTo>
                    <a:pt x="66383" y="28517"/>
                  </a:lnTo>
                  <a:lnTo>
                    <a:pt x="107716" y="19238"/>
                  </a:lnTo>
                  <a:lnTo>
                    <a:pt x="154579" y="9459"/>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6" name="SMARTInkShape-7508"/>
            <p:cNvSpPr/>
            <p:nvPr>
              <p:custDataLst>
                <p:tags r:id="rId197"/>
              </p:custDataLst>
            </p:nvPr>
          </p:nvSpPr>
          <p:spPr>
            <a:xfrm>
              <a:off x="4905970" y="2848133"/>
              <a:ext cx="161331" cy="266543"/>
            </a:xfrm>
            <a:custGeom>
              <a:avLst/>
              <a:gdLst/>
              <a:ahLst/>
              <a:cxnLst/>
              <a:rect l="0" t="0" r="0" b="0"/>
              <a:pathLst>
                <a:path w="161331" h="266543">
                  <a:moveTo>
                    <a:pt x="37505" y="76042"/>
                  </a:moveTo>
                  <a:lnTo>
                    <a:pt x="37505" y="76042"/>
                  </a:lnTo>
                  <a:lnTo>
                    <a:pt x="50762" y="76042"/>
                  </a:lnTo>
                  <a:lnTo>
                    <a:pt x="64951" y="70985"/>
                  </a:lnTo>
                  <a:lnTo>
                    <a:pt x="84563" y="56744"/>
                  </a:lnTo>
                  <a:lnTo>
                    <a:pt x="91228" y="51590"/>
                  </a:lnTo>
                  <a:lnTo>
                    <a:pt x="104130" y="45459"/>
                  </a:lnTo>
                  <a:lnTo>
                    <a:pt x="110508" y="39166"/>
                  </a:lnTo>
                  <a:lnTo>
                    <a:pt x="121346" y="21980"/>
                  </a:lnTo>
                  <a:lnTo>
                    <a:pt x="122671" y="14750"/>
                  </a:lnTo>
                  <a:lnTo>
                    <a:pt x="120159" y="8937"/>
                  </a:lnTo>
                  <a:lnTo>
                    <a:pt x="118008" y="5906"/>
                  </a:lnTo>
                  <a:lnTo>
                    <a:pt x="112795" y="2537"/>
                  </a:lnTo>
                  <a:lnTo>
                    <a:pt x="100825" y="374"/>
                  </a:lnTo>
                  <a:lnTo>
                    <a:pt x="86370" y="0"/>
                  </a:lnTo>
                  <a:lnTo>
                    <a:pt x="77567" y="2734"/>
                  </a:lnTo>
                  <a:lnTo>
                    <a:pt x="45294" y="22236"/>
                  </a:lnTo>
                  <a:lnTo>
                    <a:pt x="13072" y="68133"/>
                  </a:lnTo>
                  <a:lnTo>
                    <a:pt x="3924" y="82047"/>
                  </a:lnTo>
                  <a:lnTo>
                    <a:pt x="0" y="106283"/>
                  </a:lnTo>
                  <a:lnTo>
                    <a:pt x="4638" y="126983"/>
                  </a:lnTo>
                  <a:lnTo>
                    <a:pt x="12715" y="143112"/>
                  </a:lnTo>
                  <a:lnTo>
                    <a:pt x="26867" y="154593"/>
                  </a:lnTo>
                  <a:lnTo>
                    <a:pt x="56304" y="167893"/>
                  </a:lnTo>
                  <a:lnTo>
                    <a:pt x="99393" y="170994"/>
                  </a:lnTo>
                  <a:lnTo>
                    <a:pt x="116285" y="170145"/>
                  </a:lnTo>
                  <a:lnTo>
                    <a:pt x="135433" y="163079"/>
                  </a:lnTo>
                  <a:lnTo>
                    <a:pt x="149880" y="161882"/>
                  </a:lnTo>
                  <a:lnTo>
                    <a:pt x="159837" y="169978"/>
                  </a:lnTo>
                  <a:lnTo>
                    <a:pt x="159276" y="171474"/>
                  </a:lnTo>
                  <a:lnTo>
                    <a:pt x="154489" y="178637"/>
                  </a:lnTo>
                  <a:lnTo>
                    <a:pt x="152334" y="190538"/>
                  </a:lnTo>
                  <a:lnTo>
                    <a:pt x="151910" y="203081"/>
                  </a:lnTo>
                  <a:lnTo>
                    <a:pt x="149030" y="209409"/>
                  </a:lnTo>
                  <a:lnTo>
                    <a:pt x="145280" y="215750"/>
                  </a:lnTo>
                  <a:lnTo>
                    <a:pt x="143169" y="226328"/>
                  </a:lnTo>
                  <a:lnTo>
                    <a:pt x="142397" y="249343"/>
                  </a:lnTo>
                  <a:lnTo>
                    <a:pt x="145153" y="256429"/>
                  </a:lnTo>
                  <a:lnTo>
                    <a:pt x="150492" y="264544"/>
                  </a:lnTo>
                  <a:lnTo>
                    <a:pt x="154044" y="265654"/>
                  </a:lnTo>
                  <a:lnTo>
                    <a:pt x="161330" y="2665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7" name="SMARTInkShape-7509"/>
            <p:cNvSpPr/>
            <p:nvPr>
              <p:custDataLst>
                <p:tags r:id="rId198"/>
              </p:custDataLst>
            </p:nvPr>
          </p:nvSpPr>
          <p:spPr>
            <a:xfrm>
              <a:off x="5114937" y="2809925"/>
              <a:ext cx="123814" cy="161445"/>
            </a:xfrm>
            <a:custGeom>
              <a:avLst/>
              <a:gdLst/>
              <a:ahLst/>
              <a:cxnLst/>
              <a:rect l="0" t="0" r="0" b="0"/>
              <a:pathLst>
                <a:path w="123814" h="161445">
                  <a:moveTo>
                    <a:pt x="9513" y="114250"/>
                  </a:moveTo>
                  <a:lnTo>
                    <a:pt x="9513" y="114250"/>
                  </a:lnTo>
                  <a:lnTo>
                    <a:pt x="18646" y="114250"/>
                  </a:lnTo>
                  <a:lnTo>
                    <a:pt x="20074" y="130497"/>
                  </a:lnTo>
                  <a:lnTo>
                    <a:pt x="26572" y="142898"/>
                  </a:lnTo>
                  <a:lnTo>
                    <a:pt x="28529" y="160387"/>
                  </a:lnTo>
                  <a:lnTo>
                    <a:pt x="28562" y="147647"/>
                  </a:lnTo>
                  <a:lnTo>
                    <a:pt x="23506" y="134141"/>
                  </a:lnTo>
                  <a:lnTo>
                    <a:pt x="12088" y="114779"/>
                  </a:lnTo>
                  <a:lnTo>
                    <a:pt x="9599" y="108135"/>
                  </a:lnTo>
                  <a:lnTo>
                    <a:pt x="3306" y="97386"/>
                  </a:lnTo>
                  <a:lnTo>
                    <a:pt x="75" y="50838"/>
                  </a:lnTo>
                  <a:lnTo>
                    <a:pt x="0" y="26825"/>
                  </a:lnTo>
                  <a:lnTo>
                    <a:pt x="2815" y="19655"/>
                  </a:lnTo>
                  <a:lnTo>
                    <a:pt x="5047" y="16262"/>
                  </a:lnTo>
                  <a:lnTo>
                    <a:pt x="25523" y="1870"/>
                  </a:lnTo>
                  <a:lnTo>
                    <a:pt x="36497" y="119"/>
                  </a:lnTo>
                  <a:lnTo>
                    <a:pt x="42673" y="0"/>
                  </a:lnTo>
                  <a:lnTo>
                    <a:pt x="45377" y="2100"/>
                  </a:lnTo>
                  <a:lnTo>
                    <a:pt x="51207" y="10078"/>
                  </a:lnTo>
                  <a:lnTo>
                    <a:pt x="55381" y="21413"/>
                  </a:lnTo>
                  <a:lnTo>
                    <a:pt x="54908" y="24842"/>
                  </a:lnTo>
                  <a:lnTo>
                    <a:pt x="45311" y="47545"/>
                  </a:lnTo>
                  <a:lnTo>
                    <a:pt x="32493" y="63446"/>
                  </a:lnTo>
                  <a:lnTo>
                    <a:pt x="29727" y="72974"/>
                  </a:lnTo>
                  <a:lnTo>
                    <a:pt x="29080" y="79325"/>
                  </a:lnTo>
                  <a:lnTo>
                    <a:pt x="27850" y="81441"/>
                  </a:lnTo>
                  <a:lnTo>
                    <a:pt x="25971" y="82852"/>
                  </a:lnTo>
                  <a:lnTo>
                    <a:pt x="23660" y="83793"/>
                  </a:lnTo>
                  <a:lnTo>
                    <a:pt x="22118" y="85479"/>
                  </a:lnTo>
                  <a:lnTo>
                    <a:pt x="19444" y="93711"/>
                  </a:lnTo>
                  <a:lnTo>
                    <a:pt x="19048" y="104294"/>
                  </a:lnTo>
                  <a:lnTo>
                    <a:pt x="33191" y="111186"/>
                  </a:lnTo>
                  <a:lnTo>
                    <a:pt x="50095" y="113645"/>
                  </a:lnTo>
                  <a:lnTo>
                    <a:pt x="60358" y="115039"/>
                  </a:lnTo>
                  <a:lnTo>
                    <a:pt x="97469" y="131111"/>
                  </a:lnTo>
                  <a:lnTo>
                    <a:pt x="103660" y="138884"/>
                  </a:lnTo>
                  <a:lnTo>
                    <a:pt x="108859" y="141073"/>
                  </a:lnTo>
                  <a:lnTo>
                    <a:pt x="110668" y="142715"/>
                  </a:lnTo>
                  <a:lnTo>
                    <a:pt x="112680" y="147363"/>
                  </a:lnTo>
                  <a:lnTo>
                    <a:pt x="114274" y="149025"/>
                  </a:lnTo>
                  <a:lnTo>
                    <a:pt x="118868" y="150872"/>
                  </a:lnTo>
                  <a:lnTo>
                    <a:pt x="120516" y="152423"/>
                  </a:lnTo>
                  <a:lnTo>
                    <a:pt x="123684" y="161444"/>
                  </a:lnTo>
                  <a:lnTo>
                    <a:pt x="123813" y="152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8" name="SMARTInkShape-7510"/>
            <p:cNvSpPr/>
            <p:nvPr>
              <p:custDataLst>
                <p:tags r:id="rId199"/>
              </p:custDataLst>
            </p:nvPr>
          </p:nvSpPr>
          <p:spPr>
            <a:xfrm>
              <a:off x="5276850" y="2809875"/>
              <a:ext cx="38101" cy="123826"/>
            </a:xfrm>
            <a:custGeom>
              <a:avLst/>
              <a:gdLst/>
              <a:ahLst/>
              <a:cxnLst/>
              <a:rect l="0" t="0" r="0" b="0"/>
              <a:pathLst>
                <a:path w="38101" h="123826">
                  <a:moveTo>
                    <a:pt x="0" y="0"/>
                  </a:moveTo>
                  <a:lnTo>
                    <a:pt x="0" y="0"/>
                  </a:lnTo>
                  <a:lnTo>
                    <a:pt x="9133" y="9133"/>
                  </a:lnTo>
                  <a:lnTo>
                    <a:pt x="10582" y="54802"/>
                  </a:lnTo>
                  <a:lnTo>
                    <a:pt x="17063" y="76991"/>
                  </a:lnTo>
                  <a:lnTo>
                    <a:pt x="19226" y="88193"/>
                  </a:lnTo>
                  <a:lnTo>
                    <a:pt x="26415" y="104008"/>
                  </a:lnTo>
                  <a:lnTo>
                    <a:pt x="28148" y="117324"/>
                  </a:lnTo>
                  <a:lnTo>
                    <a:pt x="29349" y="119491"/>
                  </a:lnTo>
                  <a:lnTo>
                    <a:pt x="31207" y="120936"/>
                  </a:lnTo>
                  <a:lnTo>
                    <a:pt x="3810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89" name="SMARTInkShape-7511"/>
            <p:cNvSpPr/>
            <p:nvPr>
              <p:custDataLst>
                <p:tags r:id="rId200"/>
              </p:custDataLst>
            </p:nvPr>
          </p:nvSpPr>
          <p:spPr>
            <a:xfrm>
              <a:off x="5392663" y="2800466"/>
              <a:ext cx="84213" cy="133235"/>
            </a:xfrm>
            <a:custGeom>
              <a:avLst/>
              <a:gdLst/>
              <a:ahLst/>
              <a:cxnLst/>
              <a:rect l="0" t="0" r="0" b="0"/>
              <a:pathLst>
                <a:path w="84213" h="133235">
                  <a:moveTo>
                    <a:pt x="74687" y="9409"/>
                  </a:moveTo>
                  <a:lnTo>
                    <a:pt x="74687" y="9409"/>
                  </a:lnTo>
                  <a:lnTo>
                    <a:pt x="69631" y="4352"/>
                  </a:lnTo>
                  <a:lnTo>
                    <a:pt x="64326" y="1870"/>
                  </a:lnTo>
                  <a:lnTo>
                    <a:pt x="42888" y="0"/>
                  </a:lnTo>
                  <a:lnTo>
                    <a:pt x="40788" y="1020"/>
                  </a:lnTo>
                  <a:lnTo>
                    <a:pt x="39388" y="2758"/>
                  </a:lnTo>
                  <a:lnTo>
                    <a:pt x="38454" y="4975"/>
                  </a:lnTo>
                  <a:lnTo>
                    <a:pt x="12866" y="35097"/>
                  </a:lnTo>
                  <a:lnTo>
                    <a:pt x="6149" y="54896"/>
                  </a:lnTo>
                  <a:lnTo>
                    <a:pt x="1892" y="62434"/>
                  </a:lnTo>
                  <a:lnTo>
                    <a:pt x="0" y="69312"/>
                  </a:lnTo>
                  <a:lnTo>
                    <a:pt x="15022" y="105149"/>
                  </a:lnTo>
                  <a:lnTo>
                    <a:pt x="17977" y="108161"/>
                  </a:lnTo>
                  <a:lnTo>
                    <a:pt x="42279" y="121260"/>
                  </a:lnTo>
                  <a:lnTo>
                    <a:pt x="52267" y="129216"/>
                  </a:lnTo>
                  <a:lnTo>
                    <a:pt x="58725" y="131448"/>
                  </a:lnTo>
                  <a:lnTo>
                    <a:pt x="84212" y="133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0" name="SMARTInkShape-7512"/>
            <p:cNvSpPr/>
            <p:nvPr>
              <p:custDataLst>
                <p:tags r:id="rId201"/>
              </p:custDataLst>
            </p:nvPr>
          </p:nvSpPr>
          <p:spPr>
            <a:xfrm>
              <a:off x="5505450" y="2828925"/>
              <a:ext cx="84343" cy="95168"/>
            </a:xfrm>
            <a:custGeom>
              <a:avLst/>
              <a:gdLst/>
              <a:ahLst/>
              <a:cxnLst/>
              <a:rect l="0" t="0" r="0" b="0"/>
              <a:pathLst>
                <a:path w="84343" h="95168">
                  <a:moveTo>
                    <a:pt x="0" y="0"/>
                  </a:moveTo>
                  <a:lnTo>
                    <a:pt x="0" y="0"/>
                  </a:lnTo>
                  <a:lnTo>
                    <a:pt x="0" y="47228"/>
                  </a:lnTo>
                  <a:lnTo>
                    <a:pt x="0" y="69827"/>
                  </a:lnTo>
                  <a:lnTo>
                    <a:pt x="5645" y="79012"/>
                  </a:lnTo>
                  <a:lnTo>
                    <a:pt x="14150" y="88033"/>
                  </a:lnTo>
                  <a:lnTo>
                    <a:pt x="26467" y="94300"/>
                  </a:lnTo>
                  <a:lnTo>
                    <a:pt x="41647" y="95167"/>
                  </a:lnTo>
                  <a:lnTo>
                    <a:pt x="55967" y="90169"/>
                  </a:lnTo>
                  <a:lnTo>
                    <a:pt x="68559" y="81985"/>
                  </a:lnTo>
                  <a:lnTo>
                    <a:pt x="72804" y="75949"/>
                  </a:lnTo>
                  <a:lnTo>
                    <a:pt x="75194" y="66601"/>
                  </a:lnTo>
                  <a:lnTo>
                    <a:pt x="76811" y="59234"/>
                  </a:lnTo>
                  <a:lnTo>
                    <a:pt x="84342" y="41301"/>
                  </a:lnTo>
                  <a:lnTo>
                    <a:pt x="83745" y="39176"/>
                  </a:lnTo>
                  <a:lnTo>
                    <a:pt x="78906" y="31128"/>
                  </a:lnTo>
                  <a:lnTo>
                    <a:pt x="76438" y="19191"/>
                  </a:lnTo>
                  <a:lnTo>
                    <a:pt x="76305" y="14527"/>
                  </a:lnTo>
                  <a:lnTo>
                    <a:pt x="75212" y="12859"/>
                  </a:lnTo>
                  <a:lnTo>
                    <a:pt x="666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1" name="SMARTInkShape-7513"/>
            <p:cNvSpPr/>
            <p:nvPr>
              <p:custDataLst>
                <p:tags r:id="rId202"/>
              </p:custDataLst>
            </p:nvPr>
          </p:nvSpPr>
          <p:spPr>
            <a:xfrm>
              <a:off x="5643122" y="2800350"/>
              <a:ext cx="90929" cy="114301"/>
            </a:xfrm>
            <a:custGeom>
              <a:avLst/>
              <a:gdLst/>
              <a:ahLst/>
              <a:cxnLst/>
              <a:rect l="0" t="0" r="0" b="0"/>
              <a:pathLst>
                <a:path w="90929" h="114301">
                  <a:moveTo>
                    <a:pt x="24253" y="0"/>
                  </a:moveTo>
                  <a:lnTo>
                    <a:pt x="24253" y="0"/>
                  </a:lnTo>
                  <a:lnTo>
                    <a:pt x="24253" y="26856"/>
                  </a:lnTo>
                  <a:lnTo>
                    <a:pt x="17707" y="35840"/>
                  </a:lnTo>
                  <a:lnTo>
                    <a:pt x="3021" y="75627"/>
                  </a:lnTo>
                  <a:lnTo>
                    <a:pt x="573" y="78993"/>
                  </a:lnTo>
                  <a:lnTo>
                    <a:pt x="0" y="81237"/>
                  </a:lnTo>
                  <a:lnTo>
                    <a:pt x="676" y="82733"/>
                  </a:lnTo>
                  <a:lnTo>
                    <a:pt x="2185" y="83730"/>
                  </a:lnTo>
                  <a:lnTo>
                    <a:pt x="3191" y="85454"/>
                  </a:lnTo>
                  <a:lnTo>
                    <a:pt x="5665" y="92935"/>
                  </a:lnTo>
                  <a:lnTo>
                    <a:pt x="18382" y="108064"/>
                  </a:lnTo>
                  <a:lnTo>
                    <a:pt x="24466" y="111528"/>
                  </a:lnTo>
                  <a:lnTo>
                    <a:pt x="36995" y="113752"/>
                  </a:lnTo>
                  <a:lnTo>
                    <a:pt x="90928"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2" name="SMARTInkShape-7514"/>
            <p:cNvSpPr/>
            <p:nvPr>
              <p:custDataLst>
                <p:tags r:id="rId203"/>
              </p:custDataLst>
            </p:nvPr>
          </p:nvSpPr>
          <p:spPr>
            <a:xfrm>
              <a:off x="5762625" y="2809875"/>
              <a:ext cx="9526" cy="76201"/>
            </a:xfrm>
            <a:custGeom>
              <a:avLst/>
              <a:gdLst/>
              <a:ahLst/>
              <a:cxnLst/>
              <a:rect l="0" t="0" r="0" b="0"/>
              <a:pathLst>
                <a:path w="9526" h="76201">
                  <a:moveTo>
                    <a:pt x="9525" y="0"/>
                  </a:moveTo>
                  <a:lnTo>
                    <a:pt x="9525" y="0"/>
                  </a:lnTo>
                  <a:lnTo>
                    <a:pt x="9525" y="46370"/>
                  </a:lnTo>
                  <a:lnTo>
                    <a:pt x="6703" y="55181"/>
                  </a:lnTo>
                  <a:lnTo>
                    <a:pt x="2979" y="62625"/>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3" name="SMARTInkShape-7515"/>
            <p:cNvSpPr/>
            <p:nvPr>
              <p:custDataLst>
                <p:tags r:id="rId204"/>
              </p:custDataLst>
            </p:nvPr>
          </p:nvSpPr>
          <p:spPr>
            <a:xfrm>
              <a:off x="5705475" y="2752760"/>
              <a:ext cx="233718" cy="142679"/>
            </a:xfrm>
            <a:custGeom>
              <a:avLst/>
              <a:gdLst/>
              <a:ahLst/>
              <a:cxnLst/>
              <a:rect l="0" t="0" r="0" b="0"/>
              <a:pathLst>
                <a:path w="233718" h="142679">
                  <a:moveTo>
                    <a:pt x="0" y="28540"/>
                  </a:moveTo>
                  <a:lnTo>
                    <a:pt x="0" y="28540"/>
                  </a:lnTo>
                  <a:lnTo>
                    <a:pt x="0" y="23483"/>
                  </a:lnTo>
                  <a:lnTo>
                    <a:pt x="1059" y="21994"/>
                  </a:lnTo>
                  <a:lnTo>
                    <a:pt x="2822" y="21001"/>
                  </a:lnTo>
                  <a:lnTo>
                    <a:pt x="5057" y="20339"/>
                  </a:lnTo>
                  <a:lnTo>
                    <a:pt x="13257" y="14351"/>
                  </a:lnTo>
                  <a:lnTo>
                    <a:pt x="32503" y="10930"/>
                  </a:lnTo>
                  <a:lnTo>
                    <a:pt x="66356" y="6857"/>
                  </a:lnTo>
                  <a:lnTo>
                    <a:pt x="85630" y="2007"/>
                  </a:lnTo>
                  <a:lnTo>
                    <a:pt x="126833" y="0"/>
                  </a:lnTo>
                  <a:lnTo>
                    <a:pt x="129005" y="1047"/>
                  </a:lnTo>
                  <a:lnTo>
                    <a:pt x="130454" y="2803"/>
                  </a:lnTo>
                  <a:lnTo>
                    <a:pt x="132778" y="8169"/>
                  </a:lnTo>
                  <a:lnTo>
                    <a:pt x="133181" y="14155"/>
                  </a:lnTo>
                  <a:lnTo>
                    <a:pt x="130453" y="19677"/>
                  </a:lnTo>
                  <a:lnTo>
                    <a:pt x="118152" y="34977"/>
                  </a:lnTo>
                  <a:lnTo>
                    <a:pt x="112238" y="47607"/>
                  </a:lnTo>
                  <a:lnTo>
                    <a:pt x="108092" y="53948"/>
                  </a:lnTo>
                  <a:lnTo>
                    <a:pt x="106249" y="60293"/>
                  </a:lnTo>
                  <a:lnTo>
                    <a:pt x="104813" y="107131"/>
                  </a:lnTo>
                  <a:lnTo>
                    <a:pt x="104778" y="118695"/>
                  </a:lnTo>
                  <a:lnTo>
                    <a:pt x="106894" y="121452"/>
                  </a:lnTo>
                  <a:lnTo>
                    <a:pt x="117868" y="130388"/>
                  </a:lnTo>
                  <a:lnTo>
                    <a:pt x="123118" y="138680"/>
                  </a:lnTo>
                  <a:lnTo>
                    <a:pt x="131794" y="142292"/>
                  </a:lnTo>
                  <a:lnTo>
                    <a:pt x="137946" y="142678"/>
                  </a:lnTo>
                  <a:lnTo>
                    <a:pt x="143506" y="139946"/>
                  </a:lnTo>
                  <a:lnTo>
                    <a:pt x="150643" y="134625"/>
                  </a:lnTo>
                  <a:lnTo>
                    <a:pt x="151619" y="131075"/>
                  </a:lnTo>
                  <a:lnTo>
                    <a:pt x="153450" y="98364"/>
                  </a:lnTo>
                  <a:lnTo>
                    <a:pt x="160599" y="87568"/>
                  </a:lnTo>
                  <a:lnTo>
                    <a:pt x="161891" y="76606"/>
                  </a:lnTo>
                  <a:lnTo>
                    <a:pt x="161924" y="90366"/>
                  </a:lnTo>
                  <a:lnTo>
                    <a:pt x="171058" y="118411"/>
                  </a:lnTo>
                  <a:lnTo>
                    <a:pt x="171416" y="131519"/>
                  </a:lnTo>
                  <a:lnTo>
                    <a:pt x="179648" y="141358"/>
                  </a:lnTo>
                  <a:lnTo>
                    <a:pt x="180090" y="140794"/>
                  </a:lnTo>
                  <a:lnTo>
                    <a:pt x="180972" y="111888"/>
                  </a:lnTo>
                  <a:lnTo>
                    <a:pt x="178151" y="105095"/>
                  </a:lnTo>
                  <a:lnTo>
                    <a:pt x="175918" y="101801"/>
                  </a:lnTo>
                  <a:lnTo>
                    <a:pt x="172774" y="87053"/>
                  </a:lnTo>
                  <a:lnTo>
                    <a:pt x="171484" y="42713"/>
                  </a:lnTo>
                  <a:lnTo>
                    <a:pt x="174288" y="37308"/>
                  </a:lnTo>
                  <a:lnTo>
                    <a:pt x="178003" y="31379"/>
                  </a:lnTo>
                  <a:lnTo>
                    <a:pt x="181153" y="22090"/>
                  </a:lnTo>
                  <a:lnTo>
                    <a:pt x="194117" y="6302"/>
                  </a:lnTo>
                  <a:lnTo>
                    <a:pt x="200221" y="2781"/>
                  </a:lnTo>
                  <a:lnTo>
                    <a:pt x="212765" y="521"/>
                  </a:lnTo>
                  <a:lnTo>
                    <a:pt x="219092" y="3035"/>
                  </a:lnTo>
                  <a:lnTo>
                    <a:pt x="226722" y="8215"/>
                  </a:lnTo>
                  <a:lnTo>
                    <a:pt x="233101" y="19225"/>
                  </a:lnTo>
                  <a:lnTo>
                    <a:pt x="233717" y="22330"/>
                  </a:lnTo>
                  <a:lnTo>
                    <a:pt x="233069" y="24400"/>
                  </a:lnTo>
                  <a:lnTo>
                    <a:pt x="231580" y="25780"/>
                  </a:lnTo>
                  <a:lnTo>
                    <a:pt x="229924" y="30136"/>
                  </a:lnTo>
                  <a:lnTo>
                    <a:pt x="229483" y="32779"/>
                  </a:lnTo>
                  <a:lnTo>
                    <a:pt x="223805" y="41555"/>
                  </a:lnTo>
                  <a:lnTo>
                    <a:pt x="188508" y="87503"/>
                  </a:lnTo>
                  <a:lnTo>
                    <a:pt x="185997" y="90073"/>
                  </a:lnTo>
                  <a:lnTo>
                    <a:pt x="183207" y="95752"/>
                  </a:lnTo>
                  <a:lnTo>
                    <a:pt x="182463" y="98748"/>
                  </a:lnTo>
                  <a:lnTo>
                    <a:pt x="183025" y="101804"/>
                  </a:lnTo>
                  <a:lnTo>
                    <a:pt x="189306" y="112415"/>
                  </a:lnTo>
                  <a:lnTo>
                    <a:pt x="192792" y="113443"/>
                  </a:lnTo>
                  <a:lnTo>
                    <a:pt x="195203" y="113717"/>
                  </a:lnTo>
                  <a:lnTo>
                    <a:pt x="196810" y="114958"/>
                  </a:lnTo>
                  <a:lnTo>
                    <a:pt x="198596" y="119159"/>
                  </a:lnTo>
                  <a:lnTo>
                    <a:pt x="200131" y="120703"/>
                  </a:lnTo>
                  <a:lnTo>
                    <a:pt x="204658" y="122418"/>
                  </a:lnTo>
                  <a:lnTo>
                    <a:pt x="207347" y="121817"/>
                  </a:lnTo>
                  <a:lnTo>
                    <a:pt x="228600" y="114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4" name="SMARTInkShape-7516"/>
            <p:cNvSpPr/>
            <p:nvPr>
              <p:custDataLst>
                <p:tags r:id="rId205"/>
              </p:custDataLst>
            </p:nvPr>
          </p:nvSpPr>
          <p:spPr>
            <a:xfrm>
              <a:off x="5963614" y="2752726"/>
              <a:ext cx="84597" cy="114300"/>
            </a:xfrm>
            <a:custGeom>
              <a:avLst/>
              <a:gdLst/>
              <a:ahLst/>
              <a:cxnLst/>
              <a:rect l="0" t="0" r="0" b="0"/>
              <a:pathLst>
                <a:path w="84597" h="114300">
                  <a:moveTo>
                    <a:pt x="18086" y="76199"/>
                  </a:moveTo>
                  <a:lnTo>
                    <a:pt x="18086" y="76199"/>
                  </a:lnTo>
                  <a:lnTo>
                    <a:pt x="18086" y="85690"/>
                  </a:lnTo>
                  <a:lnTo>
                    <a:pt x="18086" y="40051"/>
                  </a:lnTo>
                  <a:lnTo>
                    <a:pt x="34333" y="16479"/>
                  </a:lnTo>
                  <a:lnTo>
                    <a:pt x="53044" y="3589"/>
                  </a:lnTo>
                  <a:lnTo>
                    <a:pt x="62545" y="1063"/>
                  </a:lnTo>
                  <a:lnTo>
                    <a:pt x="84596" y="2"/>
                  </a:lnTo>
                  <a:lnTo>
                    <a:pt x="79655" y="0"/>
                  </a:lnTo>
                  <a:lnTo>
                    <a:pt x="39635" y="11758"/>
                  </a:lnTo>
                  <a:lnTo>
                    <a:pt x="31898" y="15809"/>
                  </a:lnTo>
                  <a:lnTo>
                    <a:pt x="0" y="28144"/>
                  </a:lnTo>
                  <a:lnTo>
                    <a:pt x="8194" y="37696"/>
                  </a:lnTo>
                  <a:lnTo>
                    <a:pt x="35577" y="38096"/>
                  </a:lnTo>
                  <a:lnTo>
                    <a:pt x="36097" y="39155"/>
                  </a:lnTo>
                  <a:lnTo>
                    <a:pt x="36674" y="43155"/>
                  </a:lnTo>
                  <a:lnTo>
                    <a:pt x="34108" y="48460"/>
                  </a:lnTo>
                  <a:lnTo>
                    <a:pt x="11824" y="73987"/>
                  </a:lnTo>
                  <a:lnTo>
                    <a:pt x="9528" y="82834"/>
                  </a:lnTo>
                  <a:lnTo>
                    <a:pt x="8599" y="107960"/>
                  </a:lnTo>
                  <a:lnTo>
                    <a:pt x="9645" y="110073"/>
                  </a:lnTo>
                  <a:lnTo>
                    <a:pt x="11400" y="111482"/>
                  </a:lnTo>
                  <a:lnTo>
                    <a:pt x="16173" y="113047"/>
                  </a:lnTo>
                  <a:lnTo>
                    <a:pt x="27611" y="1142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5" name="SMARTInkShape-7517"/>
            <p:cNvSpPr/>
            <p:nvPr>
              <p:custDataLst>
                <p:tags r:id="rId206"/>
              </p:custDataLst>
            </p:nvPr>
          </p:nvSpPr>
          <p:spPr>
            <a:xfrm>
              <a:off x="6067425" y="2895600"/>
              <a:ext cx="9525" cy="1"/>
            </a:xfrm>
            <a:custGeom>
              <a:avLst/>
              <a:gdLst/>
              <a:ahLst/>
              <a:cxnLst/>
              <a:rect l="0" t="0" r="0" b="0"/>
              <a:pathLst>
                <a:path w="9525" h="1">
                  <a:moveTo>
                    <a:pt x="0" y="0"/>
                  </a:moveTo>
                  <a:lnTo>
                    <a:pt x="0" y="0"/>
                  </a:lnTo>
                  <a:lnTo>
                    <a:pt x="952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6" name="SMARTInkShape-7518"/>
            <p:cNvSpPr/>
            <p:nvPr>
              <p:custDataLst>
                <p:tags r:id="rId207"/>
              </p:custDataLst>
            </p:nvPr>
          </p:nvSpPr>
          <p:spPr>
            <a:xfrm>
              <a:off x="3905250" y="1667080"/>
              <a:ext cx="1504748" cy="914196"/>
            </a:xfrm>
            <a:custGeom>
              <a:avLst/>
              <a:gdLst/>
              <a:ahLst/>
              <a:cxnLst/>
              <a:rect l="0" t="0" r="0" b="0"/>
              <a:pathLst>
                <a:path w="1504748" h="914196">
                  <a:moveTo>
                    <a:pt x="1219200" y="914195"/>
                  </a:moveTo>
                  <a:lnTo>
                    <a:pt x="1219200" y="914195"/>
                  </a:lnTo>
                  <a:lnTo>
                    <a:pt x="1209709" y="904704"/>
                  </a:lnTo>
                  <a:lnTo>
                    <a:pt x="1209675" y="885630"/>
                  </a:lnTo>
                  <a:lnTo>
                    <a:pt x="1200150" y="885620"/>
                  </a:lnTo>
                  <a:lnTo>
                    <a:pt x="1209674" y="885620"/>
                  </a:lnTo>
                  <a:lnTo>
                    <a:pt x="1209675" y="890677"/>
                  </a:lnTo>
                  <a:lnTo>
                    <a:pt x="1210734" y="892166"/>
                  </a:lnTo>
                  <a:lnTo>
                    <a:pt x="1212497" y="893159"/>
                  </a:lnTo>
                  <a:lnTo>
                    <a:pt x="1219376" y="894883"/>
                  </a:lnTo>
                  <a:lnTo>
                    <a:pt x="1232342" y="895111"/>
                  </a:lnTo>
                  <a:lnTo>
                    <a:pt x="1273793" y="883385"/>
                  </a:lnTo>
                  <a:lnTo>
                    <a:pt x="1311181" y="860729"/>
                  </a:lnTo>
                  <a:lnTo>
                    <a:pt x="1354040" y="832326"/>
                  </a:lnTo>
                  <a:lnTo>
                    <a:pt x="1400076" y="790224"/>
                  </a:lnTo>
                  <a:lnTo>
                    <a:pt x="1430853" y="757543"/>
                  </a:lnTo>
                  <a:lnTo>
                    <a:pt x="1455472" y="713610"/>
                  </a:lnTo>
                  <a:lnTo>
                    <a:pt x="1478535" y="669293"/>
                  </a:lnTo>
                  <a:lnTo>
                    <a:pt x="1493243" y="645487"/>
                  </a:lnTo>
                  <a:lnTo>
                    <a:pt x="1499747" y="626494"/>
                  </a:lnTo>
                  <a:lnTo>
                    <a:pt x="1503922" y="582630"/>
                  </a:lnTo>
                  <a:lnTo>
                    <a:pt x="1504747" y="543077"/>
                  </a:lnTo>
                  <a:lnTo>
                    <a:pt x="1503851" y="498144"/>
                  </a:lnTo>
                  <a:lnTo>
                    <a:pt x="1496275" y="467424"/>
                  </a:lnTo>
                  <a:lnTo>
                    <a:pt x="1478111" y="425776"/>
                  </a:lnTo>
                  <a:lnTo>
                    <a:pt x="1468680" y="402903"/>
                  </a:lnTo>
                  <a:lnTo>
                    <a:pt x="1436755" y="359527"/>
                  </a:lnTo>
                  <a:lnTo>
                    <a:pt x="1394818" y="315563"/>
                  </a:lnTo>
                  <a:lnTo>
                    <a:pt x="1358254" y="280916"/>
                  </a:lnTo>
                  <a:lnTo>
                    <a:pt x="1315551" y="248896"/>
                  </a:lnTo>
                  <a:lnTo>
                    <a:pt x="1282132" y="226218"/>
                  </a:lnTo>
                  <a:lnTo>
                    <a:pt x="1246111" y="203086"/>
                  </a:lnTo>
                  <a:lnTo>
                    <a:pt x="1208936" y="182221"/>
                  </a:lnTo>
                  <a:lnTo>
                    <a:pt x="1171246" y="162365"/>
                  </a:lnTo>
                  <a:lnTo>
                    <a:pt x="1132270" y="142957"/>
                  </a:lnTo>
                  <a:lnTo>
                    <a:pt x="1090254" y="123748"/>
                  </a:lnTo>
                  <a:lnTo>
                    <a:pt x="1049707" y="107449"/>
                  </a:lnTo>
                  <a:lnTo>
                    <a:pt x="1008403" y="92091"/>
                  </a:lnTo>
                  <a:lnTo>
                    <a:pt x="961823" y="74682"/>
                  </a:lnTo>
                  <a:lnTo>
                    <a:pt x="918544" y="59184"/>
                  </a:lnTo>
                  <a:lnTo>
                    <a:pt x="876025" y="46298"/>
                  </a:lnTo>
                  <a:lnTo>
                    <a:pt x="828906" y="37044"/>
                  </a:lnTo>
                  <a:lnTo>
                    <a:pt x="782563" y="26581"/>
                  </a:lnTo>
                  <a:lnTo>
                    <a:pt x="736214" y="15933"/>
                  </a:lnTo>
                  <a:lnTo>
                    <a:pt x="712002" y="11612"/>
                  </a:lnTo>
                  <a:lnTo>
                    <a:pt x="687393" y="7673"/>
                  </a:lnTo>
                  <a:lnTo>
                    <a:pt x="640294" y="3296"/>
                  </a:lnTo>
                  <a:lnTo>
                    <a:pt x="593608" y="1351"/>
                  </a:lnTo>
                  <a:lnTo>
                    <a:pt x="569306" y="833"/>
                  </a:lnTo>
                  <a:lnTo>
                    <a:pt x="544637" y="486"/>
                  </a:lnTo>
                  <a:lnTo>
                    <a:pt x="519725" y="256"/>
                  </a:lnTo>
                  <a:lnTo>
                    <a:pt x="494650" y="102"/>
                  </a:lnTo>
                  <a:lnTo>
                    <a:pt x="469467" y="0"/>
                  </a:lnTo>
                  <a:lnTo>
                    <a:pt x="445269" y="990"/>
                  </a:lnTo>
                  <a:lnTo>
                    <a:pt x="398628" y="4912"/>
                  </a:lnTo>
                  <a:lnTo>
                    <a:pt x="353204" y="7361"/>
                  </a:lnTo>
                  <a:lnTo>
                    <a:pt x="309380" y="9508"/>
                  </a:lnTo>
                  <a:lnTo>
                    <a:pt x="268736" y="13989"/>
                  </a:lnTo>
                  <a:lnTo>
                    <a:pt x="232327" y="19509"/>
                  </a:lnTo>
                  <a:lnTo>
                    <a:pt x="184902" y="28567"/>
                  </a:lnTo>
                  <a:lnTo>
                    <a:pt x="144038" y="35131"/>
                  </a:lnTo>
                  <a:lnTo>
                    <a:pt x="97361" y="42406"/>
                  </a:lnTo>
                  <a:lnTo>
                    <a:pt x="51543" y="55181"/>
                  </a:lnTo>
                  <a:lnTo>
                    <a:pt x="16094" y="57900"/>
                  </a:lnTo>
                  <a:lnTo>
                    <a:pt x="2329" y="65132"/>
                  </a:lnTo>
                  <a:lnTo>
                    <a:pt x="1552" y="64520"/>
                  </a:lnTo>
                  <a:lnTo>
                    <a:pt x="0" y="56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97" name="SMARTInkShape-7519"/>
            <p:cNvSpPr/>
            <p:nvPr>
              <p:custDataLst>
                <p:tags r:id="rId208"/>
              </p:custDataLst>
            </p:nvPr>
          </p:nvSpPr>
          <p:spPr>
            <a:xfrm>
              <a:off x="3476847" y="1581266"/>
              <a:ext cx="571279" cy="285635"/>
            </a:xfrm>
            <a:custGeom>
              <a:avLst/>
              <a:gdLst/>
              <a:ahLst/>
              <a:cxnLst/>
              <a:rect l="0" t="0" r="0" b="0"/>
              <a:pathLst>
                <a:path w="571279" h="285635">
                  <a:moveTo>
                    <a:pt x="571278" y="9409"/>
                  </a:moveTo>
                  <a:lnTo>
                    <a:pt x="571278" y="9409"/>
                  </a:lnTo>
                  <a:lnTo>
                    <a:pt x="556069" y="2863"/>
                  </a:lnTo>
                  <a:lnTo>
                    <a:pt x="510825" y="0"/>
                  </a:lnTo>
                  <a:lnTo>
                    <a:pt x="463246" y="7438"/>
                  </a:lnTo>
                  <a:lnTo>
                    <a:pt x="427438" y="11647"/>
                  </a:lnTo>
                  <a:lnTo>
                    <a:pt x="390017" y="19597"/>
                  </a:lnTo>
                  <a:lnTo>
                    <a:pt x="349296" y="31478"/>
                  </a:lnTo>
                  <a:lnTo>
                    <a:pt x="306539" y="45581"/>
                  </a:lnTo>
                  <a:lnTo>
                    <a:pt x="267059" y="59285"/>
                  </a:lnTo>
                  <a:lnTo>
                    <a:pt x="228550" y="73929"/>
                  </a:lnTo>
                  <a:lnTo>
                    <a:pt x="190329" y="87793"/>
                  </a:lnTo>
                  <a:lnTo>
                    <a:pt x="152193" y="105306"/>
                  </a:lnTo>
                  <a:lnTo>
                    <a:pt x="106437" y="125130"/>
                  </a:lnTo>
                  <a:lnTo>
                    <a:pt x="61338" y="146842"/>
                  </a:lnTo>
                  <a:lnTo>
                    <a:pt x="17377" y="176509"/>
                  </a:lnTo>
                  <a:lnTo>
                    <a:pt x="8305" y="183512"/>
                  </a:lnTo>
                  <a:lnTo>
                    <a:pt x="3568" y="192974"/>
                  </a:lnTo>
                  <a:lnTo>
                    <a:pt x="0" y="216672"/>
                  </a:lnTo>
                  <a:lnTo>
                    <a:pt x="20069" y="228394"/>
                  </a:lnTo>
                  <a:lnTo>
                    <a:pt x="42714" y="235160"/>
                  </a:lnTo>
                  <a:lnTo>
                    <a:pt x="83479" y="238505"/>
                  </a:lnTo>
                  <a:lnTo>
                    <a:pt x="126025" y="245437"/>
                  </a:lnTo>
                  <a:lnTo>
                    <a:pt x="162421" y="246913"/>
                  </a:lnTo>
                  <a:lnTo>
                    <a:pt x="200016" y="247350"/>
                  </a:lnTo>
                  <a:lnTo>
                    <a:pt x="240788" y="247480"/>
                  </a:lnTo>
                  <a:lnTo>
                    <a:pt x="280738" y="250340"/>
                  </a:lnTo>
                  <a:lnTo>
                    <a:pt x="327739" y="255732"/>
                  </a:lnTo>
                  <a:lnTo>
                    <a:pt x="372300" y="256797"/>
                  </a:lnTo>
                  <a:lnTo>
                    <a:pt x="418575" y="259829"/>
                  </a:lnTo>
                  <a:lnTo>
                    <a:pt x="442984" y="265695"/>
                  </a:lnTo>
                  <a:lnTo>
                    <a:pt x="450053" y="266189"/>
                  </a:lnTo>
                  <a:lnTo>
                    <a:pt x="456723" y="269231"/>
                  </a:lnTo>
                  <a:lnTo>
                    <a:pt x="459983" y="271523"/>
                  </a:lnTo>
                  <a:lnTo>
                    <a:pt x="463605" y="276893"/>
                  </a:lnTo>
                  <a:lnTo>
                    <a:pt x="465931" y="283908"/>
                  </a:lnTo>
                  <a:lnTo>
                    <a:pt x="465063" y="284483"/>
                  </a:lnTo>
                  <a:lnTo>
                    <a:pt x="456978" y="2856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811" name="SMARTInkShape-Group722"/>
          <p:cNvGrpSpPr/>
          <p:nvPr/>
        </p:nvGrpSpPr>
        <p:grpSpPr>
          <a:xfrm>
            <a:off x="6135575" y="3714831"/>
            <a:ext cx="1722551" cy="302398"/>
            <a:chOff x="6135575" y="3714831"/>
            <a:chExt cx="1722551" cy="302398"/>
          </a:xfrm>
        </p:grpSpPr>
        <p:sp>
          <p:nvSpPr>
            <p:cNvPr id="2799" name="SMARTInkShape-7520"/>
            <p:cNvSpPr/>
            <p:nvPr>
              <p:custDataLst>
                <p:tags r:id="rId182"/>
              </p:custDataLst>
            </p:nvPr>
          </p:nvSpPr>
          <p:spPr>
            <a:xfrm>
              <a:off x="6135575" y="3914775"/>
              <a:ext cx="27101" cy="9410"/>
            </a:xfrm>
            <a:custGeom>
              <a:avLst/>
              <a:gdLst/>
              <a:ahLst/>
              <a:cxnLst/>
              <a:rect l="0" t="0" r="0" b="0"/>
              <a:pathLst>
                <a:path w="27101" h="9410">
                  <a:moveTo>
                    <a:pt x="27100" y="0"/>
                  </a:moveTo>
                  <a:lnTo>
                    <a:pt x="27100" y="0"/>
                  </a:lnTo>
                  <a:lnTo>
                    <a:pt x="22044" y="0"/>
                  </a:lnTo>
                  <a:lnTo>
                    <a:pt x="16739" y="2822"/>
                  </a:lnTo>
                  <a:lnTo>
                    <a:pt x="9766" y="8201"/>
                  </a:lnTo>
                  <a:lnTo>
                    <a:pt x="0" y="9409"/>
                  </a:lnTo>
                  <a:lnTo>
                    <a:pt x="2003" y="6651"/>
                  </a:lnTo>
                  <a:lnTo>
                    <a:pt x="8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0" name="SMARTInkShape-7521"/>
            <p:cNvSpPr/>
            <p:nvPr>
              <p:custDataLst>
                <p:tags r:id="rId183"/>
              </p:custDataLst>
            </p:nvPr>
          </p:nvSpPr>
          <p:spPr>
            <a:xfrm>
              <a:off x="6346021" y="3771900"/>
              <a:ext cx="206061" cy="245329"/>
            </a:xfrm>
            <a:custGeom>
              <a:avLst/>
              <a:gdLst/>
              <a:ahLst/>
              <a:cxnLst/>
              <a:rect l="0" t="0" r="0" b="0"/>
              <a:pathLst>
                <a:path w="206061" h="245329">
                  <a:moveTo>
                    <a:pt x="178604" y="0"/>
                  </a:moveTo>
                  <a:lnTo>
                    <a:pt x="178604" y="0"/>
                  </a:lnTo>
                  <a:lnTo>
                    <a:pt x="136692" y="0"/>
                  </a:lnTo>
                  <a:lnTo>
                    <a:pt x="115802" y="1058"/>
                  </a:lnTo>
                  <a:lnTo>
                    <a:pt x="99554" y="7605"/>
                  </a:lnTo>
                  <a:lnTo>
                    <a:pt x="84045" y="16475"/>
                  </a:lnTo>
                  <a:lnTo>
                    <a:pt x="80639" y="17333"/>
                  </a:lnTo>
                  <a:lnTo>
                    <a:pt x="74034" y="23932"/>
                  </a:lnTo>
                  <a:lnTo>
                    <a:pt x="68628" y="32862"/>
                  </a:lnTo>
                  <a:lnTo>
                    <a:pt x="66226" y="40358"/>
                  </a:lnTo>
                  <a:lnTo>
                    <a:pt x="66644" y="42780"/>
                  </a:lnTo>
                  <a:lnTo>
                    <a:pt x="67981" y="44395"/>
                  </a:lnTo>
                  <a:lnTo>
                    <a:pt x="74918" y="49490"/>
                  </a:lnTo>
                  <a:lnTo>
                    <a:pt x="80663" y="53746"/>
                  </a:lnTo>
                  <a:lnTo>
                    <a:pt x="127871" y="64490"/>
                  </a:lnTo>
                  <a:lnTo>
                    <a:pt x="149108" y="68850"/>
                  </a:lnTo>
                  <a:lnTo>
                    <a:pt x="194425" y="89028"/>
                  </a:lnTo>
                  <a:lnTo>
                    <a:pt x="201511" y="95307"/>
                  </a:lnTo>
                  <a:lnTo>
                    <a:pt x="203400" y="98463"/>
                  </a:lnTo>
                  <a:lnTo>
                    <a:pt x="206060" y="113018"/>
                  </a:lnTo>
                  <a:lnTo>
                    <a:pt x="203860" y="121844"/>
                  </a:lnTo>
                  <a:lnTo>
                    <a:pt x="193848" y="135586"/>
                  </a:lnTo>
                  <a:lnTo>
                    <a:pt x="157798" y="165394"/>
                  </a:lnTo>
                  <a:lnTo>
                    <a:pt x="111698" y="196889"/>
                  </a:lnTo>
                  <a:lnTo>
                    <a:pt x="64275" y="221066"/>
                  </a:lnTo>
                  <a:lnTo>
                    <a:pt x="30825" y="242424"/>
                  </a:lnTo>
                  <a:lnTo>
                    <a:pt x="19086" y="245328"/>
                  </a:lnTo>
                  <a:lnTo>
                    <a:pt x="9634" y="243796"/>
                  </a:lnTo>
                  <a:lnTo>
                    <a:pt x="5633" y="241905"/>
                  </a:lnTo>
                  <a:lnTo>
                    <a:pt x="2965" y="239587"/>
                  </a:lnTo>
                  <a:lnTo>
                    <a:pt x="0" y="234189"/>
                  </a:lnTo>
                  <a:lnTo>
                    <a:pt x="1327" y="231268"/>
                  </a:lnTo>
                  <a:lnTo>
                    <a:pt x="73829"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1" name="SMARTInkShape-7522"/>
            <p:cNvSpPr/>
            <p:nvPr>
              <p:custDataLst>
                <p:tags r:id="rId184"/>
              </p:custDataLst>
            </p:nvPr>
          </p:nvSpPr>
          <p:spPr>
            <a:xfrm>
              <a:off x="6639077" y="3829645"/>
              <a:ext cx="152249" cy="113137"/>
            </a:xfrm>
            <a:custGeom>
              <a:avLst/>
              <a:gdLst/>
              <a:ahLst/>
              <a:cxnLst/>
              <a:rect l="0" t="0" r="0" b="0"/>
              <a:pathLst>
                <a:path w="152249" h="113137">
                  <a:moveTo>
                    <a:pt x="28423" y="8930"/>
                  </a:moveTo>
                  <a:lnTo>
                    <a:pt x="28423" y="8930"/>
                  </a:lnTo>
                  <a:lnTo>
                    <a:pt x="23367" y="8930"/>
                  </a:lnTo>
                  <a:lnTo>
                    <a:pt x="21877" y="9988"/>
                  </a:lnTo>
                  <a:lnTo>
                    <a:pt x="20884" y="11752"/>
                  </a:lnTo>
                  <a:lnTo>
                    <a:pt x="8589" y="52656"/>
                  </a:lnTo>
                  <a:lnTo>
                    <a:pt x="3733" y="62231"/>
                  </a:lnTo>
                  <a:lnTo>
                    <a:pt x="0" y="97370"/>
                  </a:lnTo>
                  <a:lnTo>
                    <a:pt x="2738" y="103976"/>
                  </a:lnTo>
                  <a:lnTo>
                    <a:pt x="4949" y="107219"/>
                  </a:lnTo>
                  <a:lnTo>
                    <a:pt x="10230" y="110822"/>
                  </a:lnTo>
                  <a:lnTo>
                    <a:pt x="19152" y="112851"/>
                  </a:lnTo>
                  <a:lnTo>
                    <a:pt x="22242" y="113136"/>
                  </a:lnTo>
                  <a:lnTo>
                    <a:pt x="28498" y="110630"/>
                  </a:lnTo>
                  <a:lnTo>
                    <a:pt x="75256" y="83099"/>
                  </a:lnTo>
                  <a:lnTo>
                    <a:pt x="97685" y="68422"/>
                  </a:lnTo>
                  <a:lnTo>
                    <a:pt x="129925" y="24876"/>
                  </a:lnTo>
                  <a:lnTo>
                    <a:pt x="151689" y="0"/>
                  </a:lnTo>
                  <a:lnTo>
                    <a:pt x="152083" y="4638"/>
                  </a:lnTo>
                  <a:lnTo>
                    <a:pt x="143305" y="39819"/>
                  </a:lnTo>
                  <a:lnTo>
                    <a:pt x="142838" y="58306"/>
                  </a:lnTo>
                  <a:lnTo>
                    <a:pt x="145596" y="65447"/>
                  </a:lnTo>
                  <a:lnTo>
                    <a:pt x="149292" y="72149"/>
                  </a:lnTo>
                  <a:lnTo>
                    <a:pt x="152248" y="851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2" name="SMARTInkShape-7523"/>
            <p:cNvSpPr/>
            <p:nvPr>
              <p:custDataLst>
                <p:tags r:id="rId185"/>
              </p:custDataLst>
            </p:nvPr>
          </p:nvSpPr>
          <p:spPr>
            <a:xfrm>
              <a:off x="6848867" y="3766798"/>
              <a:ext cx="199634" cy="157503"/>
            </a:xfrm>
            <a:custGeom>
              <a:avLst/>
              <a:gdLst/>
              <a:ahLst/>
              <a:cxnLst/>
              <a:rect l="0" t="0" r="0" b="0"/>
              <a:pathLst>
                <a:path w="199634" h="157503">
                  <a:moveTo>
                    <a:pt x="9133" y="157502"/>
                  </a:moveTo>
                  <a:lnTo>
                    <a:pt x="9133" y="157502"/>
                  </a:lnTo>
                  <a:lnTo>
                    <a:pt x="9133" y="149301"/>
                  </a:lnTo>
                  <a:lnTo>
                    <a:pt x="10192" y="148860"/>
                  </a:lnTo>
                  <a:lnTo>
                    <a:pt x="14620" y="148239"/>
                  </a:lnTo>
                  <a:lnTo>
                    <a:pt x="9409" y="147987"/>
                  </a:lnTo>
                  <a:lnTo>
                    <a:pt x="9158" y="156179"/>
                  </a:lnTo>
                  <a:lnTo>
                    <a:pt x="9135" y="149185"/>
                  </a:lnTo>
                  <a:lnTo>
                    <a:pt x="4077" y="143278"/>
                  </a:lnTo>
                  <a:lnTo>
                    <a:pt x="1595" y="134953"/>
                  </a:lnTo>
                  <a:lnTo>
                    <a:pt x="0" y="117417"/>
                  </a:lnTo>
                  <a:lnTo>
                    <a:pt x="9331" y="78883"/>
                  </a:lnTo>
                  <a:lnTo>
                    <a:pt x="27333" y="49482"/>
                  </a:lnTo>
                  <a:lnTo>
                    <a:pt x="44747" y="33303"/>
                  </a:lnTo>
                  <a:lnTo>
                    <a:pt x="82002" y="9499"/>
                  </a:lnTo>
                  <a:lnTo>
                    <a:pt x="122836" y="0"/>
                  </a:lnTo>
                  <a:lnTo>
                    <a:pt x="144743" y="4221"/>
                  </a:lnTo>
                  <a:lnTo>
                    <a:pt x="147165" y="5573"/>
                  </a:lnTo>
                  <a:lnTo>
                    <a:pt x="148779" y="7533"/>
                  </a:lnTo>
                  <a:lnTo>
                    <a:pt x="150573" y="12533"/>
                  </a:lnTo>
                  <a:lnTo>
                    <a:pt x="151370" y="18282"/>
                  </a:lnTo>
                  <a:lnTo>
                    <a:pt x="144277" y="43689"/>
                  </a:lnTo>
                  <a:lnTo>
                    <a:pt x="138694" y="53296"/>
                  </a:lnTo>
                  <a:lnTo>
                    <a:pt x="96528" y="89466"/>
                  </a:lnTo>
                  <a:lnTo>
                    <a:pt x="73394" y="111294"/>
                  </a:lnTo>
                  <a:lnTo>
                    <a:pt x="62158" y="118058"/>
                  </a:lnTo>
                  <a:lnTo>
                    <a:pt x="56969" y="128441"/>
                  </a:lnTo>
                  <a:lnTo>
                    <a:pt x="99140" y="129977"/>
                  </a:lnTo>
                  <a:lnTo>
                    <a:pt x="136231" y="137569"/>
                  </a:lnTo>
                  <a:lnTo>
                    <a:pt x="155212" y="139249"/>
                  </a:lnTo>
                  <a:lnTo>
                    <a:pt x="199633" y="1479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3" name="SMARTInkShape-7524"/>
            <p:cNvSpPr/>
            <p:nvPr>
              <p:custDataLst>
                <p:tags r:id="rId186"/>
              </p:custDataLst>
            </p:nvPr>
          </p:nvSpPr>
          <p:spPr>
            <a:xfrm>
              <a:off x="7058025" y="3733800"/>
              <a:ext cx="142876" cy="180842"/>
            </a:xfrm>
            <a:custGeom>
              <a:avLst/>
              <a:gdLst/>
              <a:ahLst/>
              <a:cxnLst/>
              <a:rect l="0" t="0" r="0" b="0"/>
              <a:pathLst>
                <a:path w="142876" h="180842">
                  <a:moveTo>
                    <a:pt x="0" y="95250"/>
                  </a:moveTo>
                  <a:lnTo>
                    <a:pt x="0" y="95250"/>
                  </a:lnTo>
                  <a:lnTo>
                    <a:pt x="8201" y="103451"/>
                  </a:lnTo>
                  <a:lnTo>
                    <a:pt x="9133" y="109439"/>
                  </a:lnTo>
                  <a:lnTo>
                    <a:pt x="10506" y="122003"/>
                  </a:lnTo>
                  <a:lnTo>
                    <a:pt x="28066" y="169063"/>
                  </a:lnTo>
                  <a:lnTo>
                    <a:pt x="28571" y="180841"/>
                  </a:lnTo>
                  <a:lnTo>
                    <a:pt x="28575" y="137247"/>
                  </a:lnTo>
                  <a:lnTo>
                    <a:pt x="28575" y="92914"/>
                  </a:lnTo>
                  <a:lnTo>
                    <a:pt x="29634" y="78448"/>
                  </a:lnTo>
                  <a:lnTo>
                    <a:pt x="36179" y="57110"/>
                  </a:lnTo>
                  <a:lnTo>
                    <a:pt x="47873" y="39346"/>
                  </a:lnTo>
                  <a:lnTo>
                    <a:pt x="64591" y="22389"/>
                  </a:lnTo>
                  <a:lnTo>
                    <a:pt x="82755" y="12749"/>
                  </a:lnTo>
                  <a:lnTo>
                    <a:pt x="127266" y="1259"/>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4" name="SMARTInkShape-7525"/>
            <p:cNvSpPr/>
            <p:nvPr>
              <p:custDataLst>
                <p:tags r:id="rId187"/>
              </p:custDataLst>
            </p:nvPr>
          </p:nvSpPr>
          <p:spPr>
            <a:xfrm>
              <a:off x="7087959" y="3781425"/>
              <a:ext cx="103417" cy="37975"/>
            </a:xfrm>
            <a:custGeom>
              <a:avLst/>
              <a:gdLst/>
              <a:ahLst/>
              <a:cxnLst/>
              <a:rect l="0" t="0" r="0" b="0"/>
              <a:pathLst>
                <a:path w="103417" h="37975">
                  <a:moveTo>
                    <a:pt x="17691" y="19050"/>
                  </a:moveTo>
                  <a:lnTo>
                    <a:pt x="17691" y="19050"/>
                  </a:lnTo>
                  <a:lnTo>
                    <a:pt x="9490" y="27251"/>
                  </a:lnTo>
                  <a:lnTo>
                    <a:pt x="8558" y="33239"/>
                  </a:lnTo>
                  <a:lnTo>
                    <a:pt x="7369" y="34860"/>
                  </a:lnTo>
                  <a:lnTo>
                    <a:pt x="0" y="37673"/>
                  </a:lnTo>
                  <a:lnTo>
                    <a:pt x="4100" y="37974"/>
                  </a:lnTo>
                  <a:lnTo>
                    <a:pt x="46603" y="26336"/>
                  </a:lnTo>
                  <a:lnTo>
                    <a:pt x="91572" y="9634"/>
                  </a:lnTo>
                  <a:lnTo>
                    <a:pt x="10341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5" name="SMARTInkShape-7526"/>
            <p:cNvSpPr/>
            <p:nvPr>
              <p:custDataLst>
                <p:tags r:id="rId188"/>
              </p:custDataLst>
            </p:nvPr>
          </p:nvSpPr>
          <p:spPr>
            <a:xfrm>
              <a:off x="7267575" y="3753021"/>
              <a:ext cx="157292" cy="171280"/>
            </a:xfrm>
            <a:custGeom>
              <a:avLst/>
              <a:gdLst/>
              <a:ahLst/>
              <a:cxnLst/>
              <a:rect l="0" t="0" r="0" b="0"/>
              <a:pathLst>
                <a:path w="157292" h="171280">
                  <a:moveTo>
                    <a:pt x="0" y="47454"/>
                  </a:moveTo>
                  <a:lnTo>
                    <a:pt x="0" y="47454"/>
                  </a:lnTo>
                  <a:lnTo>
                    <a:pt x="0" y="93800"/>
                  </a:lnTo>
                  <a:lnTo>
                    <a:pt x="0" y="131263"/>
                  </a:lnTo>
                  <a:lnTo>
                    <a:pt x="1059" y="131902"/>
                  </a:lnTo>
                  <a:lnTo>
                    <a:pt x="5057" y="132611"/>
                  </a:lnTo>
                  <a:lnTo>
                    <a:pt x="6546" y="131742"/>
                  </a:lnTo>
                  <a:lnTo>
                    <a:pt x="7539" y="130104"/>
                  </a:lnTo>
                  <a:lnTo>
                    <a:pt x="8643" y="124404"/>
                  </a:lnTo>
                  <a:lnTo>
                    <a:pt x="10561" y="87896"/>
                  </a:lnTo>
                  <a:lnTo>
                    <a:pt x="28770" y="44092"/>
                  </a:lnTo>
                  <a:lnTo>
                    <a:pt x="64770" y="1782"/>
                  </a:lnTo>
                  <a:lnTo>
                    <a:pt x="96168" y="0"/>
                  </a:lnTo>
                  <a:lnTo>
                    <a:pt x="103772" y="2728"/>
                  </a:lnTo>
                  <a:lnTo>
                    <a:pt x="117277" y="13101"/>
                  </a:lnTo>
                  <a:lnTo>
                    <a:pt x="126942" y="27280"/>
                  </a:lnTo>
                  <a:lnTo>
                    <a:pt x="146045" y="71710"/>
                  </a:lnTo>
                  <a:lnTo>
                    <a:pt x="151145" y="98028"/>
                  </a:lnTo>
                  <a:lnTo>
                    <a:pt x="153087" y="116178"/>
                  </a:lnTo>
                  <a:lnTo>
                    <a:pt x="157291" y="124918"/>
                  </a:lnTo>
                  <a:lnTo>
                    <a:pt x="157043" y="137974"/>
                  </a:lnTo>
                  <a:lnTo>
                    <a:pt x="152672" y="160362"/>
                  </a:lnTo>
                  <a:lnTo>
                    <a:pt x="142875" y="1712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6" name="SMARTInkShape-7527"/>
            <p:cNvSpPr/>
            <p:nvPr>
              <p:custDataLst>
                <p:tags r:id="rId189"/>
              </p:custDataLst>
            </p:nvPr>
          </p:nvSpPr>
          <p:spPr>
            <a:xfrm>
              <a:off x="7267575" y="3838575"/>
              <a:ext cx="133351" cy="19051"/>
            </a:xfrm>
            <a:custGeom>
              <a:avLst/>
              <a:gdLst/>
              <a:ahLst/>
              <a:cxnLst/>
              <a:rect l="0" t="0" r="0" b="0"/>
              <a:pathLst>
                <a:path w="133351" h="19051">
                  <a:moveTo>
                    <a:pt x="0" y="19050"/>
                  </a:moveTo>
                  <a:lnTo>
                    <a:pt x="0" y="19050"/>
                  </a:lnTo>
                  <a:lnTo>
                    <a:pt x="14466" y="19050"/>
                  </a:lnTo>
                  <a:lnTo>
                    <a:pt x="60289" y="2575"/>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7" name="SMARTInkShape-7528"/>
            <p:cNvSpPr/>
            <p:nvPr>
              <p:custDataLst>
                <p:tags r:id="rId190"/>
              </p:custDataLst>
            </p:nvPr>
          </p:nvSpPr>
          <p:spPr>
            <a:xfrm>
              <a:off x="7506292" y="3790950"/>
              <a:ext cx="123234" cy="103273"/>
            </a:xfrm>
            <a:custGeom>
              <a:avLst/>
              <a:gdLst/>
              <a:ahLst/>
              <a:cxnLst/>
              <a:rect l="0" t="0" r="0" b="0"/>
              <a:pathLst>
                <a:path w="123234" h="103273">
                  <a:moveTo>
                    <a:pt x="75608" y="0"/>
                  </a:moveTo>
                  <a:lnTo>
                    <a:pt x="75608" y="0"/>
                  </a:lnTo>
                  <a:lnTo>
                    <a:pt x="43809" y="0"/>
                  </a:lnTo>
                  <a:lnTo>
                    <a:pt x="34665" y="5645"/>
                  </a:lnTo>
                  <a:lnTo>
                    <a:pt x="6149" y="31523"/>
                  </a:lnTo>
                  <a:lnTo>
                    <a:pt x="2405" y="40822"/>
                  </a:lnTo>
                  <a:lnTo>
                    <a:pt x="0" y="64038"/>
                  </a:lnTo>
                  <a:lnTo>
                    <a:pt x="2493" y="73617"/>
                  </a:lnTo>
                  <a:lnTo>
                    <a:pt x="12717" y="88390"/>
                  </a:lnTo>
                  <a:lnTo>
                    <a:pt x="21551" y="92201"/>
                  </a:lnTo>
                  <a:lnTo>
                    <a:pt x="63089" y="103272"/>
                  </a:lnTo>
                  <a:lnTo>
                    <a:pt x="123233"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8" name="SMARTInkShape-7529"/>
            <p:cNvSpPr/>
            <p:nvPr>
              <p:custDataLst>
                <p:tags r:id="rId191"/>
              </p:custDataLst>
            </p:nvPr>
          </p:nvSpPr>
          <p:spPr>
            <a:xfrm>
              <a:off x="7668018" y="3714831"/>
              <a:ext cx="139260" cy="123594"/>
            </a:xfrm>
            <a:custGeom>
              <a:avLst/>
              <a:gdLst/>
              <a:ahLst/>
              <a:cxnLst/>
              <a:rect l="0" t="0" r="0" b="0"/>
              <a:pathLst>
                <a:path w="139260" h="123594">
                  <a:moveTo>
                    <a:pt x="9132" y="104694"/>
                  </a:moveTo>
                  <a:lnTo>
                    <a:pt x="9132" y="104694"/>
                  </a:lnTo>
                  <a:lnTo>
                    <a:pt x="18623" y="104694"/>
                  </a:lnTo>
                  <a:lnTo>
                    <a:pt x="18654" y="117951"/>
                  </a:lnTo>
                  <a:lnTo>
                    <a:pt x="17597" y="119882"/>
                  </a:lnTo>
                  <a:lnTo>
                    <a:pt x="15833" y="121169"/>
                  </a:lnTo>
                  <a:lnTo>
                    <a:pt x="9524" y="123593"/>
                  </a:lnTo>
                  <a:lnTo>
                    <a:pt x="9166" y="110473"/>
                  </a:lnTo>
                  <a:lnTo>
                    <a:pt x="8096" y="108547"/>
                  </a:lnTo>
                  <a:lnTo>
                    <a:pt x="6325" y="107262"/>
                  </a:lnTo>
                  <a:lnTo>
                    <a:pt x="4086" y="106406"/>
                  </a:lnTo>
                  <a:lnTo>
                    <a:pt x="2593" y="104777"/>
                  </a:lnTo>
                  <a:lnTo>
                    <a:pt x="934" y="100145"/>
                  </a:lnTo>
                  <a:lnTo>
                    <a:pt x="0" y="86530"/>
                  </a:lnTo>
                  <a:lnTo>
                    <a:pt x="11381" y="45469"/>
                  </a:lnTo>
                  <a:lnTo>
                    <a:pt x="16482" y="36039"/>
                  </a:lnTo>
                  <a:lnTo>
                    <a:pt x="22276" y="31847"/>
                  </a:lnTo>
                  <a:lnTo>
                    <a:pt x="65818" y="6956"/>
                  </a:lnTo>
                  <a:lnTo>
                    <a:pt x="81196" y="2004"/>
                  </a:lnTo>
                  <a:lnTo>
                    <a:pt x="116611" y="0"/>
                  </a:lnTo>
                  <a:lnTo>
                    <a:pt x="139235" y="8127"/>
                  </a:lnTo>
                  <a:lnTo>
                    <a:pt x="139259" y="9625"/>
                  </a:lnTo>
                  <a:lnTo>
                    <a:pt x="132957" y="18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09" name="SMARTInkShape-7530"/>
            <p:cNvSpPr/>
            <p:nvPr>
              <p:custDataLst>
                <p:tags r:id="rId192"/>
              </p:custDataLst>
            </p:nvPr>
          </p:nvSpPr>
          <p:spPr>
            <a:xfrm>
              <a:off x="7667625" y="3790950"/>
              <a:ext cx="114301" cy="19051"/>
            </a:xfrm>
            <a:custGeom>
              <a:avLst/>
              <a:gdLst/>
              <a:ahLst/>
              <a:cxnLst/>
              <a:rect l="0" t="0" r="0" b="0"/>
              <a:pathLst>
                <a:path w="114301" h="19051">
                  <a:moveTo>
                    <a:pt x="0" y="19050"/>
                  </a:moveTo>
                  <a:lnTo>
                    <a:pt x="0" y="19050"/>
                  </a:lnTo>
                  <a:lnTo>
                    <a:pt x="46549" y="19050"/>
                  </a:lnTo>
                  <a:lnTo>
                    <a:pt x="59847" y="17992"/>
                  </a:lnTo>
                  <a:lnTo>
                    <a:pt x="103312" y="872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0" name="SMARTInkShape-7531"/>
            <p:cNvSpPr/>
            <p:nvPr>
              <p:custDataLst>
                <p:tags r:id="rId193"/>
              </p:custDataLst>
            </p:nvPr>
          </p:nvSpPr>
          <p:spPr>
            <a:xfrm>
              <a:off x="7729670" y="3810000"/>
              <a:ext cx="128456" cy="55801"/>
            </a:xfrm>
            <a:custGeom>
              <a:avLst/>
              <a:gdLst/>
              <a:ahLst/>
              <a:cxnLst/>
              <a:rect l="0" t="0" r="0" b="0"/>
              <a:pathLst>
                <a:path w="128456" h="55801">
                  <a:moveTo>
                    <a:pt x="23680" y="0"/>
                  </a:moveTo>
                  <a:lnTo>
                    <a:pt x="23680" y="0"/>
                  </a:lnTo>
                  <a:lnTo>
                    <a:pt x="18624" y="5057"/>
                  </a:lnTo>
                  <a:lnTo>
                    <a:pt x="16141" y="10361"/>
                  </a:lnTo>
                  <a:lnTo>
                    <a:pt x="15479" y="13257"/>
                  </a:lnTo>
                  <a:lnTo>
                    <a:pt x="6070" y="26742"/>
                  </a:lnTo>
                  <a:lnTo>
                    <a:pt x="0" y="33088"/>
                  </a:lnTo>
                  <a:lnTo>
                    <a:pt x="485" y="35817"/>
                  </a:lnTo>
                  <a:lnTo>
                    <a:pt x="6669" y="41671"/>
                  </a:lnTo>
                  <a:lnTo>
                    <a:pt x="13650" y="44979"/>
                  </a:lnTo>
                  <a:lnTo>
                    <a:pt x="54665" y="55671"/>
                  </a:lnTo>
                  <a:lnTo>
                    <a:pt x="90831" y="55800"/>
                  </a:lnTo>
                  <a:lnTo>
                    <a:pt x="128455"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819" name="SMARTInkShape-Group723"/>
          <p:cNvGrpSpPr/>
          <p:nvPr/>
        </p:nvGrpSpPr>
        <p:grpSpPr>
          <a:xfrm>
            <a:off x="8191500" y="3639005"/>
            <a:ext cx="1162051" cy="228146"/>
            <a:chOff x="8191500" y="3639005"/>
            <a:chExt cx="1162051" cy="228146"/>
          </a:xfrm>
        </p:grpSpPr>
        <p:sp>
          <p:nvSpPr>
            <p:cNvPr id="2812" name="SMARTInkShape-7532"/>
            <p:cNvSpPr/>
            <p:nvPr>
              <p:custDataLst>
                <p:tags r:id="rId175"/>
              </p:custDataLst>
            </p:nvPr>
          </p:nvSpPr>
          <p:spPr>
            <a:xfrm>
              <a:off x="8191500" y="3676819"/>
              <a:ext cx="200026" cy="161757"/>
            </a:xfrm>
            <a:custGeom>
              <a:avLst/>
              <a:gdLst/>
              <a:ahLst/>
              <a:cxnLst/>
              <a:rect l="0" t="0" r="0" b="0"/>
              <a:pathLst>
                <a:path w="200026" h="161757">
                  <a:moveTo>
                    <a:pt x="0" y="66506"/>
                  </a:moveTo>
                  <a:lnTo>
                    <a:pt x="0" y="66506"/>
                  </a:lnTo>
                  <a:lnTo>
                    <a:pt x="0" y="74707"/>
                  </a:lnTo>
                  <a:lnTo>
                    <a:pt x="6546" y="83374"/>
                  </a:lnTo>
                  <a:lnTo>
                    <a:pt x="8201" y="89172"/>
                  </a:lnTo>
                  <a:lnTo>
                    <a:pt x="9491" y="135583"/>
                  </a:lnTo>
                  <a:lnTo>
                    <a:pt x="9522" y="147137"/>
                  </a:lnTo>
                  <a:lnTo>
                    <a:pt x="12347" y="152789"/>
                  </a:lnTo>
                  <a:lnTo>
                    <a:pt x="18658" y="161231"/>
                  </a:lnTo>
                  <a:lnTo>
                    <a:pt x="13877" y="156544"/>
                  </a:lnTo>
                  <a:lnTo>
                    <a:pt x="13484" y="154048"/>
                  </a:lnTo>
                  <a:lnTo>
                    <a:pt x="18422" y="129691"/>
                  </a:lnTo>
                  <a:lnTo>
                    <a:pt x="20053" y="106974"/>
                  </a:lnTo>
                  <a:lnTo>
                    <a:pt x="26578" y="84769"/>
                  </a:lnTo>
                  <a:lnTo>
                    <a:pt x="27243" y="78682"/>
                  </a:lnTo>
                  <a:lnTo>
                    <a:pt x="33628" y="66273"/>
                  </a:lnTo>
                  <a:lnTo>
                    <a:pt x="60990" y="35784"/>
                  </a:lnTo>
                  <a:lnTo>
                    <a:pt x="102950" y="6345"/>
                  </a:lnTo>
                  <a:lnTo>
                    <a:pt x="132755" y="1118"/>
                  </a:lnTo>
                  <a:lnTo>
                    <a:pt x="154660" y="0"/>
                  </a:lnTo>
                  <a:lnTo>
                    <a:pt x="157082" y="1002"/>
                  </a:lnTo>
                  <a:lnTo>
                    <a:pt x="158696" y="2728"/>
                  </a:lnTo>
                  <a:lnTo>
                    <a:pt x="160490" y="7469"/>
                  </a:lnTo>
                  <a:lnTo>
                    <a:pt x="161287" y="13103"/>
                  </a:lnTo>
                  <a:lnTo>
                    <a:pt x="156680" y="27282"/>
                  </a:lnTo>
                  <a:lnTo>
                    <a:pt x="148611" y="39832"/>
                  </a:lnTo>
                  <a:lnTo>
                    <a:pt x="122907" y="56813"/>
                  </a:lnTo>
                  <a:lnTo>
                    <a:pt x="82822" y="76016"/>
                  </a:lnTo>
                  <a:lnTo>
                    <a:pt x="61934" y="85552"/>
                  </a:lnTo>
                  <a:lnTo>
                    <a:pt x="53984" y="91904"/>
                  </a:lnTo>
                  <a:lnTo>
                    <a:pt x="48463" y="102724"/>
                  </a:lnTo>
                  <a:lnTo>
                    <a:pt x="47873" y="109105"/>
                  </a:lnTo>
                  <a:lnTo>
                    <a:pt x="50558" y="114719"/>
                  </a:lnTo>
                  <a:lnTo>
                    <a:pt x="52755" y="117698"/>
                  </a:lnTo>
                  <a:lnTo>
                    <a:pt x="65961" y="126947"/>
                  </a:lnTo>
                  <a:lnTo>
                    <a:pt x="110210" y="140420"/>
                  </a:lnTo>
                  <a:lnTo>
                    <a:pt x="156121" y="150467"/>
                  </a:lnTo>
                  <a:lnTo>
                    <a:pt x="200025" y="161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3" name="SMARTInkShape-7533"/>
            <p:cNvSpPr/>
            <p:nvPr>
              <p:custDataLst>
                <p:tags r:id="rId176"/>
              </p:custDataLst>
            </p:nvPr>
          </p:nvSpPr>
          <p:spPr>
            <a:xfrm>
              <a:off x="8448675" y="3743325"/>
              <a:ext cx="123826" cy="71165"/>
            </a:xfrm>
            <a:custGeom>
              <a:avLst/>
              <a:gdLst/>
              <a:ahLst/>
              <a:cxnLst/>
              <a:rect l="0" t="0" r="0" b="0"/>
              <a:pathLst>
                <a:path w="123826" h="71165">
                  <a:moveTo>
                    <a:pt x="0" y="0"/>
                  </a:moveTo>
                  <a:lnTo>
                    <a:pt x="0" y="0"/>
                  </a:lnTo>
                  <a:lnTo>
                    <a:pt x="0" y="9133"/>
                  </a:lnTo>
                  <a:lnTo>
                    <a:pt x="5057" y="14465"/>
                  </a:lnTo>
                  <a:lnTo>
                    <a:pt x="7539" y="22657"/>
                  </a:lnTo>
                  <a:lnTo>
                    <a:pt x="9700" y="32295"/>
                  </a:lnTo>
                  <a:lnTo>
                    <a:pt x="16890" y="47105"/>
                  </a:lnTo>
                  <a:lnTo>
                    <a:pt x="17610" y="50454"/>
                  </a:lnTo>
                  <a:lnTo>
                    <a:pt x="19148" y="52686"/>
                  </a:lnTo>
                  <a:lnTo>
                    <a:pt x="21233" y="54174"/>
                  </a:lnTo>
                  <a:lnTo>
                    <a:pt x="26370" y="56886"/>
                  </a:lnTo>
                  <a:lnTo>
                    <a:pt x="37330" y="64362"/>
                  </a:lnTo>
                  <a:lnTo>
                    <a:pt x="51515" y="70233"/>
                  </a:lnTo>
                  <a:lnTo>
                    <a:pt x="57627" y="71164"/>
                  </a:lnTo>
                  <a:lnTo>
                    <a:pt x="78601" y="67475"/>
                  </a:lnTo>
                  <a:lnTo>
                    <a:pt x="85382" y="64208"/>
                  </a:lnTo>
                  <a:lnTo>
                    <a:pt x="91922" y="60287"/>
                  </a:lnTo>
                  <a:lnTo>
                    <a:pt x="98358" y="58544"/>
                  </a:lnTo>
                  <a:lnTo>
                    <a:pt x="104746" y="52126"/>
                  </a:lnTo>
                  <a:lnTo>
                    <a:pt x="110053" y="43275"/>
                  </a:lnTo>
                  <a:lnTo>
                    <a:pt x="113740" y="30720"/>
                  </a:lnTo>
                  <a:lnTo>
                    <a:pt x="1238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4" name="SMARTInkShape-7534"/>
            <p:cNvSpPr/>
            <p:nvPr>
              <p:custDataLst>
                <p:tags r:id="rId177"/>
              </p:custDataLst>
            </p:nvPr>
          </p:nvSpPr>
          <p:spPr>
            <a:xfrm>
              <a:off x="8601075" y="3695700"/>
              <a:ext cx="209551" cy="114133"/>
            </a:xfrm>
            <a:custGeom>
              <a:avLst/>
              <a:gdLst/>
              <a:ahLst/>
              <a:cxnLst/>
              <a:rect l="0" t="0" r="0" b="0"/>
              <a:pathLst>
                <a:path w="209551" h="114133">
                  <a:moveTo>
                    <a:pt x="0" y="28575"/>
                  </a:moveTo>
                  <a:lnTo>
                    <a:pt x="0" y="28575"/>
                  </a:lnTo>
                  <a:lnTo>
                    <a:pt x="0" y="41832"/>
                  </a:lnTo>
                  <a:lnTo>
                    <a:pt x="2822" y="47873"/>
                  </a:lnTo>
                  <a:lnTo>
                    <a:pt x="5057" y="50965"/>
                  </a:lnTo>
                  <a:lnTo>
                    <a:pt x="18410" y="87538"/>
                  </a:lnTo>
                  <a:lnTo>
                    <a:pt x="18624" y="90109"/>
                  </a:lnTo>
                  <a:lnTo>
                    <a:pt x="21682" y="95788"/>
                  </a:lnTo>
                  <a:lnTo>
                    <a:pt x="28539" y="104729"/>
                  </a:lnTo>
                  <a:lnTo>
                    <a:pt x="36773" y="88369"/>
                  </a:lnTo>
                  <a:lnTo>
                    <a:pt x="39081" y="69633"/>
                  </a:lnTo>
                  <a:lnTo>
                    <a:pt x="55431" y="41297"/>
                  </a:lnTo>
                  <a:lnTo>
                    <a:pt x="57000" y="30180"/>
                  </a:lnTo>
                  <a:lnTo>
                    <a:pt x="58108" y="29645"/>
                  </a:lnTo>
                  <a:lnTo>
                    <a:pt x="70394" y="28716"/>
                  </a:lnTo>
                  <a:lnTo>
                    <a:pt x="72330" y="29727"/>
                  </a:lnTo>
                  <a:lnTo>
                    <a:pt x="73620" y="31460"/>
                  </a:lnTo>
                  <a:lnTo>
                    <a:pt x="76112" y="36207"/>
                  </a:lnTo>
                  <a:lnTo>
                    <a:pt x="114316" y="83745"/>
                  </a:lnTo>
                  <a:lnTo>
                    <a:pt x="140994" y="112384"/>
                  </a:lnTo>
                  <a:lnTo>
                    <a:pt x="144862" y="113449"/>
                  </a:lnTo>
                  <a:lnTo>
                    <a:pt x="155967" y="114132"/>
                  </a:lnTo>
                  <a:lnTo>
                    <a:pt x="157953" y="113130"/>
                  </a:lnTo>
                  <a:lnTo>
                    <a:pt x="159277" y="111403"/>
                  </a:lnTo>
                  <a:lnTo>
                    <a:pt x="161403" y="106084"/>
                  </a:lnTo>
                  <a:lnTo>
                    <a:pt x="166827" y="100106"/>
                  </a:lnTo>
                  <a:lnTo>
                    <a:pt x="169396" y="91764"/>
                  </a:lnTo>
                  <a:lnTo>
                    <a:pt x="173664" y="75167"/>
                  </a:lnTo>
                  <a:lnTo>
                    <a:pt x="179531" y="55652"/>
                  </a:lnTo>
                  <a:lnTo>
                    <a:pt x="181949" y="31848"/>
                  </a:lnTo>
                  <a:lnTo>
                    <a:pt x="191320" y="19069"/>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5" name="SMARTInkShape-7535"/>
            <p:cNvSpPr/>
            <p:nvPr>
              <p:custDataLst>
                <p:tags r:id="rId178"/>
              </p:custDataLst>
            </p:nvPr>
          </p:nvSpPr>
          <p:spPr>
            <a:xfrm>
              <a:off x="8907813" y="3648075"/>
              <a:ext cx="283813" cy="147969"/>
            </a:xfrm>
            <a:custGeom>
              <a:avLst/>
              <a:gdLst/>
              <a:ahLst/>
              <a:cxnLst/>
              <a:rect l="0" t="0" r="0" b="0"/>
              <a:pathLst>
                <a:path w="283813" h="147969">
                  <a:moveTo>
                    <a:pt x="93312" y="57150"/>
                  </a:moveTo>
                  <a:lnTo>
                    <a:pt x="93312" y="57150"/>
                  </a:lnTo>
                  <a:lnTo>
                    <a:pt x="101513" y="57150"/>
                  </a:lnTo>
                  <a:lnTo>
                    <a:pt x="101955" y="56092"/>
                  </a:lnTo>
                  <a:lnTo>
                    <a:pt x="102803" y="42961"/>
                  </a:lnTo>
                  <a:lnTo>
                    <a:pt x="101756" y="41340"/>
                  </a:lnTo>
                  <a:lnTo>
                    <a:pt x="100000" y="40260"/>
                  </a:lnTo>
                  <a:lnTo>
                    <a:pt x="94633" y="38527"/>
                  </a:lnTo>
                  <a:lnTo>
                    <a:pt x="77306" y="39243"/>
                  </a:lnTo>
                  <a:lnTo>
                    <a:pt x="40365" y="51369"/>
                  </a:lnTo>
                  <a:lnTo>
                    <a:pt x="18083" y="66750"/>
                  </a:lnTo>
                  <a:lnTo>
                    <a:pt x="11194" y="74117"/>
                  </a:lnTo>
                  <a:lnTo>
                    <a:pt x="2423" y="89106"/>
                  </a:lnTo>
                  <a:lnTo>
                    <a:pt x="0" y="97105"/>
                  </a:lnTo>
                  <a:lnTo>
                    <a:pt x="412" y="100720"/>
                  </a:lnTo>
                  <a:lnTo>
                    <a:pt x="3693" y="107559"/>
                  </a:lnTo>
                  <a:lnTo>
                    <a:pt x="6049" y="109806"/>
                  </a:lnTo>
                  <a:lnTo>
                    <a:pt x="39989" y="127382"/>
                  </a:lnTo>
                  <a:lnTo>
                    <a:pt x="75334" y="132826"/>
                  </a:lnTo>
                  <a:lnTo>
                    <a:pt x="104504" y="133304"/>
                  </a:lnTo>
                  <a:lnTo>
                    <a:pt x="111691" y="130507"/>
                  </a:lnTo>
                  <a:lnTo>
                    <a:pt x="115090" y="128280"/>
                  </a:lnTo>
                  <a:lnTo>
                    <a:pt x="124930" y="115032"/>
                  </a:lnTo>
                  <a:lnTo>
                    <a:pt x="129491" y="102758"/>
                  </a:lnTo>
                  <a:lnTo>
                    <a:pt x="130843" y="92418"/>
                  </a:lnTo>
                  <a:lnTo>
                    <a:pt x="128337" y="85877"/>
                  </a:lnTo>
                  <a:lnTo>
                    <a:pt x="113049" y="62942"/>
                  </a:lnTo>
                  <a:lnTo>
                    <a:pt x="101732" y="54433"/>
                  </a:lnTo>
                  <a:lnTo>
                    <a:pt x="86282" y="46820"/>
                  </a:lnTo>
                  <a:lnTo>
                    <a:pt x="69243" y="32953"/>
                  </a:lnTo>
                  <a:lnTo>
                    <a:pt x="87443" y="51279"/>
                  </a:lnTo>
                  <a:lnTo>
                    <a:pt x="93526" y="54541"/>
                  </a:lnTo>
                  <a:lnTo>
                    <a:pt x="101873" y="58107"/>
                  </a:lnTo>
                  <a:lnTo>
                    <a:pt x="148388" y="88628"/>
                  </a:lnTo>
                  <a:lnTo>
                    <a:pt x="161607" y="98344"/>
                  </a:lnTo>
                  <a:lnTo>
                    <a:pt x="181654" y="121829"/>
                  </a:lnTo>
                  <a:lnTo>
                    <a:pt x="190784" y="129288"/>
                  </a:lnTo>
                  <a:lnTo>
                    <a:pt x="197126" y="140877"/>
                  </a:lnTo>
                  <a:lnTo>
                    <a:pt x="197897" y="147968"/>
                  </a:lnTo>
                  <a:lnTo>
                    <a:pt x="198062" y="143755"/>
                  </a:lnTo>
                  <a:lnTo>
                    <a:pt x="191536" y="135444"/>
                  </a:lnTo>
                  <a:lnTo>
                    <a:pt x="189443" y="126680"/>
                  </a:lnTo>
                  <a:lnTo>
                    <a:pt x="187765" y="116322"/>
                  </a:lnTo>
                  <a:lnTo>
                    <a:pt x="181076" y="94395"/>
                  </a:lnTo>
                  <a:lnTo>
                    <a:pt x="179439" y="69681"/>
                  </a:lnTo>
                  <a:lnTo>
                    <a:pt x="182038" y="59897"/>
                  </a:lnTo>
                  <a:lnTo>
                    <a:pt x="201438" y="30029"/>
                  </a:lnTo>
                  <a:lnTo>
                    <a:pt x="213335" y="21107"/>
                  </a:lnTo>
                  <a:lnTo>
                    <a:pt x="252081" y="3003"/>
                  </a:lnTo>
                  <a:lnTo>
                    <a:pt x="28381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6" name="SMARTInkShape-7536"/>
            <p:cNvSpPr/>
            <p:nvPr>
              <p:custDataLst>
                <p:tags r:id="rId179"/>
              </p:custDataLst>
            </p:nvPr>
          </p:nvSpPr>
          <p:spPr>
            <a:xfrm>
              <a:off x="9087001" y="3639005"/>
              <a:ext cx="218925" cy="161307"/>
            </a:xfrm>
            <a:custGeom>
              <a:avLst/>
              <a:gdLst/>
              <a:ahLst/>
              <a:cxnLst/>
              <a:rect l="0" t="0" r="0" b="0"/>
              <a:pathLst>
                <a:path w="218925" h="161307">
                  <a:moveTo>
                    <a:pt x="18899" y="47170"/>
                  </a:moveTo>
                  <a:lnTo>
                    <a:pt x="18899" y="47170"/>
                  </a:lnTo>
                  <a:lnTo>
                    <a:pt x="13842" y="47170"/>
                  </a:lnTo>
                  <a:lnTo>
                    <a:pt x="8538" y="49992"/>
                  </a:lnTo>
                  <a:lnTo>
                    <a:pt x="1565" y="55371"/>
                  </a:lnTo>
                  <a:lnTo>
                    <a:pt x="612" y="58929"/>
                  </a:lnTo>
                  <a:lnTo>
                    <a:pt x="0" y="69836"/>
                  </a:lnTo>
                  <a:lnTo>
                    <a:pt x="1009" y="71806"/>
                  </a:lnTo>
                  <a:lnTo>
                    <a:pt x="2739" y="73119"/>
                  </a:lnTo>
                  <a:lnTo>
                    <a:pt x="7483" y="75636"/>
                  </a:lnTo>
                  <a:lnTo>
                    <a:pt x="26420" y="90831"/>
                  </a:lnTo>
                  <a:lnTo>
                    <a:pt x="45510" y="96834"/>
                  </a:lnTo>
                  <a:lnTo>
                    <a:pt x="91043" y="117139"/>
                  </a:lnTo>
                  <a:lnTo>
                    <a:pt x="102999" y="123198"/>
                  </a:lnTo>
                  <a:lnTo>
                    <a:pt x="108488" y="127879"/>
                  </a:lnTo>
                  <a:lnTo>
                    <a:pt x="111634" y="133488"/>
                  </a:lnTo>
                  <a:lnTo>
                    <a:pt x="114089" y="139509"/>
                  </a:lnTo>
                  <a:lnTo>
                    <a:pt x="120364" y="148848"/>
                  </a:lnTo>
                  <a:lnTo>
                    <a:pt x="123635" y="161306"/>
                  </a:lnTo>
                  <a:lnTo>
                    <a:pt x="123673" y="147277"/>
                  </a:lnTo>
                  <a:lnTo>
                    <a:pt x="109486" y="100911"/>
                  </a:lnTo>
                  <a:lnTo>
                    <a:pt x="104813" y="54824"/>
                  </a:lnTo>
                  <a:lnTo>
                    <a:pt x="105767" y="43163"/>
                  </a:lnTo>
                  <a:lnTo>
                    <a:pt x="109718" y="30925"/>
                  </a:lnTo>
                  <a:lnTo>
                    <a:pt x="117825" y="21253"/>
                  </a:lnTo>
                  <a:lnTo>
                    <a:pt x="127424" y="14485"/>
                  </a:lnTo>
                  <a:lnTo>
                    <a:pt x="159636" y="1848"/>
                  </a:lnTo>
                  <a:lnTo>
                    <a:pt x="179109" y="0"/>
                  </a:lnTo>
                  <a:lnTo>
                    <a:pt x="218924" y="90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7" name="SMARTInkShape-7537"/>
            <p:cNvSpPr/>
            <p:nvPr>
              <p:custDataLst>
                <p:tags r:id="rId180"/>
              </p:custDataLst>
            </p:nvPr>
          </p:nvSpPr>
          <p:spPr>
            <a:xfrm>
              <a:off x="9201658" y="3714750"/>
              <a:ext cx="75693" cy="28576"/>
            </a:xfrm>
            <a:custGeom>
              <a:avLst/>
              <a:gdLst/>
              <a:ahLst/>
              <a:cxnLst/>
              <a:rect l="0" t="0" r="0" b="0"/>
              <a:pathLst>
                <a:path w="75693" h="28576">
                  <a:moveTo>
                    <a:pt x="18542" y="0"/>
                  </a:moveTo>
                  <a:lnTo>
                    <a:pt x="18542" y="0"/>
                  </a:lnTo>
                  <a:lnTo>
                    <a:pt x="13485" y="0"/>
                  </a:lnTo>
                  <a:lnTo>
                    <a:pt x="8181" y="2822"/>
                  </a:lnTo>
                  <a:lnTo>
                    <a:pt x="0" y="9133"/>
                  </a:lnTo>
                  <a:lnTo>
                    <a:pt x="4699" y="14465"/>
                  </a:lnTo>
                  <a:lnTo>
                    <a:pt x="12742" y="17012"/>
                  </a:lnTo>
                  <a:lnTo>
                    <a:pt x="40200" y="19840"/>
                  </a:lnTo>
                  <a:lnTo>
                    <a:pt x="54268" y="27215"/>
                  </a:lnTo>
                  <a:lnTo>
                    <a:pt x="75692"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18" name="SMARTInkShape-7538"/>
            <p:cNvSpPr/>
            <p:nvPr>
              <p:custDataLst>
                <p:tags r:id="rId181"/>
              </p:custDataLst>
            </p:nvPr>
          </p:nvSpPr>
          <p:spPr>
            <a:xfrm>
              <a:off x="9344025" y="38671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836" name="SMARTInkShape-Group724"/>
          <p:cNvGrpSpPr/>
          <p:nvPr/>
        </p:nvGrpSpPr>
        <p:grpSpPr>
          <a:xfrm>
            <a:off x="9811716" y="3572302"/>
            <a:ext cx="1498819" cy="609174"/>
            <a:chOff x="9811716" y="3572302"/>
            <a:chExt cx="1498819" cy="609174"/>
          </a:xfrm>
        </p:grpSpPr>
        <p:sp>
          <p:nvSpPr>
            <p:cNvPr id="2820" name="SMARTInkShape-7539"/>
            <p:cNvSpPr/>
            <p:nvPr>
              <p:custDataLst>
                <p:tags r:id="rId159"/>
              </p:custDataLst>
            </p:nvPr>
          </p:nvSpPr>
          <p:spPr>
            <a:xfrm>
              <a:off x="9811716" y="3572302"/>
              <a:ext cx="227635" cy="279621"/>
            </a:xfrm>
            <a:custGeom>
              <a:avLst/>
              <a:gdLst/>
              <a:ahLst/>
              <a:cxnLst/>
              <a:rect l="0" t="0" r="0" b="0"/>
              <a:pathLst>
                <a:path w="227635" h="279621">
                  <a:moveTo>
                    <a:pt x="227634" y="18623"/>
                  </a:moveTo>
                  <a:lnTo>
                    <a:pt x="227634" y="18623"/>
                  </a:lnTo>
                  <a:lnTo>
                    <a:pt x="227634" y="13566"/>
                  </a:lnTo>
                  <a:lnTo>
                    <a:pt x="226576" y="12077"/>
                  </a:lnTo>
                  <a:lnTo>
                    <a:pt x="224812" y="11084"/>
                  </a:lnTo>
                  <a:lnTo>
                    <a:pt x="222577" y="10422"/>
                  </a:lnTo>
                  <a:lnTo>
                    <a:pt x="208336" y="1733"/>
                  </a:lnTo>
                  <a:lnTo>
                    <a:pt x="190778" y="0"/>
                  </a:lnTo>
                  <a:lnTo>
                    <a:pt x="173087" y="4756"/>
                  </a:lnTo>
                  <a:lnTo>
                    <a:pt x="130452" y="27031"/>
                  </a:lnTo>
                  <a:lnTo>
                    <a:pt x="87326" y="54172"/>
                  </a:lnTo>
                  <a:lnTo>
                    <a:pt x="54405" y="78808"/>
                  </a:lnTo>
                  <a:lnTo>
                    <a:pt x="42722" y="90666"/>
                  </a:lnTo>
                  <a:lnTo>
                    <a:pt x="39619" y="97562"/>
                  </a:lnTo>
                  <a:lnTo>
                    <a:pt x="40906" y="99823"/>
                  </a:lnTo>
                  <a:lnTo>
                    <a:pt x="43881" y="101332"/>
                  </a:lnTo>
                  <a:lnTo>
                    <a:pt x="89255" y="110776"/>
                  </a:lnTo>
                  <a:lnTo>
                    <a:pt x="136816" y="115718"/>
                  </a:lnTo>
                  <a:lnTo>
                    <a:pt x="173045" y="131720"/>
                  </a:lnTo>
                  <a:lnTo>
                    <a:pt x="182206" y="138738"/>
                  </a:lnTo>
                  <a:lnTo>
                    <a:pt x="186277" y="145385"/>
                  </a:lnTo>
                  <a:lnTo>
                    <a:pt x="188569" y="160134"/>
                  </a:lnTo>
                  <a:lnTo>
                    <a:pt x="184192" y="177909"/>
                  </a:lnTo>
                  <a:lnTo>
                    <a:pt x="165626" y="202879"/>
                  </a:lnTo>
                  <a:lnTo>
                    <a:pt x="146703" y="220796"/>
                  </a:lnTo>
                  <a:lnTo>
                    <a:pt x="100415" y="250225"/>
                  </a:lnTo>
                  <a:lnTo>
                    <a:pt x="60795" y="269007"/>
                  </a:lnTo>
                  <a:lnTo>
                    <a:pt x="30621" y="278842"/>
                  </a:lnTo>
                  <a:lnTo>
                    <a:pt x="15542" y="279620"/>
                  </a:lnTo>
                  <a:lnTo>
                    <a:pt x="2296" y="276553"/>
                  </a:lnTo>
                  <a:lnTo>
                    <a:pt x="1208" y="275243"/>
                  </a:lnTo>
                  <a:lnTo>
                    <a:pt x="0" y="270965"/>
                  </a:lnTo>
                  <a:lnTo>
                    <a:pt x="736" y="268343"/>
                  </a:lnTo>
                  <a:lnTo>
                    <a:pt x="8559" y="2472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1" name="SMARTInkShape-7540"/>
            <p:cNvSpPr/>
            <p:nvPr>
              <p:custDataLst>
                <p:tags r:id="rId160"/>
              </p:custDataLst>
            </p:nvPr>
          </p:nvSpPr>
          <p:spPr>
            <a:xfrm>
              <a:off x="10020739" y="3658158"/>
              <a:ext cx="132872" cy="161368"/>
            </a:xfrm>
            <a:custGeom>
              <a:avLst/>
              <a:gdLst/>
              <a:ahLst/>
              <a:cxnLst/>
              <a:rect l="0" t="0" r="0" b="0"/>
              <a:pathLst>
                <a:path w="132872" h="161368">
                  <a:moveTo>
                    <a:pt x="37661" y="28017"/>
                  </a:moveTo>
                  <a:lnTo>
                    <a:pt x="37661" y="28017"/>
                  </a:lnTo>
                  <a:lnTo>
                    <a:pt x="37661" y="41274"/>
                  </a:lnTo>
                  <a:lnTo>
                    <a:pt x="34839" y="47315"/>
                  </a:lnTo>
                  <a:lnTo>
                    <a:pt x="31115" y="53527"/>
                  </a:lnTo>
                  <a:lnTo>
                    <a:pt x="29459" y="59816"/>
                  </a:lnTo>
                  <a:lnTo>
                    <a:pt x="27961" y="61916"/>
                  </a:lnTo>
                  <a:lnTo>
                    <a:pt x="25902" y="63316"/>
                  </a:lnTo>
                  <a:lnTo>
                    <a:pt x="20794" y="65931"/>
                  </a:lnTo>
                  <a:lnTo>
                    <a:pt x="14995" y="70620"/>
                  </a:lnTo>
                  <a:lnTo>
                    <a:pt x="11712" y="76232"/>
                  </a:lnTo>
                  <a:lnTo>
                    <a:pt x="10837" y="79211"/>
                  </a:lnTo>
                  <a:lnTo>
                    <a:pt x="9195" y="81196"/>
                  </a:lnTo>
                  <a:lnTo>
                    <a:pt x="0" y="85012"/>
                  </a:lnTo>
                  <a:lnTo>
                    <a:pt x="4748" y="85121"/>
                  </a:lnTo>
                  <a:lnTo>
                    <a:pt x="23437" y="69949"/>
                  </a:lnTo>
                  <a:lnTo>
                    <a:pt x="69279" y="31498"/>
                  </a:lnTo>
                  <a:lnTo>
                    <a:pt x="102913" y="5804"/>
                  </a:lnTo>
                  <a:lnTo>
                    <a:pt x="121101" y="0"/>
                  </a:lnTo>
                  <a:lnTo>
                    <a:pt x="125193" y="2512"/>
                  </a:lnTo>
                  <a:lnTo>
                    <a:pt x="131387" y="7692"/>
                  </a:lnTo>
                  <a:lnTo>
                    <a:pt x="132871" y="53714"/>
                  </a:lnTo>
                  <a:lnTo>
                    <a:pt x="131852" y="90300"/>
                  </a:lnTo>
                  <a:lnTo>
                    <a:pt x="123211" y="127559"/>
                  </a:lnTo>
                  <a:lnTo>
                    <a:pt x="116021" y="141911"/>
                  </a:lnTo>
                  <a:lnTo>
                    <a:pt x="113861" y="1613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2" name="SMARTInkShape-7541"/>
            <p:cNvSpPr/>
            <p:nvPr>
              <p:custDataLst>
                <p:tags r:id="rId161"/>
              </p:custDataLst>
            </p:nvPr>
          </p:nvSpPr>
          <p:spPr>
            <a:xfrm>
              <a:off x="10029825" y="3714750"/>
              <a:ext cx="161926" cy="47626"/>
            </a:xfrm>
            <a:custGeom>
              <a:avLst/>
              <a:gdLst/>
              <a:ahLst/>
              <a:cxnLst/>
              <a:rect l="0" t="0" r="0" b="0"/>
              <a:pathLst>
                <a:path w="161926" h="47626">
                  <a:moveTo>
                    <a:pt x="0" y="47625"/>
                  </a:moveTo>
                  <a:lnTo>
                    <a:pt x="0" y="47625"/>
                  </a:lnTo>
                  <a:lnTo>
                    <a:pt x="0" y="33436"/>
                  </a:lnTo>
                  <a:lnTo>
                    <a:pt x="1058" y="31815"/>
                  </a:lnTo>
                  <a:lnTo>
                    <a:pt x="2823" y="30735"/>
                  </a:lnTo>
                  <a:lnTo>
                    <a:pt x="10361" y="29215"/>
                  </a:lnTo>
                  <a:lnTo>
                    <a:pt x="13257" y="29002"/>
                  </a:lnTo>
                  <a:lnTo>
                    <a:pt x="54087" y="13553"/>
                  </a:lnTo>
                  <a:lnTo>
                    <a:pt x="95043" y="8997"/>
                  </a:lnTo>
                  <a:lnTo>
                    <a:pt x="136227" y="92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3" name="SMARTInkShape-7542"/>
            <p:cNvSpPr/>
            <p:nvPr>
              <p:custDataLst>
                <p:tags r:id="rId162"/>
              </p:custDataLst>
            </p:nvPr>
          </p:nvSpPr>
          <p:spPr>
            <a:xfrm>
              <a:off x="10287000" y="3657600"/>
              <a:ext cx="19051" cy="133351"/>
            </a:xfrm>
            <a:custGeom>
              <a:avLst/>
              <a:gdLst/>
              <a:ahLst/>
              <a:cxnLst/>
              <a:rect l="0" t="0" r="0" b="0"/>
              <a:pathLst>
                <a:path w="19051" h="133351">
                  <a:moveTo>
                    <a:pt x="19050" y="0"/>
                  </a:moveTo>
                  <a:lnTo>
                    <a:pt x="19050" y="0"/>
                  </a:lnTo>
                  <a:lnTo>
                    <a:pt x="13993" y="0"/>
                  </a:lnTo>
                  <a:lnTo>
                    <a:pt x="12504" y="1058"/>
                  </a:lnTo>
                  <a:lnTo>
                    <a:pt x="11511" y="2822"/>
                  </a:lnTo>
                  <a:lnTo>
                    <a:pt x="9787" y="9701"/>
                  </a:lnTo>
                  <a:lnTo>
                    <a:pt x="6708" y="51342"/>
                  </a:lnTo>
                  <a:lnTo>
                    <a:pt x="393" y="96204"/>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4" name="SMARTInkShape-7543"/>
            <p:cNvSpPr/>
            <p:nvPr>
              <p:custDataLst>
                <p:tags r:id="rId163"/>
              </p:custDataLst>
            </p:nvPr>
          </p:nvSpPr>
          <p:spPr>
            <a:xfrm>
              <a:off x="10239375" y="3619631"/>
              <a:ext cx="419101" cy="170791"/>
            </a:xfrm>
            <a:custGeom>
              <a:avLst/>
              <a:gdLst/>
              <a:ahLst/>
              <a:cxnLst/>
              <a:rect l="0" t="0" r="0" b="0"/>
              <a:pathLst>
                <a:path w="419101" h="170791">
                  <a:moveTo>
                    <a:pt x="0" y="47494"/>
                  </a:moveTo>
                  <a:lnTo>
                    <a:pt x="0" y="47494"/>
                  </a:lnTo>
                  <a:lnTo>
                    <a:pt x="5057" y="47494"/>
                  </a:lnTo>
                  <a:lnTo>
                    <a:pt x="6546" y="46436"/>
                  </a:lnTo>
                  <a:lnTo>
                    <a:pt x="7541" y="44672"/>
                  </a:lnTo>
                  <a:lnTo>
                    <a:pt x="8202" y="42437"/>
                  </a:lnTo>
                  <a:lnTo>
                    <a:pt x="14582" y="37133"/>
                  </a:lnTo>
                  <a:lnTo>
                    <a:pt x="54271" y="15695"/>
                  </a:lnTo>
                  <a:lnTo>
                    <a:pt x="100559" y="3217"/>
                  </a:lnTo>
                  <a:lnTo>
                    <a:pt x="146579" y="310"/>
                  </a:lnTo>
                  <a:lnTo>
                    <a:pt x="162435" y="0"/>
                  </a:lnTo>
                  <a:lnTo>
                    <a:pt x="170266" y="2749"/>
                  </a:lnTo>
                  <a:lnTo>
                    <a:pt x="177274" y="6441"/>
                  </a:lnTo>
                  <a:lnTo>
                    <a:pt x="183916" y="8081"/>
                  </a:lnTo>
                  <a:lnTo>
                    <a:pt x="186111" y="10635"/>
                  </a:lnTo>
                  <a:lnTo>
                    <a:pt x="188549" y="19118"/>
                  </a:lnTo>
                  <a:lnTo>
                    <a:pt x="188140" y="23285"/>
                  </a:lnTo>
                  <a:lnTo>
                    <a:pt x="184865" y="30737"/>
                  </a:lnTo>
                  <a:lnTo>
                    <a:pt x="149551" y="72178"/>
                  </a:lnTo>
                  <a:lnTo>
                    <a:pt x="127233" y="103466"/>
                  </a:lnTo>
                  <a:lnTo>
                    <a:pt x="124281" y="110471"/>
                  </a:lnTo>
                  <a:lnTo>
                    <a:pt x="115823" y="121744"/>
                  </a:lnTo>
                  <a:lnTo>
                    <a:pt x="117432" y="122394"/>
                  </a:lnTo>
                  <a:lnTo>
                    <a:pt x="137661" y="123643"/>
                  </a:lnTo>
                  <a:lnTo>
                    <a:pt x="143380" y="120849"/>
                  </a:lnTo>
                  <a:lnTo>
                    <a:pt x="146388" y="118623"/>
                  </a:lnTo>
                  <a:lnTo>
                    <a:pt x="166421" y="112932"/>
                  </a:lnTo>
                  <a:lnTo>
                    <a:pt x="212575" y="72972"/>
                  </a:lnTo>
                  <a:lnTo>
                    <a:pt x="236240" y="49377"/>
                  </a:lnTo>
                  <a:lnTo>
                    <a:pt x="236868" y="49808"/>
                  </a:lnTo>
                  <a:lnTo>
                    <a:pt x="237960" y="55860"/>
                  </a:lnTo>
                  <a:lnTo>
                    <a:pt x="238123" y="101234"/>
                  </a:lnTo>
                  <a:lnTo>
                    <a:pt x="238125" y="117313"/>
                  </a:lnTo>
                  <a:lnTo>
                    <a:pt x="247615" y="142661"/>
                  </a:lnTo>
                  <a:lnTo>
                    <a:pt x="247648" y="125408"/>
                  </a:lnTo>
                  <a:lnTo>
                    <a:pt x="239448" y="102386"/>
                  </a:lnTo>
                  <a:lnTo>
                    <a:pt x="238517" y="82103"/>
                  </a:lnTo>
                  <a:lnTo>
                    <a:pt x="241122" y="70637"/>
                  </a:lnTo>
                  <a:lnTo>
                    <a:pt x="245715" y="58232"/>
                  </a:lnTo>
                  <a:lnTo>
                    <a:pt x="246360" y="54652"/>
                  </a:lnTo>
                  <a:lnTo>
                    <a:pt x="249899" y="47853"/>
                  </a:lnTo>
                  <a:lnTo>
                    <a:pt x="260795" y="34865"/>
                  </a:lnTo>
                  <a:lnTo>
                    <a:pt x="286231" y="16620"/>
                  </a:lnTo>
                  <a:lnTo>
                    <a:pt x="295841" y="12606"/>
                  </a:lnTo>
                  <a:lnTo>
                    <a:pt x="336090" y="9477"/>
                  </a:lnTo>
                  <a:lnTo>
                    <a:pt x="350995" y="14475"/>
                  </a:lnTo>
                  <a:lnTo>
                    <a:pt x="363761" y="22659"/>
                  </a:lnTo>
                  <a:lnTo>
                    <a:pt x="368047" y="28695"/>
                  </a:lnTo>
                  <a:lnTo>
                    <a:pt x="370459" y="38043"/>
                  </a:lnTo>
                  <a:lnTo>
                    <a:pt x="370798" y="41194"/>
                  </a:lnTo>
                  <a:lnTo>
                    <a:pt x="368352" y="47516"/>
                  </a:lnTo>
                  <a:lnTo>
                    <a:pt x="366218" y="50684"/>
                  </a:lnTo>
                  <a:lnTo>
                    <a:pt x="322123" y="87828"/>
                  </a:lnTo>
                  <a:lnTo>
                    <a:pt x="277017" y="123504"/>
                  </a:lnTo>
                  <a:lnTo>
                    <a:pt x="270227" y="128901"/>
                  </a:lnTo>
                  <a:lnTo>
                    <a:pt x="259103" y="132650"/>
                  </a:lnTo>
                  <a:lnTo>
                    <a:pt x="259519" y="132840"/>
                  </a:lnTo>
                  <a:lnTo>
                    <a:pt x="303746" y="133213"/>
                  </a:lnTo>
                  <a:lnTo>
                    <a:pt x="349190" y="133219"/>
                  </a:lnTo>
                  <a:lnTo>
                    <a:pt x="363226" y="133219"/>
                  </a:lnTo>
                  <a:lnTo>
                    <a:pt x="373453" y="138864"/>
                  </a:lnTo>
                  <a:lnTo>
                    <a:pt x="383997" y="146311"/>
                  </a:lnTo>
                  <a:lnTo>
                    <a:pt x="399387" y="153914"/>
                  </a:lnTo>
                  <a:lnTo>
                    <a:pt x="402783" y="156541"/>
                  </a:lnTo>
                  <a:lnTo>
                    <a:pt x="406558" y="162282"/>
                  </a:lnTo>
                  <a:lnTo>
                    <a:pt x="409398" y="170790"/>
                  </a:lnTo>
                  <a:lnTo>
                    <a:pt x="419100" y="1617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5" name="SMARTInkShape-7544"/>
            <p:cNvSpPr/>
            <p:nvPr>
              <p:custDataLst>
                <p:tags r:id="rId164"/>
              </p:custDataLst>
            </p:nvPr>
          </p:nvSpPr>
          <p:spPr>
            <a:xfrm>
              <a:off x="10696575" y="3638726"/>
              <a:ext cx="113862" cy="133175"/>
            </a:xfrm>
            <a:custGeom>
              <a:avLst/>
              <a:gdLst/>
              <a:ahLst/>
              <a:cxnLst/>
              <a:rect l="0" t="0" r="0" b="0"/>
              <a:pathLst>
                <a:path w="113862" h="133175">
                  <a:moveTo>
                    <a:pt x="9525" y="47449"/>
                  </a:moveTo>
                  <a:lnTo>
                    <a:pt x="9525" y="47449"/>
                  </a:lnTo>
                  <a:lnTo>
                    <a:pt x="9525" y="52506"/>
                  </a:lnTo>
                  <a:lnTo>
                    <a:pt x="8467" y="53995"/>
                  </a:lnTo>
                  <a:lnTo>
                    <a:pt x="6703" y="54988"/>
                  </a:lnTo>
                  <a:lnTo>
                    <a:pt x="4468" y="55650"/>
                  </a:lnTo>
                  <a:lnTo>
                    <a:pt x="2979" y="57150"/>
                  </a:lnTo>
                  <a:lnTo>
                    <a:pt x="1323" y="61638"/>
                  </a:lnTo>
                  <a:lnTo>
                    <a:pt x="0" y="104526"/>
                  </a:lnTo>
                  <a:lnTo>
                    <a:pt x="23600" y="58334"/>
                  </a:lnTo>
                  <a:lnTo>
                    <a:pt x="29708" y="40937"/>
                  </a:lnTo>
                  <a:lnTo>
                    <a:pt x="53929" y="9990"/>
                  </a:lnTo>
                  <a:lnTo>
                    <a:pt x="55004" y="6601"/>
                  </a:lnTo>
                  <a:lnTo>
                    <a:pt x="56776" y="4342"/>
                  </a:lnTo>
                  <a:lnTo>
                    <a:pt x="65162" y="419"/>
                  </a:lnTo>
                  <a:lnTo>
                    <a:pt x="71282" y="0"/>
                  </a:lnTo>
                  <a:lnTo>
                    <a:pt x="72923" y="1000"/>
                  </a:lnTo>
                  <a:lnTo>
                    <a:pt x="74016" y="2725"/>
                  </a:lnTo>
                  <a:lnTo>
                    <a:pt x="74743" y="4933"/>
                  </a:lnTo>
                  <a:lnTo>
                    <a:pt x="83547" y="19129"/>
                  </a:lnTo>
                  <a:lnTo>
                    <a:pt x="84272" y="22219"/>
                  </a:lnTo>
                  <a:lnTo>
                    <a:pt x="100829" y="51888"/>
                  </a:lnTo>
                  <a:lnTo>
                    <a:pt x="104663" y="68990"/>
                  </a:lnTo>
                  <a:lnTo>
                    <a:pt x="112083" y="84787"/>
                  </a:lnTo>
                  <a:lnTo>
                    <a:pt x="113861" y="98099"/>
                  </a:lnTo>
                  <a:lnTo>
                    <a:pt x="109114" y="112786"/>
                  </a:lnTo>
                  <a:lnTo>
                    <a:pt x="96955" y="130896"/>
                  </a:lnTo>
                  <a:lnTo>
                    <a:pt x="85725" y="1331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6" name="SMARTInkShape-7545"/>
            <p:cNvSpPr/>
            <p:nvPr>
              <p:custDataLst>
                <p:tags r:id="rId165"/>
              </p:custDataLst>
            </p:nvPr>
          </p:nvSpPr>
          <p:spPr>
            <a:xfrm>
              <a:off x="10687050" y="3705225"/>
              <a:ext cx="133351" cy="47626"/>
            </a:xfrm>
            <a:custGeom>
              <a:avLst/>
              <a:gdLst/>
              <a:ahLst/>
              <a:cxnLst/>
              <a:rect l="0" t="0" r="0" b="0"/>
              <a:pathLst>
                <a:path w="133351" h="47626">
                  <a:moveTo>
                    <a:pt x="0" y="47625"/>
                  </a:moveTo>
                  <a:lnTo>
                    <a:pt x="0" y="47625"/>
                  </a:lnTo>
                  <a:lnTo>
                    <a:pt x="0" y="42568"/>
                  </a:lnTo>
                  <a:lnTo>
                    <a:pt x="1058" y="41079"/>
                  </a:lnTo>
                  <a:lnTo>
                    <a:pt x="2823" y="40086"/>
                  </a:lnTo>
                  <a:lnTo>
                    <a:pt x="5057" y="39424"/>
                  </a:lnTo>
                  <a:lnTo>
                    <a:pt x="6546" y="37924"/>
                  </a:lnTo>
                  <a:lnTo>
                    <a:pt x="8202" y="33436"/>
                  </a:lnTo>
                  <a:lnTo>
                    <a:pt x="9700" y="31815"/>
                  </a:lnTo>
                  <a:lnTo>
                    <a:pt x="49162" y="13471"/>
                  </a:lnTo>
                  <a:lnTo>
                    <a:pt x="93335" y="4622"/>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7" name="SMARTInkShape-7546"/>
            <p:cNvSpPr/>
            <p:nvPr>
              <p:custDataLst>
                <p:tags r:id="rId166"/>
              </p:custDataLst>
            </p:nvPr>
          </p:nvSpPr>
          <p:spPr>
            <a:xfrm>
              <a:off x="10906125" y="3638550"/>
              <a:ext cx="9526" cy="104776"/>
            </a:xfrm>
            <a:custGeom>
              <a:avLst/>
              <a:gdLst/>
              <a:ahLst/>
              <a:cxnLst/>
              <a:rect l="0" t="0" r="0" b="0"/>
              <a:pathLst>
                <a:path w="9526" h="104776">
                  <a:moveTo>
                    <a:pt x="9525" y="0"/>
                  </a:moveTo>
                  <a:lnTo>
                    <a:pt x="9525" y="0"/>
                  </a:lnTo>
                  <a:lnTo>
                    <a:pt x="9525" y="41289"/>
                  </a:lnTo>
                  <a:lnTo>
                    <a:pt x="392" y="87184"/>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8" name="SMARTInkShape-7547"/>
            <p:cNvSpPr/>
            <p:nvPr>
              <p:custDataLst>
                <p:tags r:id="rId167"/>
              </p:custDataLst>
            </p:nvPr>
          </p:nvSpPr>
          <p:spPr>
            <a:xfrm>
              <a:off x="10858500" y="3610140"/>
              <a:ext cx="219076" cy="104470"/>
            </a:xfrm>
            <a:custGeom>
              <a:avLst/>
              <a:gdLst/>
              <a:ahLst/>
              <a:cxnLst/>
              <a:rect l="0" t="0" r="0" b="0"/>
              <a:pathLst>
                <a:path w="219076" h="104470">
                  <a:moveTo>
                    <a:pt x="0" y="28410"/>
                  </a:moveTo>
                  <a:lnTo>
                    <a:pt x="0" y="28410"/>
                  </a:lnTo>
                  <a:lnTo>
                    <a:pt x="0" y="14221"/>
                  </a:lnTo>
                  <a:lnTo>
                    <a:pt x="1058" y="12600"/>
                  </a:lnTo>
                  <a:lnTo>
                    <a:pt x="2823" y="11520"/>
                  </a:lnTo>
                  <a:lnTo>
                    <a:pt x="37585" y="480"/>
                  </a:lnTo>
                  <a:lnTo>
                    <a:pt x="40932" y="265"/>
                  </a:lnTo>
                  <a:lnTo>
                    <a:pt x="47473" y="2848"/>
                  </a:lnTo>
                  <a:lnTo>
                    <a:pt x="87574" y="39838"/>
                  </a:lnTo>
                  <a:lnTo>
                    <a:pt x="91839" y="46895"/>
                  </a:lnTo>
                  <a:lnTo>
                    <a:pt x="94577" y="60048"/>
                  </a:lnTo>
                  <a:lnTo>
                    <a:pt x="95250" y="104469"/>
                  </a:lnTo>
                  <a:lnTo>
                    <a:pt x="95250" y="96397"/>
                  </a:lnTo>
                  <a:lnTo>
                    <a:pt x="100307" y="90417"/>
                  </a:lnTo>
                  <a:lnTo>
                    <a:pt x="102791" y="82075"/>
                  </a:lnTo>
                  <a:lnTo>
                    <a:pt x="103452" y="76886"/>
                  </a:lnTo>
                  <a:lnTo>
                    <a:pt x="109832" y="65477"/>
                  </a:lnTo>
                  <a:lnTo>
                    <a:pt x="145971" y="25382"/>
                  </a:lnTo>
                  <a:lnTo>
                    <a:pt x="178350" y="6198"/>
                  </a:lnTo>
                  <a:lnTo>
                    <a:pt x="197633" y="394"/>
                  </a:lnTo>
                  <a:lnTo>
                    <a:pt x="209429" y="0"/>
                  </a:lnTo>
                  <a:lnTo>
                    <a:pt x="212645" y="1004"/>
                  </a:lnTo>
                  <a:lnTo>
                    <a:pt x="214788" y="2731"/>
                  </a:lnTo>
                  <a:lnTo>
                    <a:pt x="218230" y="8050"/>
                  </a:lnTo>
                  <a:lnTo>
                    <a:pt x="219075" y="188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29" name="SMARTInkShape-7548"/>
            <p:cNvSpPr/>
            <p:nvPr>
              <p:custDataLst>
                <p:tags r:id="rId168"/>
              </p:custDataLst>
            </p:nvPr>
          </p:nvSpPr>
          <p:spPr>
            <a:xfrm>
              <a:off x="10944225" y="3695700"/>
              <a:ext cx="114301" cy="19051"/>
            </a:xfrm>
            <a:custGeom>
              <a:avLst/>
              <a:gdLst/>
              <a:ahLst/>
              <a:cxnLst/>
              <a:rect l="0" t="0" r="0" b="0"/>
              <a:pathLst>
                <a:path w="114301" h="19051">
                  <a:moveTo>
                    <a:pt x="0" y="19050"/>
                  </a:moveTo>
                  <a:lnTo>
                    <a:pt x="0" y="19050"/>
                  </a:lnTo>
                  <a:lnTo>
                    <a:pt x="14188" y="19050"/>
                  </a:lnTo>
                  <a:lnTo>
                    <a:pt x="19712" y="16228"/>
                  </a:lnTo>
                  <a:lnTo>
                    <a:pt x="22666" y="13993"/>
                  </a:lnTo>
                  <a:lnTo>
                    <a:pt x="49162" y="10408"/>
                  </a:lnTo>
                  <a:lnTo>
                    <a:pt x="69366" y="872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0" name="SMARTInkShape-7549"/>
            <p:cNvSpPr/>
            <p:nvPr>
              <p:custDataLst>
                <p:tags r:id="rId169"/>
              </p:custDataLst>
            </p:nvPr>
          </p:nvSpPr>
          <p:spPr>
            <a:xfrm>
              <a:off x="11003242" y="3581450"/>
              <a:ext cx="307293" cy="171236"/>
            </a:xfrm>
            <a:custGeom>
              <a:avLst/>
              <a:gdLst/>
              <a:ahLst/>
              <a:cxnLst/>
              <a:rect l="0" t="0" r="0" b="0"/>
              <a:pathLst>
                <a:path w="307293" h="171236">
                  <a:moveTo>
                    <a:pt x="36233" y="123775"/>
                  </a:moveTo>
                  <a:lnTo>
                    <a:pt x="36233" y="123775"/>
                  </a:lnTo>
                  <a:lnTo>
                    <a:pt x="36233" y="128832"/>
                  </a:lnTo>
                  <a:lnTo>
                    <a:pt x="35175" y="130321"/>
                  </a:lnTo>
                  <a:lnTo>
                    <a:pt x="33411" y="131314"/>
                  </a:lnTo>
                  <a:lnTo>
                    <a:pt x="31176" y="131976"/>
                  </a:lnTo>
                  <a:lnTo>
                    <a:pt x="16935" y="143487"/>
                  </a:lnTo>
                  <a:lnTo>
                    <a:pt x="0" y="160032"/>
                  </a:lnTo>
                  <a:lnTo>
                    <a:pt x="437" y="160646"/>
                  </a:lnTo>
                  <a:lnTo>
                    <a:pt x="6107" y="162570"/>
                  </a:lnTo>
                  <a:lnTo>
                    <a:pt x="14489" y="168313"/>
                  </a:lnTo>
                  <a:lnTo>
                    <a:pt x="20571" y="170028"/>
                  </a:lnTo>
                  <a:lnTo>
                    <a:pt x="52296" y="161619"/>
                  </a:lnTo>
                  <a:lnTo>
                    <a:pt x="99362" y="145698"/>
                  </a:lnTo>
                  <a:lnTo>
                    <a:pt x="111210" y="139516"/>
                  </a:lnTo>
                  <a:lnTo>
                    <a:pt x="153675" y="92140"/>
                  </a:lnTo>
                  <a:lnTo>
                    <a:pt x="157221" y="85726"/>
                  </a:lnTo>
                  <a:lnTo>
                    <a:pt x="159856" y="79348"/>
                  </a:lnTo>
                  <a:lnTo>
                    <a:pt x="169141" y="67183"/>
                  </a:lnTo>
                  <a:lnTo>
                    <a:pt x="169583" y="112996"/>
                  </a:lnTo>
                  <a:lnTo>
                    <a:pt x="169583" y="158677"/>
                  </a:lnTo>
                  <a:lnTo>
                    <a:pt x="169583" y="171235"/>
                  </a:lnTo>
                  <a:lnTo>
                    <a:pt x="169583" y="153072"/>
                  </a:lnTo>
                  <a:lnTo>
                    <a:pt x="166761" y="144557"/>
                  </a:lnTo>
                  <a:lnTo>
                    <a:pt x="164526" y="140805"/>
                  </a:lnTo>
                  <a:lnTo>
                    <a:pt x="157824" y="116388"/>
                  </a:lnTo>
                  <a:lnTo>
                    <a:pt x="155395" y="112500"/>
                  </a:lnTo>
                  <a:lnTo>
                    <a:pt x="151973" y="96916"/>
                  </a:lnTo>
                  <a:lnTo>
                    <a:pt x="150660" y="57002"/>
                  </a:lnTo>
                  <a:lnTo>
                    <a:pt x="155627" y="40255"/>
                  </a:lnTo>
                  <a:lnTo>
                    <a:pt x="166786" y="23238"/>
                  </a:lnTo>
                  <a:lnTo>
                    <a:pt x="172925" y="16297"/>
                  </a:lnTo>
                  <a:lnTo>
                    <a:pt x="192445" y="6440"/>
                  </a:lnTo>
                  <a:lnTo>
                    <a:pt x="213336" y="1232"/>
                  </a:lnTo>
                  <a:lnTo>
                    <a:pt x="256697" y="0"/>
                  </a:lnTo>
                  <a:lnTo>
                    <a:pt x="277593" y="10078"/>
                  </a:lnTo>
                  <a:lnTo>
                    <a:pt x="293778" y="21413"/>
                  </a:lnTo>
                  <a:lnTo>
                    <a:pt x="298865" y="28186"/>
                  </a:lnTo>
                  <a:lnTo>
                    <a:pt x="302183" y="34724"/>
                  </a:lnTo>
                  <a:lnTo>
                    <a:pt x="307186" y="41158"/>
                  </a:lnTo>
                  <a:lnTo>
                    <a:pt x="307292" y="53190"/>
                  </a:lnTo>
                  <a:lnTo>
                    <a:pt x="303812" y="67004"/>
                  </a:lnTo>
                  <a:lnTo>
                    <a:pt x="295903" y="80731"/>
                  </a:lnTo>
                  <a:lnTo>
                    <a:pt x="285798" y="91501"/>
                  </a:lnTo>
                  <a:lnTo>
                    <a:pt x="242405" y="122461"/>
                  </a:lnTo>
                  <a:lnTo>
                    <a:pt x="228054" y="128483"/>
                  </a:lnTo>
                  <a:lnTo>
                    <a:pt x="215679" y="132217"/>
                  </a:lnTo>
                  <a:lnTo>
                    <a:pt x="199110" y="140416"/>
                  </a:lnTo>
                  <a:lnTo>
                    <a:pt x="185646" y="142349"/>
                  </a:lnTo>
                  <a:lnTo>
                    <a:pt x="183467" y="143566"/>
                  </a:lnTo>
                  <a:lnTo>
                    <a:pt x="182015" y="145436"/>
                  </a:lnTo>
                  <a:lnTo>
                    <a:pt x="179108" y="152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1" name="SMARTInkShape-7550"/>
            <p:cNvSpPr/>
            <p:nvPr>
              <p:custDataLst>
                <p:tags r:id="rId170"/>
              </p:custDataLst>
            </p:nvPr>
          </p:nvSpPr>
          <p:spPr>
            <a:xfrm>
              <a:off x="10582275" y="3981484"/>
              <a:ext cx="123826" cy="199992"/>
            </a:xfrm>
            <a:custGeom>
              <a:avLst/>
              <a:gdLst/>
              <a:ahLst/>
              <a:cxnLst/>
              <a:rect l="0" t="0" r="0" b="0"/>
              <a:pathLst>
                <a:path w="123826" h="199992">
                  <a:moveTo>
                    <a:pt x="123825" y="9491"/>
                  </a:moveTo>
                  <a:lnTo>
                    <a:pt x="123825" y="9491"/>
                  </a:lnTo>
                  <a:lnTo>
                    <a:pt x="123825" y="1290"/>
                  </a:lnTo>
                  <a:lnTo>
                    <a:pt x="122767" y="849"/>
                  </a:lnTo>
                  <a:lnTo>
                    <a:pt x="101434" y="0"/>
                  </a:lnTo>
                  <a:lnTo>
                    <a:pt x="95177" y="2804"/>
                  </a:lnTo>
                  <a:lnTo>
                    <a:pt x="48418" y="30558"/>
                  </a:lnTo>
                  <a:lnTo>
                    <a:pt x="42686" y="37551"/>
                  </a:lnTo>
                  <a:lnTo>
                    <a:pt x="39460" y="47439"/>
                  </a:lnTo>
                  <a:lnTo>
                    <a:pt x="38368" y="60261"/>
                  </a:lnTo>
                  <a:lnTo>
                    <a:pt x="46687" y="69450"/>
                  </a:lnTo>
                  <a:lnTo>
                    <a:pt x="92992" y="104566"/>
                  </a:lnTo>
                  <a:lnTo>
                    <a:pt x="107504" y="117407"/>
                  </a:lnTo>
                  <a:lnTo>
                    <a:pt x="111280" y="126598"/>
                  </a:lnTo>
                  <a:lnTo>
                    <a:pt x="113703" y="144689"/>
                  </a:lnTo>
                  <a:lnTo>
                    <a:pt x="111213" y="151777"/>
                  </a:lnTo>
                  <a:lnTo>
                    <a:pt x="109066" y="155148"/>
                  </a:lnTo>
                  <a:lnTo>
                    <a:pt x="83694" y="174557"/>
                  </a:lnTo>
                  <a:lnTo>
                    <a:pt x="38998" y="193638"/>
                  </a:lnTo>
                  <a:lnTo>
                    <a:pt x="26606" y="198109"/>
                  </a:lnTo>
                  <a:lnTo>
                    <a:pt x="0" y="1999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2" name="SMARTInkShape-7551"/>
            <p:cNvSpPr/>
            <p:nvPr>
              <p:custDataLst>
                <p:tags r:id="rId171"/>
              </p:custDataLst>
            </p:nvPr>
          </p:nvSpPr>
          <p:spPr>
            <a:xfrm>
              <a:off x="10744355" y="4049585"/>
              <a:ext cx="109728" cy="93626"/>
            </a:xfrm>
            <a:custGeom>
              <a:avLst/>
              <a:gdLst/>
              <a:ahLst/>
              <a:cxnLst/>
              <a:rect l="0" t="0" r="0" b="0"/>
              <a:pathLst>
                <a:path w="109728" h="93626">
                  <a:moveTo>
                    <a:pt x="37945" y="27115"/>
                  </a:moveTo>
                  <a:lnTo>
                    <a:pt x="37945" y="27115"/>
                  </a:lnTo>
                  <a:lnTo>
                    <a:pt x="37945" y="18914"/>
                  </a:lnTo>
                  <a:lnTo>
                    <a:pt x="27584" y="25303"/>
                  </a:lnTo>
                  <a:lnTo>
                    <a:pt x="24688" y="25907"/>
                  </a:lnTo>
                  <a:lnTo>
                    <a:pt x="22757" y="27368"/>
                  </a:lnTo>
                  <a:lnTo>
                    <a:pt x="2487" y="55749"/>
                  </a:lnTo>
                  <a:lnTo>
                    <a:pt x="192" y="71573"/>
                  </a:lnTo>
                  <a:lnTo>
                    <a:pt x="0" y="77918"/>
                  </a:lnTo>
                  <a:lnTo>
                    <a:pt x="2065" y="81092"/>
                  </a:lnTo>
                  <a:lnTo>
                    <a:pt x="16261" y="91909"/>
                  </a:lnTo>
                  <a:lnTo>
                    <a:pt x="45179" y="93625"/>
                  </a:lnTo>
                  <a:lnTo>
                    <a:pt x="63607" y="88685"/>
                  </a:lnTo>
                  <a:lnTo>
                    <a:pt x="81192" y="77534"/>
                  </a:lnTo>
                  <a:lnTo>
                    <a:pt x="102691" y="57557"/>
                  </a:lnTo>
                  <a:lnTo>
                    <a:pt x="109105" y="41073"/>
                  </a:lnTo>
                  <a:lnTo>
                    <a:pt x="109727" y="35363"/>
                  </a:lnTo>
                  <a:lnTo>
                    <a:pt x="105501" y="20139"/>
                  </a:lnTo>
                  <a:lnTo>
                    <a:pt x="99825" y="13289"/>
                  </a:lnTo>
                  <a:lnTo>
                    <a:pt x="94376" y="10387"/>
                  </a:lnTo>
                  <a:lnTo>
                    <a:pt x="51370" y="0"/>
                  </a:lnTo>
                  <a:lnTo>
                    <a:pt x="41089" y="2011"/>
                  </a:lnTo>
                  <a:lnTo>
                    <a:pt x="29352" y="6271"/>
                  </a:lnTo>
                  <a:lnTo>
                    <a:pt x="9370" y="175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3" name="SMARTInkShape-7552"/>
            <p:cNvSpPr/>
            <p:nvPr>
              <p:custDataLst>
                <p:tags r:id="rId172"/>
              </p:custDataLst>
            </p:nvPr>
          </p:nvSpPr>
          <p:spPr>
            <a:xfrm>
              <a:off x="10906125" y="4057650"/>
              <a:ext cx="38101" cy="57151"/>
            </a:xfrm>
            <a:custGeom>
              <a:avLst/>
              <a:gdLst/>
              <a:ahLst/>
              <a:cxnLst/>
              <a:rect l="0" t="0" r="0" b="0"/>
              <a:pathLst>
                <a:path w="38101" h="57151">
                  <a:moveTo>
                    <a:pt x="38100" y="0"/>
                  </a:moveTo>
                  <a:lnTo>
                    <a:pt x="38100" y="0"/>
                  </a:lnTo>
                  <a:lnTo>
                    <a:pt x="38100" y="5056"/>
                  </a:lnTo>
                  <a:lnTo>
                    <a:pt x="37042" y="6546"/>
                  </a:lnTo>
                  <a:lnTo>
                    <a:pt x="35278" y="7539"/>
                  </a:lnTo>
                  <a:lnTo>
                    <a:pt x="33043" y="8201"/>
                  </a:lnTo>
                  <a:lnTo>
                    <a:pt x="31554" y="9701"/>
                  </a:lnTo>
                  <a:lnTo>
                    <a:pt x="26341" y="19712"/>
                  </a:lnTo>
                  <a:lnTo>
                    <a:pt x="22290" y="25694"/>
                  </a:lnTo>
                  <a:lnTo>
                    <a:pt x="10975" y="53956"/>
                  </a:lnTo>
                  <a:lnTo>
                    <a:pt x="9434" y="55021"/>
                  </a:lnTo>
                  <a:lnTo>
                    <a:pt x="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4" name="SMARTInkShape-7553"/>
            <p:cNvSpPr/>
            <p:nvPr>
              <p:custDataLst>
                <p:tags r:id="rId173"/>
              </p:custDataLst>
            </p:nvPr>
          </p:nvSpPr>
          <p:spPr>
            <a:xfrm>
              <a:off x="11016190" y="4038600"/>
              <a:ext cx="80436" cy="138205"/>
            </a:xfrm>
            <a:custGeom>
              <a:avLst/>
              <a:gdLst/>
              <a:ahLst/>
              <a:cxnLst/>
              <a:rect l="0" t="0" r="0" b="0"/>
              <a:pathLst>
                <a:path w="80436" h="138205">
                  <a:moveTo>
                    <a:pt x="61385" y="0"/>
                  </a:moveTo>
                  <a:lnTo>
                    <a:pt x="61385" y="0"/>
                  </a:lnTo>
                  <a:lnTo>
                    <a:pt x="61385" y="5056"/>
                  </a:lnTo>
                  <a:lnTo>
                    <a:pt x="58563" y="10361"/>
                  </a:lnTo>
                  <a:lnTo>
                    <a:pt x="29585" y="54547"/>
                  </a:lnTo>
                  <a:lnTo>
                    <a:pt x="1057" y="96951"/>
                  </a:lnTo>
                  <a:lnTo>
                    <a:pt x="0" y="101676"/>
                  </a:lnTo>
                  <a:lnTo>
                    <a:pt x="3469" y="125547"/>
                  </a:lnTo>
                  <a:lnTo>
                    <a:pt x="4782" y="128148"/>
                  </a:lnTo>
                  <a:lnTo>
                    <a:pt x="6716" y="129882"/>
                  </a:lnTo>
                  <a:lnTo>
                    <a:pt x="9065" y="131038"/>
                  </a:lnTo>
                  <a:lnTo>
                    <a:pt x="26981" y="133952"/>
                  </a:lnTo>
                  <a:lnTo>
                    <a:pt x="34807" y="138204"/>
                  </a:lnTo>
                  <a:lnTo>
                    <a:pt x="47456" y="137976"/>
                  </a:lnTo>
                  <a:lnTo>
                    <a:pt x="80435"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5" name="SMARTInkShape-7554"/>
            <p:cNvSpPr/>
            <p:nvPr>
              <p:custDataLst>
                <p:tags r:id="rId174"/>
              </p:custDataLst>
            </p:nvPr>
          </p:nvSpPr>
          <p:spPr>
            <a:xfrm>
              <a:off x="10925175" y="3962400"/>
              <a:ext cx="9526" cy="19051"/>
            </a:xfrm>
            <a:custGeom>
              <a:avLst/>
              <a:gdLst/>
              <a:ahLst/>
              <a:cxnLst/>
              <a:rect l="0" t="0" r="0" b="0"/>
              <a:pathLst>
                <a:path w="9526" h="19051">
                  <a:moveTo>
                    <a:pt x="9525" y="19050"/>
                  </a:moveTo>
                  <a:lnTo>
                    <a:pt x="9525" y="19050"/>
                  </a:lnTo>
                  <a:lnTo>
                    <a:pt x="9525" y="13994"/>
                  </a:lnTo>
                  <a:lnTo>
                    <a:pt x="8467" y="12504"/>
                  </a:lnTo>
                  <a:lnTo>
                    <a:pt x="6703" y="11511"/>
                  </a:lnTo>
                  <a:lnTo>
                    <a:pt x="1323" y="9917"/>
                  </a:lnTo>
                  <a:lnTo>
                    <a:pt x="588" y="687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849" name="SMARTInkShape-Group725"/>
          <p:cNvGrpSpPr/>
          <p:nvPr/>
        </p:nvGrpSpPr>
        <p:grpSpPr>
          <a:xfrm>
            <a:off x="2352791" y="4107170"/>
            <a:ext cx="1209560" cy="360056"/>
            <a:chOff x="2352791" y="4107170"/>
            <a:chExt cx="1209560" cy="360056"/>
          </a:xfrm>
        </p:grpSpPr>
        <p:sp>
          <p:nvSpPr>
            <p:cNvPr id="2837" name="SMARTInkShape-7555"/>
            <p:cNvSpPr/>
            <p:nvPr>
              <p:custDataLst>
                <p:tags r:id="rId147"/>
              </p:custDataLst>
            </p:nvPr>
          </p:nvSpPr>
          <p:spPr>
            <a:xfrm>
              <a:off x="2362604" y="4257675"/>
              <a:ext cx="56747" cy="152401"/>
            </a:xfrm>
            <a:custGeom>
              <a:avLst/>
              <a:gdLst/>
              <a:ahLst/>
              <a:cxnLst/>
              <a:rect l="0" t="0" r="0" b="0"/>
              <a:pathLst>
                <a:path w="56747" h="152401">
                  <a:moveTo>
                    <a:pt x="56746" y="0"/>
                  </a:moveTo>
                  <a:lnTo>
                    <a:pt x="56746" y="0"/>
                  </a:lnTo>
                  <a:lnTo>
                    <a:pt x="43489" y="0"/>
                  </a:lnTo>
                  <a:lnTo>
                    <a:pt x="41558" y="1058"/>
                  </a:lnTo>
                  <a:lnTo>
                    <a:pt x="40271" y="2822"/>
                  </a:lnTo>
                  <a:lnTo>
                    <a:pt x="37782" y="7604"/>
                  </a:lnTo>
                  <a:lnTo>
                    <a:pt x="24589" y="27447"/>
                  </a:lnTo>
                  <a:lnTo>
                    <a:pt x="12448" y="69969"/>
                  </a:lnTo>
                  <a:lnTo>
                    <a:pt x="4194" y="112454"/>
                  </a:lnTo>
                  <a:lnTo>
                    <a:pt x="0" y="139229"/>
                  </a:lnTo>
                  <a:lnTo>
                    <a:pt x="9121"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8" name="SMARTInkShape-7556"/>
            <p:cNvSpPr/>
            <p:nvPr>
              <p:custDataLst>
                <p:tags r:id="rId148"/>
              </p:custDataLst>
            </p:nvPr>
          </p:nvSpPr>
          <p:spPr>
            <a:xfrm>
              <a:off x="2352791" y="4202049"/>
              <a:ext cx="190056" cy="217425"/>
            </a:xfrm>
            <a:custGeom>
              <a:avLst/>
              <a:gdLst/>
              <a:ahLst/>
              <a:cxnLst/>
              <a:rect l="0" t="0" r="0" b="0"/>
              <a:pathLst>
                <a:path w="190056" h="217425">
                  <a:moveTo>
                    <a:pt x="9409" y="65151"/>
                  </a:moveTo>
                  <a:lnTo>
                    <a:pt x="9409" y="65151"/>
                  </a:lnTo>
                  <a:lnTo>
                    <a:pt x="1208" y="65151"/>
                  </a:lnTo>
                  <a:lnTo>
                    <a:pt x="767" y="64093"/>
                  </a:lnTo>
                  <a:lnTo>
                    <a:pt x="0" y="51894"/>
                  </a:lnTo>
                  <a:lnTo>
                    <a:pt x="2758" y="45853"/>
                  </a:lnTo>
                  <a:lnTo>
                    <a:pt x="30478" y="15660"/>
                  </a:lnTo>
                  <a:lnTo>
                    <a:pt x="40293" y="11405"/>
                  </a:lnTo>
                  <a:lnTo>
                    <a:pt x="82569" y="0"/>
                  </a:lnTo>
                  <a:lnTo>
                    <a:pt x="129280" y="6216"/>
                  </a:lnTo>
                  <a:lnTo>
                    <a:pt x="151112" y="10295"/>
                  </a:lnTo>
                  <a:lnTo>
                    <a:pt x="179920" y="19713"/>
                  </a:lnTo>
                  <a:lnTo>
                    <a:pt x="183408" y="22159"/>
                  </a:lnTo>
                  <a:lnTo>
                    <a:pt x="185734" y="25906"/>
                  </a:lnTo>
                  <a:lnTo>
                    <a:pt x="188317" y="35715"/>
                  </a:lnTo>
                  <a:lnTo>
                    <a:pt x="187948" y="40235"/>
                  </a:lnTo>
                  <a:lnTo>
                    <a:pt x="184715" y="48080"/>
                  </a:lnTo>
                  <a:lnTo>
                    <a:pt x="176945" y="58447"/>
                  </a:lnTo>
                  <a:lnTo>
                    <a:pt x="130135" y="87009"/>
                  </a:lnTo>
                  <a:lnTo>
                    <a:pt x="87767" y="120303"/>
                  </a:lnTo>
                  <a:lnTo>
                    <a:pt x="86248" y="131822"/>
                  </a:lnTo>
                  <a:lnTo>
                    <a:pt x="88152" y="134998"/>
                  </a:lnTo>
                  <a:lnTo>
                    <a:pt x="91538" y="137116"/>
                  </a:lnTo>
                  <a:lnTo>
                    <a:pt x="99886" y="140527"/>
                  </a:lnTo>
                  <a:lnTo>
                    <a:pt x="111594" y="147339"/>
                  </a:lnTo>
                  <a:lnTo>
                    <a:pt x="158781" y="155795"/>
                  </a:lnTo>
                  <a:lnTo>
                    <a:pt x="177727" y="164093"/>
                  </a:lnTo>
                  <a:lnTo>
                    <a:pt x="184759" y="170155"/>
                  </a:lnTo>
                  <a:lnTo>
                    <a:pt x="189273" y="177615"/>
                  </a:lnTo>
                  <a:lnTo>
                    <a:pt x="190055" y="183964"/>
                  </a:lnTo>
                  <a:lnTo>
                    <a:pt x="181771" y="189570"/>
                  </a:lnTo>
                  <a:lnTo>
                    <a:pt x="162079" y="195855"/>
                  </a:lnTo>
                  <a:lnTo>
                    <a:pt x="142839" y="200539"/>
                  </a:lnTo>
                  <a:lnTo>
                    <a:pt x="123733" y="205808"/>
                  </a:lnTo>
                  <a:lnTo>
                    <a:pt x="104666" y="210191"/>
                  </a:lnTo>
                  <a:lnTo>
                    <a:pt x="89845" y="214280"/>
                  </a:lnTo>
                  <a:lnTo>
                    <a:pt x="44179" y="217264"/>
                  </a:lnTo>
                  <a:lnTo>
                    <a:pt x="36151" y="217424"/>
                  </a:lnTo>
                  <a:lnTo>
                    <a:pt x="33587" y="216408"/>
                  </a:lnTo>
                  <a:lnTo>
                    <a:pt x="31878" y="214672"/>
                  </a:lnTo>
                  <a:lnTo>
                    <a:pt x="28459" y="208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39" name="SMARTInkShape-7557"/>
            <p:cNvSpPr/>
            <p:nvPr>
              <p:custDataLst>
                <p:tags r:id="rId149"/>
              </p:custDataLst>
            </p:nvPr>
          </p:nvSpPr>
          <p:spPr>
            <a:xfrm>
              <a:off x="2581439" y="4248150"/>
              <a:ext cx="95087" cy="142435"/>
            </a:xfrm>
            <a:custGeom>
              <a:avLst/>
              <a:gdLst/>
              <a:ahLst/>
              <a:cxnLst/>
              <a:rect l="0" t="0" r="0" b="0"/>
              <a:pathLst>
                <a:path w="95087" h="142435">
                  <a:moveTo>
                    <a:pt x="56986" y="0"/>
                  </a:moveTo>
                  <a:lnTo>
                    <a:pt x="56986" y="0"/>
                  </a:lnTo>
                  <a:lnTo>
                    <a:pt x="41798" y="16247"/>
                  </a:lnTo>
                  <a:lnTo>
                    <a:pt x="35877" y="28648"/>
                  </a:lnTo>
                  <a:lnTo>
                    <a:pt x="12456" y="70224"/>
                  </a:lnTo>
                  <a:lnTo>
                    <a:pt x="2642" y="92502"/>
                  </a:lnTo>
                  <a:lnTo>
                    <a:pt x="0" y="117314"/>
                  </a:lnTo>
                  <a:lnTo>
                    <a:pt x="2731" y="123754"/>
                  </a:lnTo>
                  <a:lnTo>
                    <a:pt x="14030" y="137845"/>
                  </a:lnTo>
                  <a:lnTo>
                    <a:pt x="19550" y="140639"/>
                  </a:lnTo>
                  <a:lnTo>
                    <a:pt x="31717" y="142434"/>
                  </a:lnTo>
                  <a:lnTo>
                    <a:pt x="65379" y="132455"/>
                  </a:lnTo>
                  <a:lnTo>
                    <a:pt x="83962" y="123903"/>
                  </a:lnTo>
                  <a:lnTo>
                    <a:pt x="95086"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0" name="SMARTInkShape-7558"/>
            <p:cNvSpPr/>
            <p:nvPr>
              <p:custDataLst>
                <p:tags r:id="rId150"/>
              </p:custDataLst>
            </p:nvPr>
          </p:nvSpPr>
          <p:spPr>
            <a:xfrm>
              <a:off x="2724269" y="4210221"/>
              <a:ext cx="133232" cy="161266"/>
            </a:xfrm>
            <a:custGeom>
              <a:avLst/>
              <a:gdLst/>
              <a:ahLst/>
              <a:cxnLst/>
              <a:rect l="0" t="0" r="0" b="0"/>
              <a:pathLst>
                <a:path w="133232" h="161266">
                  <a:moveTo>
                    <a:pt x="28456" y="47454"/>
                  </a:moveTo>
                  <a:lnTo>
                    <a:pt x="28456" y="47454"/>
                  </a:lnTo>
                  <a:lnTo>
                    <a:pt x="28456" y="52510"/>
                  </a:lnTo>
                  <a:lnTo>
                    <a:pt x="25634" y="57815"/>
                  </a:lnTo>
                  <a:lnTo>
                    <a:pt x="21910" y="63701"/>
                  </a:lnTo>
                  <a:lnTo>
                    <a:pt x="19519" y="76102"/>
                  </a:lnTo>
                  <a:lnTo>
                    <a:pt x="19323" y="79253"/>
                  </a:lnTo>
                  <a:lnTo>
                    <a:pt x="16283" y="85576"/>
                  </a:lnTo>
                  <a:lnTo>
                    <a:pt x="13991" y="88743"/>
                  </a:lnTo>
                  <a:lnTo>
                    <a:pt x="10764" y="103315"/>
                  </a:lnTo>
                  <a:lnTo>
                    <a:pt x="6763" y="133427"/>
                  </a:lnTo>
                  <a:lnTo>
                    <a:pt x="787" y="150811"/>
                  </a:lnTo>
                  <a:lnTo>
                    <a:pt x="0" y="160104"/>
                  </a:lnTo>
                  <a:lnTo>
                    <a:pt x="1019" y="160654"/>
                  </a:lnTo>
                  <a:lnTo>
                    <a:pt x="4973" y="161265"/>
                  </a:lnTo>
                  <a:lnTo>
                    <a:pt x="6451" y="159312"/>
                  </a:lnTo>
                  <a:lnTo>
                    <a:pt x="9589" y="147507"/>
                  </a:lnTo>
                  <a:lnTo>
                    <a:pt x="24517" y="119367"/>
                  </a:lnTo>
                  <a:lnTo>
                    <a:pt x="28347" y="102158"/>
                  </a:lnTo>
                  <a:lnTo>
                    <a:pt x="41560" y="67724"/>
                  </a:lnTo>
                  <a:lnTo>
                    <a:pt x="49545" y="32223"/>
                  </a:lnTo>
                  <a:lnTo>
                    <a:pt x="63913" y="9690"/>
                  </a:lnTo>
                  <a:lnTo>
                    <a:pt x="64794" y="6403"/>
                  </a:lnTo>
                  <a:lnTo>
                    <a:pt x="66439" y="4211"/>
                  </a:lnTo>
                  <a:lnTo>
                    <a:pt x="74602" y="406"/>
                  </a:lnTo>
                  <a:lnTo>
                    <a:pt x="80699" y="0"/>
                  </a:lnTo>
                  <a:lnTo>
                    <a:pt x="82335" y="1001"/>
                  </a:lnTo>
                  <a:lnTo>
                    <a:pt x="83425" y="2727"/>
                  </a:lnTo>
                  <a:lnTo>
                    <a:pt x="84152" y="4936"/>
                  </a:lnTo>
                  <a:lnTo>
                    <a:pt x="104847" y="46380"/>
                  </a:lnTo>
                  <a:lnTo>
                    <a:pt x="110032" y="59677"/>
                  </a:lnTo>
                  <a:lnTo>
                    <a:pt x="114010" y="78004"/>
                  </a:lnTo>
                  <a:lnTo>
                    <a:pt x="120363" y="91666"/>
                  </a:lnTo>
                  <a:lnTo>
                    <a:pt x="132261" y="138351"/>
                  </a:lnTo>
                  <a:lnTo>
                    <a:pt x="133231" y="1522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1" name="SMARTInkShape-7559"/>
            <p:cNvSpPr/>
            <p:nvPr>
              <p:custDataLst>
                <p:tags r:id="rId151"/>
              </p:custDataLst>
            </p:nvPr>
          </p:nvSpPr>
          <p:spPr>
            <a:xfrm>
              <a:off x="2752725" y="4295775"/>
              <a:ext cx="114301" cy="9526"/>
            </a:xfrm>
            <a:custGeom>
              <a:avLst/>
              <a:gdLst/>
              <a:ahLst/>
              <a:cxnLst/>
              <a:rect l="0" t="0" r="0" b="0"/>
              <a:pathLst>
                <a:path w="114301" h="9526">
                  <a:moveTo>
                    <a:pt x="0" y="9525"/>
                  </a:moveTo>
                  <a:lnTo>
                    <a:pt x="0" y="9525"/>
                  </a:lnTo>
                  <a:lnTo>
                    <a:pt x="8201" y="9525"/>
                  </a:lnTo>
                  <a:lnTo>
                    <a:pt x="14189" y="4469"/>
                  </a:lnTo>
                  <a:lnTo>
                    <a:pt x="22534" y="1986"/>
                  </a:lnTo>
                  <a:lnTo>
                    <a:pt x="63100" y="17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2" name="SMARTInkShape-7560"/>
            <p:cNvSpPr/>
            <p:nvPr>
              <p:custDataLst>
                <p:tags r:id="rId152"/>
              </p:custDataLst>
            </p:nvPr>
          </p:nvSpPr>
          <p:spPr>
            <a:xfrm>
              <a:off x="2914897" y="4210050"/>
              <a:ext cx="74070" cy="132653"/>
            </a:xfrm>
            <a:custGeom>
              <a:avLst/>
              <a:gdLst/>
              <a:ahLst/>
              <a:cxnLst/>
              <a:rect l="0" t="0" r="0" b="0"/>
              <a:pathLst>
                <a:path w="74070" h="132653">
                  <a:moveTo>
                    <a:pt x="56903" y="0"/>
                  </a:moveTo>
                  <a:lnTo>
                    <a:pt x="56903" y="0"/>
                  </a:lnTo>
                  <a:lnTo>
                    <a:pt x="25104" y="0"/>
                  </a:lnTo>
                  <a:lnTo>
                    <a:pt x="23004" y="1058"/>
                  </a:lnTo>
                  <a:lnTo>
                    <a:pt x="21604" y="2822"/>
                  </a:lnTo>
                  <a:lnTo>
                    <a:pt x="20670" y="5056"/>
                  </a:lnTo>
                  <a:lnTo>
                    <a:pt x="2565" y="25535"/>
                  </a:lnTo>
                  <a:lnTo>
                    <a:pt x="1003" y="30046"/>
                  </a:lnTo>
                  <a:lnTo>
                    <a:pt x="0" y="41566"/>
                  </a:lnTo>
                  <a:lnTo>
                    <a:pt x="2685" y="47754"/>
                  </a:lnTo>
                  <a:lnTo>
                    <a:pt x="47226" y="95077"/>
                  </a:lnTo>
                  <a:lnTo>
                    <a:pt x="53661" y="100465"/>
                  </a:lnTo>
                  <a:lnTo>
                    <a:pt x="60048" y="102859"/>
                  </a:lnTo>
                  <a:lnTo>
                    <a:pt x="66415" y="109568"/>
                  </a:lnTo>
                  <a:lnTo>
                    <a:pt x="74069" y="121009"/>
                  </a:lnTo>
                  <a:lnTo>
                    <a:pt x="73639" y="123006"/>
                  </a:lnTo>
                  <a:lnTo>
                    <a:pt x="67587" y="131779"/>
                  </a:lnTo>
                  <a:lnTo>
                    <a:pt x="64121" y="132652"/>
                  </a:lnTo>
                  <a:lnTo>
                    <a:pt x="28328"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3" name="SMARTInkShape-7561"/>
            <p:cNvSpPr/>
            <p:nvPr>
              <p:custDataLst>
                <p:tags r:id="rId153"/>
              </p:custDataLst>
            </p:nvPr>
          </p:nvSpPr>
          <p:spPr>
            <a:xfrm>
              <a:off x="3086100" y="4200525"/>
              <a:ext cx="38101" cy="142876"/>
            </a:xfrm>
            <a:custGeom>
              <a:avLst/>
              <a:gdLst/>
              <a:ahLst/>
              <a:cxnLst/>
              <a:rect l="0" t="0" r="0" b="0"/>
              <a:pathLst>
                <a:path w="38101" h="142876">
                  <a:moveTo>
                    <a:pt x="38100" y="0"/>
                  </a:moveTo>
                  <a:lnTo>
                    <a:pt x="38100" y="0"/>
                  </a:lnTo>
                  <a:lnTo>
                    <a:pt x="38100" y="5056"/>
                  </a:lnTo>
                  <a:lnTo>
                    <a:pt x="37042" y="6546"/>
                  </a:lnTo>
                  <a:lnTo>
                    <a:pt x="35278" y="7539"/>
                  </a:lnTo>
                  <a:lnTo>
                    <a:pt x="33044" y="8201"/>
                  </a:lnTo>
                  <a:lnTo>
                    <a:pt x="31554" y="9701"/>
                  </a:lnTo>
                  <a:lnTo>
                    <a:pt x="29899" y="14189"/>
                  </a:lnTo>
                  <a:lnTo>
                    <a:pt x="21088" y="56058"/>
                  </a:lnTo>
                  <a:lnTo>
                    <a:pt x="18897" y="68306"/>
                  </a:lnTo>
                  <a:lnTo>
                    <a:pt x="11690" y="87615"/>
                  </a:lnTo>
                  <a:lnTo>
                    <a:pt x="8492" y="130087"/>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4" name="SMARTInkShape-7562"/>
            <p:cNvSpPr/>
            <p:nvPr>
              <p:custDataLst>
                <p:tags r:id="rId154"/>
              </p:custDataLst>
            </p:nvPr>
          </p:nvSpPr>
          <p:spPr>
            <a:xfrm>
              <a:off x="3048000" y="4181475"/>
              <a:ext cx="104776" cy="19051"/>
            </a:xfrm>
            <a:custGeom>
              <a:avLst/>
              <a:gdLst/>
              <a:ahLst/>
              <a:cxnLst/>
              <a:rect l="0" t="0" r="0" b="0"/>
              <a:pathLst>
                <a:path w="104776" h="19051">
                  <a:moveTo>
                    <a:pt x="0" y="19050"/>
                  </a:moveTo>
                  <a:lnTo>
                    <a:pt x="0" y="19050"/>
                  </a:lnTo>
                  <a:lnTo>
                    <a:pt x="0" y="13994"/>
                  </a:lnTo>
                  <a:lnTo>
                    <a:pt x="1058" y="12504"/>
                  </a:lnTo>
                  <a:lnTo>
                    <a:pt x="2822" y="11511"/>
                  </a:lnTo>
                  <a:lnTo>
                    <a:pt x="49371" y="2038"/>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5" name="SMARTInkShape-7563"/>
            <p:cNvSpPr/>
            <p:nvPr>
              <p:custDataLst>
                <p:tags r:id="rId155"/>
              </p:custDataLst>
            </p:nvPr>
          </p:nvSpPr>
          <p:spPr>
            <a:xfrm>
              <a:off x="3219843" y="4181475"/>
              <a:ext cx="18266" cy="123826"/>
            </a:xfrm>
            <a:custGeom>
              <a:avLst/>
              <a:gdLst/>
              <a:ahLst/>
              <a:cxnLst/>
              <a:rect l="0" t="0" r="0" b="0"/>
              <a:pathLst>
                <a:path w="18266" h="123826">
                  <a:moveTo>
                    <a:pt x="9132" y="0"/>
                  </a:moveTo>
                  <a:lnTo>
                    <a:pt x="9132" y="0"/>
                  </a:lnTo>
                  <a:lnTo>
                    <a:pt x="17333" y="0"/>
                  </a:lnTo>
                  <a:lnTo>
                    <a:pt x="17774" y="1058"/>
                  </a:lnTo>
                  <a:lnTo>
                    <a:pt x="18265" y="5056"/>
                  </a:lnTo>
                  <a:lnTo>
                    <a:pt x="17337" y="6546"/>
                  </a:lnTo>
                  <a:lnTo>
                    <a:pt x="15661" y="7539"/>
                  </a:lnTo>
                  <a:lnTo>
                    <a:pt x="13484" y="8201"/>
                  </a:lnTo>
                  <a:lnTo>
                    <a:pt x="12034" y="10759"/>
                  </a:lnTo>
                  <a:lnTo>
                    <a:pt x="9387" y="35395"/>
                  </a:lnTo>
                  <a:lnTo>
                    <a:pt x="8080" y="73806"/>
                  </a:lnTo>
                  <a:lnTo>
                    <a:pt x="490" y="100693"/>
                  </a:lnTo>
                  <a:lnTo>
                    <a:pt x="0" y="107547"/>
                  </a:lnTo>
                  <a:lnTo>
                    <a:pt x="927" y="109798"/>
                  </a:lnTo>
                  <a:lnTo>
                    <a:pt x="2604" y="111299"/>
                  </a:lnTo>
                  <a:lnTo>
                    <a:pt x="7843" y="113707"/>
                  </a:lnTo>
                  <a:lnTo>
                    <a:pt x="9132"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6" name="SMARTInkShape-7564"/>
            <p:cNvSpPr/>
            <p:nvPr>
              <p:custDataLst>
                <p:tags r:id="rId156"/>
              </p:custDataLst>
            </p:nvPr>
          </p:nvSpPr>
          <p:spPr>
            <a:xfrm>
              <a:off x="3305175" y="4200525"/>
              <a:ext cx="114301" cy="133185"/>
            </a:xfrm>
            <a:custGeom>
              <a:avLst/>
              <a:gdLst/>
              <a:ahLst/>
              <a:cxnLst/>
              <a:rect l="0" t="0" r="0" b="0"/>
              <a:pathLst>
                <a:path w="114301" h="133185">
                  <a:moveTo>
                    <a:pt x="0" y="19050"/>
                  </a:moveTo>
                  <a:lnTo>
                    <a:pt x="0" y="19050"/>
                  </a:lnTo>
                  <a:lnTo>
                    <a:pt x="0" y="61612"/>
                  </a:lnTo>
                  <a:lnTo>
                    <a:pt x="0" y="107800"/>
                  </a:lnTo>
                  <a:lnTo>
                    <a:pt x="0" y="117431"/>
                  </a:lnTo>
                  <a:lnTo>
                    <a:pt x="2822" y="123805"/>
                  </a:lnTo>
                  <a:lnTo>
                    <a:pt x="9409" y="133184"/>
                  </a:lnTo>
                  <a:lnTo>
                    <a:pt x="9525" y="86773"/>
                  </a:lnTo>
                  <a:lnTo>
                    <a:pt x="10583" y="66280"/>
                  </a:lnTo>
                  <a:lnTo>
                    <a:pt x="18167" y="41798"/>
                  </a:lnTo>
                  <a:lnTo>
                    <a:pt x="18934" y="25469"/>
                  </a:lnTo>
                  <a:lnTo>
                    <a:pt x="21821" y="19081"/>
                  </a:lnTo>
                  <a:lnTo>
                    <a:pt x="28458" y="9691"/>
                  </a:lnTo>
                  <a:lnTo>
                    <a:pt x="28541" y="14631"/>
                  </a:lnTo>
                  <a:lnTo>
                    <a:pt x="33621" y="27853"/>
                  </a:lnTo>
                  <a:lnTo>
                    <a:pt x="45049" y="47112"/>
                  </a:lnTo>
                  <a:lnTo>
                    <a:pt x="61769" y="93556"/>
                  </a:lnTo>
                  <a:lnTo>
                    <a:pt x="73568" y="113659"/>
                  </a:lnTo>
                  <a:lnTo>
                    <a:pt x="75680" y="126873"/>
                  </a:lnTo>
                  <a:lnTo>
                    <a:pt x="76912" y="129032"/>
                  </a:lnTo>
                  <a:lnTo>
                    <a:pt x="78791" y="130472"/>
                  </a:lnTo>
                  <a:lnTo>
                    <a:pt x="83701" y="132071"/>
                  </a:lnTo>
                  <a:lnTo>
                    <a:pt x="89412" y="132781"/>
                  </a:lnTo>
                  <a:lnTo>
                    <a:pt x="91358" y="131912"/>
                  </a:lnTo>
                  <a:lnTo>
                    <a:pt x="92656" y="130275"/>
                  </a:lnTo>
                  <a:lnTo>
                    <a:pt x="93520" y="128126"/>
                  </a:lnTo>
                  <a:lnTo>
                    <a:pt x="95155" y="126691"/>
                  </a:lnTo>
                  <a:lnTo>
                    <a:pt x="99794" y="125099"/>
                  </a:lnTo>
                  <a:lnTo>
                    <a:pt x="101454" y="123616"/>
                  </a:lnTo>
                  <a:lnTo>
                    <a:pt x="111030" y="105536"/>
                  </a:lnTo>
                  <a:lnTo>
                    <a:pt x="114109" y="60296"/>
                  </a:lnTo>
                  <a:lnTo>
                    <a:pt x="114298" y="1361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7" name="SMARTInkShape-7565"/>
            <p:cNvSpPr/>
            <p:nvPr>
              <p:custDataLst>
                <p:tags r:id="rId157"/>
              </p:custDataLst>
            </p:nvPr>
          </p:nvSpPr>
          <p:spPr>
            <a:xfrm>
              <a:off x="3448089" y="4107170"/>
              <a:ext cx="76116" cy="360056"/>
            </a:xfrm>
            <a:custGeom>
              <a:avLst/>
              <a:gdLst/>
              <a:ahLst/>
              <a:cxnLst/>
              <a:rect l="0" t="0" r="0" b="0"/>
              <a:pathLst>
                <a:path w="76116" h="360056">
                  <a:moveTo>
                    <a:pt x="9486" y="112405"/>
                  </a:moveTo>
                  <a:lnTo>
                    <a:pt x="9486" y="112405"/>
                  </a:lnTo>
                  <a:lnTo>
                    <a:pt x="9486" y="117461"/>
                  </a:lnTo>
                  <a:lnTo>
                    <a:pt x="10544" y="118951"/>
                  </a:lnTo>
                  <a:lnTo>
                    <a:pt x="12308" y="119944"/>
                  </a:lnTo>
                  <a:lnTo>
                    <a:pt x="19187" y="121668"/>
                  </a:lnTo>
                  <a:lnTo>
                    <a:pt x="23675" y="121814"/>
                  </a:lnTo>
                  <a:lnTo>
                    <a:pt x="29198" y="119057"/>
                  </a:lnTo>
                  <a:lnTo>
                    <a:pt x="32152" y="116839"/>
                  </a:lnTo>
                  <a:lnTo>
                    <a:pt x="35435" y="111553"/>
                  </a:lnTo>
                  <a:lnTo>
                    <a:pt x="37952" y="105677"/>
                  </a:lnTo>
                  <a:lnTo>
                    <a:pt x="54469" y="83808"/>
                  </a:lnTo>
                  <a:lnTo>
                    <a:pt x="73518" y="38779"/>
                  </a:lnTo>
                  <a:lnTo>
                    <a:pt x="76115" y="4499"/>
                  </a:lnTo>
                  <a:lnTo>
                    <a:pt x="75072" y="2368"/>
                  </a:lnTo>
                  <a:lnTo>
                    <a:pt x="73319" y="947"/>
                  </a:lnTo>
                  <a:lnTo>
                    <a:pt x="71091" y="0"/>
                  </a:lnTo>
                  <a:lnTo>
                    <a:pt x="69606" y="427"/>
                  </a:lnTo>
                  <a:lnTo>
                    <a:pt x="68616" y="1769"/>
                  </a:lnTo>
                  <a:lnTo>
                    <a:pt x="67956" y="3723"/>
                  </a:lnTo>
                  <a:lnTo>
                    <a:pt x="66458" y="5025"/>
                  </a:lnTo>
                  <a:lnTo>
                    <a:pt x="56449" y="9938"/>
                  </a:lnTo>
                  <a:lnTo>
                    <a:pt x="49408" y="17122"/>
                  </a:lnTo>
                  <a:lnTo>
                    <a:pt x="16217" y="62742"/>
                  </a:lnTo>
                  <a:lnTo>
                    <a:pt x="5020" y="104861"/>
                  </a:lnTo>
                  <a:lnTo>
                    <a:pt x="158" y="148101"/>
                  </a:lnTo>
                  <a:lnTo>
                    <a:pt x="0" y="157674"/>
                  </a:lnTo>
                  <a:lnTo>
                    <a:pt x="5029" y="164389"/>
                  </a:lnTo>
                  <a:lnTo>
                    <a:pt x="10327" y="167259"/>
                  </a:lnTo>
                  <a:lnTo>
                    <a:pt x="22352" y="169101"/>
                  </a:lnTo>
                  <a:lnTo>
                    <a:pt x="24414" y="168194"/>
                  </a:lnTo>
                  <a:lnTo>
                    <a:pt x="25788" y="166531"/>
                  </a:lnTo>
                  <a:lnTo>
                    <a:pt x="26704" y="164364"/>
                  </a:lnTo>
                  <a:lnTo>
                    <a:pt x="28373" y="162919"/>
                  </a:lnTo>
                  <a:lnTo>
                    <a:pt x="33050" y="161314"/>
                  </a:lnTo>
                  <a:lnTo>
                    <a:pt x="65041" y="160040"/>
                  </a:lnTo>
                  <a:lnTo>
                    <a:pt x="65572" y="161095"/>
                  </a:lnTo>
                  <a:lnTo>
                    <a:pt x="66595" y="190622"/>
                  </a:lnTo>
                  <a:lnTo>
                    <a:pt x="63795" y="197615"/>
                  </a:lnTo>
                  <a:lnTo>
                    <a:pt x="60082" y="204251"/>
                  </a:lnTo>
                  <a:lnTo>
                    <a:pt x="57991" y="214996"/>
                  </a:lnTo>
                  <a:lnTo>
                    <a:pt x="52170" y="248185"/>
                  </a:lnTo>
                  <a:lnTo>
                    <a:pt x="39212" y="289779"/>
                  </a:lnTo>
                  <a:lnTo>
                    <a:pt x="38213" y="314086"/>
                  </a:lnTo>
                  <a:lnTo>
                    <a:pt x="47586" y="3600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48" name="SMARTInkShape-7566"/>
            <p:cNvSpPr/>
            <p:nvPr>
              <p:custDataLst>
                <p:tags r:id="rId158"/>
              </p:custDataLst>
            </p:nvPr>
          </p:nvSpPr>
          <p:spPr>
            <a:xfrm>
              <a:off x="3562350" y="44291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850" name="SMARTInkShape-7567"/>
          <p:cNvSpPr/>
          <p:nvPr>
            <p:custDataLst>
              <p:tags r:id="rId8"/>
            </p:custDataLst>
          </p:nvPr>
        </p:nvSpPr>
        <p:spPr>
          <a:xfrm>
            <a:off x="6753259" y="4175988"/>
            <a:ext cx="47592" cy="43575"/>
          </a:xfrm>
          <a:custGeom>
            <a:avLst/>
            <a:gdLst/>
            <a:ahLst/>
            <a:cxnLst/>
            <a:rect l="0" t="0" r="0" b="0"/>
            <a:pathLst>
              <a:path w="47592" h="43575">
                <a:moveTo>
                  <a:pt x="28541" y="34062"/>
                </a:moveTo>
                <a:lnTo>
                  <a:pt x="28541" y="34062"/>
                </a:lnTo>
                <a:lnTo>
                  <a:pt x="23485" y="34062"/>
                </a:lnTo>
                <a:lnTo>
                  <a:pt x="21995" y="33004"/>
                </a:lnTo>
                <a:lnTo>
                  <a:pt x="21002" y="31240"/>
                </a:lnTo>
                <a:lnTo>
                  <a:pt x="19408" y="25861"/>
                </a:lnTo>
                <a:lnTo>
                  <a:pt x="16368" y="25126"/>
                </a:lnTo>
                <a:lnTo>
                  <a:pt x="82" y="24537"/>
                </a:lnTo>
                <a:lnTo>
                  <a:pt x="0" y="19481"/>
                </a:lnTo>
                <a:lnTo>
                  <a:pt x="1047" y="17991"/>
                </a:lnTo>
                <a:lnTo>
                  <a:pt x="2804" y="16998"/>
                </a:lnTo>
                <a:lnTo>
                  <a:pt x="5032" y="16336"/>
                </a:lnTo>
                <a:lnTo>
                  <a:pt x="6519" y="14836"/>
                </a:lnTo>
                <a:lnTo>
                  <a:pt x="9457" y="5613"/>
                </a:lnTo>
                <a:lnTo>
                  <a:pt x="1287" y="5498"/>
                </a:lnTo>
                <a:lnTo>
                  <a:pt x="9133" y="5487"/>
                </a:lnTo>
                <a:lnTo>
                  <a:pt x="9420" y="0"/>
                </a:lnTo>
                <a:lnTo>
                  <a:pt x="9490" y="18720"/>
                </a:lnTo>
                <a:lnTo>
                  <a:pt x="10549" y="20659"/>
                </a:lnTo>
                <a:lnTo>
                  <a:pt x="12313" y="21952"/>
                </a:lnTo>
                <a:lnTo>
                  <a:pt x="17692" y="24027"/>
                </a:lnTo>
                <a:lnTo>
                  <a:pt x="28115" y="24524"/>
                </a:lnTo>
                <a:lnTo>
                  <a:pt x="36705" y="16335"/>
                </a:lnTo>
                <a:lnTo>
                  <a:pt x="37158" y="16952"/>
                </a:lnTo>
                <a:lnTo>
                  <a:pt x="38055" y="29487"/>
                </a:lnTo>
                <a:lnTo>
                  <a:pt x="35239" y="34851"/>
                </a:lnTo>
                <a:lnTo>
                  <a:pt x="28657" y="43435"/>
                </a:lnTo>
                <a:lnTo>
                  <a:pt x="36752" y="43574"/>
                </a:lnTo>
                <a:lnTo>
                  <a:pt x="37190" y="42520"/>
                </a:lnTo>
                <a:lnTo>
                  <a:pt x="38056" y="34178"/>
                </a:lnTo>
                <a:lnTo>
                  <a:pt x="47591" y="245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67" name="SMARTInkShape-Group727"/>
          <p:cNvGrpSpPr/>
          <p:nvPr/>
        </p:nvGrpSpPr>
        <p:grpSpPr>
          <a:xfrm>
            <a:off x="7031497" y="4029075"/>
            <a:ext cx="2541051" cy="371476"/>
            <a:chOff x="7031497" y="4029075"/>
            <a:chExt cx="2541051" cy="371476"/>
          </a:xfrm>
        </p:grpSpPr>
        <p:sp>
          <p:nvSpPr>
            <p:cNvPr id="2851" name="SMARTInkShape-7568"/>
            <p:cNvSpPr/>
            <p:nvPr>
              <p:custDataLst>
                <p:tags r:id="rId131"/>
              </p:custDataLst>
            </p:nvPr>
          </p:nvSpPr>
          <p:spPr>
            <a:xfrm>
              <a:off x="7031497" y="4105702"/>
              <a:ext cx="236079" cy="294849"/>
            </a:xfrm>
            <a:custGeom>
              <a:avLst/>
              <a:gdLst/>
              <a:ahLst/>
              <a:cxnLst/>
              <a:rect l="0" t="0" r="0" b="0"/>
              <a:pathLst>
                <a:path w="236079" h="294849">
                  <a:moveTo>
                    <a:pt x="236078" y="18623"/>
                  </a:moveTo>
                  <a:lnTo>
                    <a:pt x="236078" y="18623"/>
                  </a:lnTo>
                  <a:lnTo>
                    <a:pt x="236078" y="13567"/>
                  </a:lnTo>
                  <a:lnTo>
                    <a:pt x="235020" y="12077"/>
                  </a:lnTo>
                  <a:lnTo>
                    <a:pt x="233256" y="11084"/>
                  </a:lnTo>
                  <a:lnTo>
                    <a:pt x="231022" y="10422"/>
                  </a:lnTo>
                  <a:lnTo>
                    <a:pt x="216780" y="1733"/>
                  </a:lnTo>
                  <a:lnTo>
                    <a:pt x="204279" y="0"/>
                  </a:lnTo>
                  <a:lnTo>
                    <a:pt x="163007" y="9990"/>
                  </a:lnTo>
                  <a:lnTo>
                    <a:pt x="121994" y="26149"/>
                  </a:lnTo>
                  <a:lnTo>
                    <a:pt x="80801" y="60280"/>
                  </a:lnTo>
                  <a:lnTo>
                    <a:pt x="36070" y="107193"/>
                  </a:lnTo>
                  <a:lnTo>
                    <a:pt x="11910" y="145802"/>
                  </a:lnTo>
                  <a:lnTo>
                    <a:pt x="1024" y="178388"/>
                  </a:lnTo>
                  <a:lnTo>
                    <a:pt x="0" y="185458"/>
                  </a:lnTo>
                  <a:lnTo>
                    <a:pt x="4508" y="201780"/>
                  </a:lnTo>
                  <a:lnTo>
                    <a:pt x="29529" y="248087"/>
                  </a:lnTo>
                  <a:lnTo>
                    <a:pt x="43427" y="269188"/>
                  </a:lnTo>
                  <a:lnTo>
                    <a:pt x="60580" y="281130"/>
                  </a:lnTo>
                  <a:lnTo>
                    <a:pt x="93336" y="292833"/>
                  </a:lnTo>
                  <a:lnTo>
                    <a:pt x="138134" y="294770"/>
                  </a:lnTo>
                  <a:lnTo>
                    <a:pt x="159878" y="2948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2" name="SMARTInkShape-7569"/>
            <p:cNvSpPr/>
            <p:nvPr>
              <p:custDataLst>
                <p:tags r:id="rId132"/>
              </p:custDataLst>
            </p:nvPr>
          </p:nvSpPr>
          <p:spPr>
            <a:xfrm>
              <a:off x="7334297" y="4243041"/>
              <a:ext cx="161006" cy="118924"/>
            </a:xfrm>
            <a:custGeom>
              <a:avLst/>
              <a:gdLst/>
              <a:ahLst/>
              <a:cxnLst/>
              <a:rect l="0" t="0" r="0" b="0"/>
              <a:pathLst>
                <a:path w="161006" h="118924">
                  <a:moveTo>
                    <a:pt x="95203" y="5109"/>
                  </a:moveTo>
                  <a:lnTo>
                    <a:pt x="95203" y="5109"/>
                  </a:lnTo>
                  <a:lnTo>
                    <a:pt x="48857" y="5109"/>
                  </a:lnTo>
                  <a:lnTo>
                    <a:pt x="40033" y="7931"/>
                  </a:lnTo>
                  <a:lnTo>
                    <a:pt x="32583" y="11655"/>
                  </a:lnTo>
                  <a:lnTo>
                    <a:pt x="21001" y="14242"/>
                  </a:lnTo>
                  <a:lnTo>
                    <a:pt x="14539" y="19574"/>
                  </a:lnTo>
                  <a:lnTo>
                    <a:pt x="5922" y="32914"/>
                  </a:lnTo>
                  <a:lnTo>
                    <a:pt x="1722" y="45215"/>
                  </a:lnTo>
                  <a:lnTo>
                    <a:pt x="0" y="79985"/>
                  </a:lnTo>
                  <a:lnTo>
                    <a:pt x="5618" y="91656"/>
                  </a:lnTo>
                  <a:lnTo>
                    <a:pt x="14113" y="101783"/>
                  </a:lnTo>
                  <a:lnTo>
                    <a:pt x="34728" y="115719"/>
                  </a:lnTo>
                  <a:lnTo>
                    <a:pt x="41161" y="117769"/>
                  </a:lnTo>
                  <a:lnTo>
                    <a:pt x="55790" y="118923"/>
                  </a:lnTo>
                  <a:lnTo>
                    <a:pt x="86242" y="111709"/>
                  </a:lnTo>
                  <a:lnTo>
                    <a:pt x="131350" y="95807"/>
                  </a:lnTo>
                  <a:lnTo>
                    <a:pt x="135176" y="93091"/>
                  </a:lnTo>
                  <a:lnTo>
                    <a:pt x="155248" y="68332"/>
                  </a:lnTo>
                  <a:lnTo>
                    <a:pt x="158932" y="60372"/>
                  </a:lnTo>
                  <a:lnTo>
                    <a:pt x="161005" y="44884"/>
                  </a:lnTo>
                  <a:lnTo>
                    <a:pt x="158667" y="35840"/>
                  </a:lnTo>
                  <a:lnTo>
                    <a:pt x="148544" y="21410"/>
                  </a:lnTo>
                  <a:lnTo>
                    <a:pt x="134408" y="11585"/>
                  </a:lnTo>
                  <a:lnTo>
                    <a:pt x="106397" y="621"/>
                  </a:lnTo>
                  <a:lnTo>
                    <a:pt x="101607" y="0"/>
                  </a:lnTo>
                  <a:lnTo>
                    <a:pt x="57103" y="51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3" name="SMARTInkShape-7570"/>
            <p:cNvSpPr/>
            <p:nvPr>
              <p:custDataLst>
                <p:tags r:id="rId133"/>
              </p:custDataLst>
            </p:nvPr>
          </p:nvSpPr>
          <p:spPr>
            <a:xfrm>
              <a:off x="7611080" y="4210084"/>
              <a:ext cx="151796" cy="114267"/>
            </a:xfrm>
            <a:custGeom>
              <a:avLst/>
              <a:gdLst/>
              <a:ahLst/>
              <a:cxnLst/>
              <a:rect l="0" t="0" r="0" b="0"/>
              <a:pathLst>
                <a:path w="151796" h="114267">
                  <a:moveTo>
                    <a:pt x="113695" y="9491"/>
                  </a:moveTo>
                  <a:lnTo>
                    <a:pt x="113695" y="9491"/>
                  </a:lnTo>
                  <a:lnTo>
                    <a:pt x="108639" y="9491"/>
                  </a:lnTo>
                  <a:lnTo>
                    <a:pt x="107149" y="8433"/>
                  </a:lnTo>
                  <a:lnTo>
                    <a:pt x="106156" y="6669"/>
                  </a:lnTo>
                  <a:lnTo>
                    <a:pt x="105494" y="4435"/>
                  </a:lnTo>
                  <a:lnTo>
                    <a:pt x="103995" y="2945"/>
                  </a:lnTo>
                  <a:lnTo>
                    <a:pt x="99506" y="1290"/>
                  </a:lnTo>
                  <a:lnTo>
                    <a:pt x="67324" y="0"/>
                  </a:lnTo>
                  <a:lnTo>
                    <a:pt x="55692" y="5625"/>
                  </a:lnTo>
                  <a:lnTo>
                    <a:pt x="21192" y="31024"/>
                  </a:lnTo>
                  <a:lnTo>
                    <a:pt x="3990" y="54072"/>
                  </a:lnTo>
                  <a:lnTo>
                    <a:pt x="0" y="77895"/>
                  </a:lnTo>
                  <a:lnTo>
                    <a:pt x="2486" y="85048"/>
                  </a:lnTo>
                  <a:lnTo>
                    <a:pt x="4630" y="88437"/>
                  </a:lnTo>
                  <a:lnTo>
                    <a:pt x="7119" y="90697"/>
                  </a:lnTo>
                  <a:lnTo>
                    <a:pt x="12706" y="93208"/>
                  </a:lnTo>
                  <a:lnTo>
                    <a:pt x="31199" y="95040"/>
                  </a:lnTo>
                  <a:lnTo>
                    <a:pt x="63493" y="87577"/>
                  </a:lnTo>
                  <a:lnTo>
                    <a:pt x="79300" y="78959"/>
                  </a:lnTo>
                  <a:lnTo>
                    <a:pt x="125512" y="35751"/>
                  </a:lnTo>
                  <a:lnTo>
                    <a:pt x="132463" y="28822"/>
                  </a:lnTo>
                  <a:lnTo>
                    <a:pt x="132743" y="74203"/>
                  </a:lnTo>
                  <a:lnTo>
                    <a:pt x="132745" y="88478"/>
                  </a:lnTo>
                  <a:lnTo>
                    <a:pt x="135567" y="95043"/>
                  </a:lnTo>
                  <a:lnTo>
                    <a:pt x="139291" y="101489"/>
                  </a:lnTo>
                  <a:lnTo>
                    <a:pt x="141878" y="112374"/>
                  </a:lnTo>
                  <a:lnTo>
                    <a:pt x="143067" y="113005"/>
                  </a:lnTo>
                  <a:lnTo>
                    <a:pt x="151795" y="11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4" name="SMARTInkShape-7571"/>
            <p:cNvSpPr/>
            <p:nvPr>
              <p:custDataLst>
                <p:tags r:id="rId134"/>
              </p:custDataLst>
            </p:nvPr>
          </p:nvSpPr>
          <p:spPr>
            <a:xfrm>
              <a:off x="7841080" y="4171950"/>
              <a:ext cx="74196" cy="161487"/>
            </a:xfrm>
            <a:custGeom>
              <a:avLst/>
              <a:gdLst/>
              <a:ahLst/>
              <a:cxnLst/>
              <a:rect l="0" t="0" r="0" b="0"/>
              <a:pathLst>
                <a:path w="74196" h="161487">
                  <a:moveTo>
                    <a:pt x="74195" y="0"/>
                  </a:moveTo>
                  <a:lnTo>
                    <a:pt x="74195" y="0"/>
                  </a:lnTo>
                  <a:lnTo>
                    <a:pt x="54950" y="0"/>
                  </a:lnTo>
                  <a:lnTo>
                    <a:pt x="46944" y="2822"/>
                  </a:lnTo>
                  <a:lnTo>
                    <a:pt x="23373" y="17305"/>
                  </a:lnTo>
                  <a:lnTo>
                    <a:pt x="2505" y="43600"/>
                  </a:lnTo>
                  <a:lnTo>
                    <a:pt x="0" y="50422"/>
                  </a:lnTo>
                  <a:lnTo>
                    <a:pt x="389" y="52665"/>
                  </a:lnTo>
                  <a:lnTo>
                    <a:pt x="1708" y="54160"/>
                  </a:lnTo>
                  <a:lnTo>
                    <a:pt x="8621" y="59086"/>
                  </a:lnTo>
                  <a:lnTo>
                    <a:pt x="51721" y="100302"/>
                  </a:lnTo>
                  <a:lnTo>
                    <a:pt x="64621" y="106714"/>
                  </a:lnTo>
                  <a:lnTo>
                    <a:pt x="67812" y="109243"/>
                  </a:lnTo>
                  <a:lnTo>
                    <a:pt x="71359" y="117697"/>
                  </a:lnTo>
                  <a:lnTo>
                    <a:pt x="73635" y="130258"/>
                  </a:lnTo>
                  <a:lnTo>
                    <a:pt x="71124" y="134798"/>
                  </a:lnTo>
                  <a:lnTo>
                    <a:pt x="67538" y="140343"/>
                  </a:lnTo>
                  <a:lnTo>
                    <a:pt x="65945" y="146336"/>
                  </a:lnTo>
                  <a:lnTo>
                    <a:pt x="64461" y="148357"/>
                  </a:lnTo>
                  <a:lnTo>
                    <a:pt x="62414" y="149705"/>
                  </a:lnTo>
                  <a:lnTo>
                    <a:pt x="28805" y="161486"/>
                  </a:lnTo>
                  <a:lnTo>
                    <a:pt x="17045"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5" name="SMARTInkShape-7572"/>
            <p:cNvSpPr/>
            <p:nvPr>
              <p:custDataLst>
                <p:tags r:id="rId135"/>
              </p:custDataLst>
            </p:nvPr>
          </p:nvSpPr>
          <p:spPr>
            <a:xfrm>
              <a:off x="8029575" y="4076700"/>
              <a:ext cx="47626" cy="238126"/>
            </a:xfrm>
            <a:custGeom>
              <a:avLst/>
              <a:gdLst/>
              <a:ahLst/>
              <a:cxnLst/>
              <a:rect l="0" t="0" r="0" b="0"/>
              <a:pathLst>
                <a:path w="47626" h="238126">
                  <a:moveTo>
                    <a:pt x="47625" y="0"/>
                  </a:moveTo>
                  <a:lnTo>
                    <a:pt x="47625" y="0"/>
                  </a:lnTo>
                  <a:lnTo>
                    <a:pt x="46567" y="33115"/>
                  </a:lnTo>
                  <a:lnTo>
                    <a:pt x="40021" y="50146"/>
                  </a:lnTo>
                  <a:lnTo>
                    <a:pt x="31378" y="66599"/>
                  </a:lnTo>
                  <a:lnTo>
                    <a:pt x="21799" y="108954"/>
                  </a:lnTo>
                  <a:lnTo>
                    <a:pt x="17042" y="131766"/>
                  </a:lnTo>
                  <a:lnTo>
                    <a:pt x="11752" y="154753"/>
                  </a:lnTo>
                  <a:lnTo>
                    <a:pt x="7363" y="178850"/>
                  </a:lnTo>
                  <a:lnTo>
                    <a:pt x="2182" y="202218"/>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6" name="SMARTInkShape-7573"/>
            <p:cNvSpPr/>
            <p:nvPr>
              <p:custDataLst>
                <p:tags r:id="rId136"/>
              </p:custDataLst>
            </p:nvPr>
          </p:nvSpPr>
          <p:spPr>
            <a:xfrm>
              <a:off x="8001000" y="4210050"/>
              <a:ext cx="133351" cy="19051"/>
            </a:xfrm>
            <a:custGeom>
              <a:avLst/>
              <a:gdLst/>
              <a:ahLst/>
              <a:cxnLst/>
              <a:rect l="0" t="0" r="0" b="0"/>
              <a:pathLst>
                <a:path w="133351" h="19051">
                  <a:moveTo>
                    <a:pt x="0" y="19050"/>
                  </a:moveTo>
                  <a:lnTo>
                    <a:pt x="0" y="19050"/>
                  </a:lnTo>
                  <a:lnTo>
                    <a:pt x="0" y="13994"/>
                  </a:lnTo>
                  <a:lnTo>
                    <a:pt x="1059" y="12504"/>
                  </a:lnTo>
                  <a:lnTo>
                    <a:pt x="2822" y="11511"/>
                  </a:lnTo>
                  <a:lnTo>
                    <a:pt x="13184" y="10114"/>
                  </a:lnTo>
                  <a:lnTo>
                    <a:pt x="40698" y="8544"/>
                  </a:lnTo>
                  <a:lnTo>
                    <a:pt x="57097" y="3002"/>
                  </a:lnTo>
                  <a:lnTo>
                    <a:pt x="103067" y="264"/>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7" name="SMARTInkShape-7574"/>
            <p:cNvSpPr/>
            <p:nvPr>
              <p:custDataLst>
                <p:tags r:id="rId137"/>
              </p:custDataLst>
            </p:nvPr>
          </p:nvSpPr>
          <p:spPr>
            <a:xfrm>
              <a:off x="8153961" y="4191000"/>
              <a:ext cx="85165" cy="123826"/>
            </a:xfrm>
            <a:custGeom>
              <a:avLst/>
              <a:gdLst/>
              <a:ahLst/>
              <a:cxnLst/>
              <a:rect l="0" t="0" r="0" b="0"/>
              <a:pathLst>
                <a:path w="85165" h="123826">
                  <a:moveTo>
                    <a:pt x="85164" y="0"/>
                  </a:moveTo>
                  <a:lnTo>
                    <a:pt x="85164" y="0"/>
                  </a:lnTo>
                  <a:lnTo>
                    <a:pt x="60692" y="1058"/>
                  </a:lnTo>
                  <a:lnTo>
                    <a:pt x="35950" y="8201"/>
                  </a:lnTo>
                  <a:lnTo>
                    <a:pt x="28719" y="14581"/>
                  </a:lnTo>
                  <a:lnTo>
                    <a:pt x="21977" y="22355"/>
                  </a:lnTo>
                  <a:lnTo>
                    <a:pt x="5831" y="32813"/>
                  </a:lnTo>
                  <a:lnTo>
                    <a:pt x="2279" y="41394"/>
                  </a:lnTo>
                  <a:lnTo>
                    <a:pt x="0" y="59094"/>
                  </a:lnTo>
                  <a:lnTo>
                    <a:pt x="2511" y="66128"/>
                  </a:lnTo>
                  <a:lnTo>
                    <a:pt x="4662" y="69486"/>
                  </a:lnTo>
                  <a:lnTo>
                    <a:pt x="7154" y="71724"/>
                  </a:lnTo>
                  <a:lnTo>
                    <a:pt x="12746" y="74211"/>
                  </a:lnTo>
                  <a:lnTo>
                    <a:pt x="36299" y="76025"/>
                  </a:lnTo>
                  <a:lnTo>
                    <a:pt x="39887" y="75025"/>
                  </a:lnTo>
                  <a:lnTo>
                    <a:pt x="42280" y="73300"/>
                  </a:lnTo>
                  <a:lnTo>
                    <a:pt x="43874" y="71092"/>
                  </a:lnTo>
                  <a:lnTo>
                    <a:pt x="45996" y="69619"/>
                  </a:lnTo>
                  <a:lnTo>
                    <a:pt x="54039" y="66489"/>
                  </a:lnTo>
                  <a:lnTo>
                    <a:pt x="64315" y="58589"/>
                  </a:lnTo>
                  <a:lnTo>
                    <a:pt x="75200" y="57188"/>
                  </a:lnTo>
                  <a:lnTo>
                    <a:pt x="75637" y="98439"/>
                  </a:lnTo>
                  <a:lnTo>
                    <a:pt x="74580" y="100551"/>
                  </a:lnTo>
                  <a:lnTo>
                    <a:pt x="72817" y="101959"/>
                  </a:lnTo>
                  <a:lnTo>
                    <a:pt x="70582" y="102898"/>
                  </a:lnTo>
                  <a:lnTo>
                    <a:pt x="70152" y="104582"/>
                  </a:lnTo>
                  <a:lnTo>
                    <a:pt x="74707" y="117868"/>
                  </a:lnTo>
                  <a:lnTo>
                    <a:pt x="76076" y="119854"/>
                  </a:lnTo>
                  <a:lnTo>
                    <a:pt x="78047" y="121177"/>
                  </a:lnTo>
                  <a:lnTo>
                    <a:pt x="85164"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8" name="SMARTInkShape-7575"/>
            <p:cNvSpPr/>
            <p:nvPr>
              <p:custDataLst>
                <p:tags r:id="rId138"/>
              </p:custDataLst>
            </p:nvPr>
          </p:nvSpPr>
          <p:spPr>
            <a:xfrm>
              <a:off x="8343900" y="4029075"/>
              <a:ext cx="47626" cy="247651"/>
            </a:xfrm>
            <a:custGeom>
              <a:avLst/>
              <a:gdLst/>
              <a:ahLst/>
              <a:cxnLst/>
              <a:rect l="0" t="0" r="0" b="0"/>
              <a:pathLst>
                <a:path w="47626" h="247651">
                  <a:moveTo>
                    <a:pt x="47625" y="0"/>
                  </a:moveTo>
                  <a:lnTo>
                    <a:pt x="47625" y="0"/>
                  </a:lnTo>
                  <a:lnTo>
                    <a:pt x="47625" y="5056"/>
                  </a:lnTo>
                  <a:lnTo>
                    <a:pt x="44803" y="10361"/>
                  </a:lnTo>
                  <a:lnTo>
                    <a:pt x="41079" y="16247"/>
                  </a:lnTo>
                  <a:lnTo>
                    <a:pt x="30015" y="54547"/>
                  </a:lnTo>
                  <a:lnTo>
                    <a:pt x="21255" y="99126"/>
                  </a:lnTo>
                  <a:lnTo>
                    <a:pt x="9636" y="146334"/>
                  </a:lnTo>
                  <a:lnTo>
                    <a:pt x="2217" y="184480"/>
                  </a:lnTo>
                  <a:lnTo>
                    <a:pt x="195" y="231115"/>
                  </a:lnTo>
                  <a:lnTo>
                    <a:pt x="0"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59" name="SMARTInkShape-7576"/>
            <p:cNvSpPr/>
            <p:nvPr>
              <p:custDataLst>
                <p:tags r:id="rId139"/>
              </p:custDataLst>
            </p:nvPr>
          </p:nvSpPr>
          <p:spPr>
            <a:xfrm>
              <a:off x="8505825" y="4153373"/>
              <a:ext cx="161926" cy="151928"/>
            </a:xfrm>
            <a:custGeom>
              <a:avLst/>
              <a:gdLst/>
              <a:ahLst/>
              <a:cxnLst/>
              <a:rect l="0" t="0" r="0" b="0"/>
              <a:pathLst>
                <a:path w="161926" h="151928">
                  <a:moveTo>
                    <a:pt x="0" y="94777"/>
                  </a:moveTo>
                  <a:lnTo>
                    <a:pt x="0" y="94777"/>
                  </a:lnTo>
                  <a:lnTo>
                    <a:pt x="5057" y="94777"/>
                  </a:lnTo>
                  <a:lnTo>
                    <a:pt x="10361" y="91955"/>
                  </a:lnTo>
                  <a:lnTo>
                    <a:pt x="27446" y="81520"/>
                  </a:lnTo>
                  <a:lnTo>
                    <a:pt x="40000" y="77444"/>
                  </a:lnTo>
                  <a:lnTo>
                    <a:pt x="67343" y="73131"/>
                  </a:lnTo>
                  <a:lnTo>
                    <a:pt x="114309" y="53350"/>
                  </a:lnTo>
                  <a:lnTo>
                    <a:pt x="129549" y="41830"/>
                  </a:lnTo>
                  <a:lnTo>
                    <a:pt x="142752" y="35635"/>
                  </a:lnTo>
                  <a:lnTo>
                    <a:pt x="145968" y="33124"/>
                  </a:lnTo>
                  <a:lnTo>
                    <a:pt x="149541" y="24689"/>
                  </a:lnTo>
                  <a:lnTo>
                    <a:pt x="151836" y="12141"/>
                  </a:lnTo>
                  <a:lnTo>
                    <a:pt x="149327" y="7602"/>
                  </a:lnTo>
                  <a:lnTo>
                    <a:pt x="147176" y="4911"/>
                  </a:lnTo>
                  <a:lnTo>
                    <a:pt x="141965" y="1919"/>
                  </a:lnTo>
                  <a:lnTo>
                    <a:pt x="129995" y="0"/>
                  </a:lnTo>
                  <a:lnTo>
                    <a:pt x="104348" y="7225"/>
                  </a:lnTo>
                  <a:lnTo>
                    <a:pt x="89597" y="16860"/>
                  </a:lnTo>
                  <a:lnTo>
                    <a:pt x="44562" y="55368"/>
                  </a:lnTo>
                  <a:lnTo>
                    <a:pt x="33782" y="77103"/>
                  </a:lnTo>
                  <a:lnTo>
                    <a:pt x="29260" y="105359"/>
                  </a:lnTo>
                  <a:lnTo>
                    <a:pt x="31702" y="112886"/>
                  </a:lnTo>
                  <a:lnTo>
                    <a:pt x="35257" y="119758"/>
                  </a:lnTo>
                  <a:lnTo>
                    <a:pt x="36837" y="126341"/>
                  </a:lnTo>
                  <a:lnTo>
                    <a:pt x="46005" y="132794"/>
                  </a:lnTo>
                  <a:lnTo>
                    <a:pt x="86923" y="150041"/>
                  </a:lnTo>
                  <a:lnTo>
                    <a:pt x="130698" y="151853"/>
                  </a:lnTo>
                  <a:lnTo>
                    <a:pt x="161925" y="1519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0" name="SMARTInkShape-7577"/>
            <p:cNvSpPr/>
            <p:nvPr>
              <p:custDataLst>
                <p:tags r:id="rId140"/>
              </p:custDataLst>
            </p:nvPr>
          </p:nvSpPr>
          <p:spPr>
            <a:xfrm>
              <a:off x="8715778" y="4152950"/>
              <a:ext cx="85323" cy="133301"/>
            </a:xfrm>
            <a:custGeom>
              <a:avLst/>
              <a:gdLst/>
              <a:ahLst/>
              <a:cxnLst/>
              <a:rect l="0" t="0" r="0" b="0"/>
              <a:pathLst>
                <a:path w="85323" h="133301">
                  <a:moveTo>
                    <a:pt x="28172" y="133300"/>
                  </a:moveTo>
                  <a:lnTo>
                    <a:pt x="28172" y="133300"/>
                  </a:lnTo>
                  <a:lnTo>
                    <a:pt x="23115" y="133300"/>
                  </a:lnTo>
                  <a:lnTo>
                    <a:pt x="21626" y="132242"/>
                  </a:lnTo>
                  <a:lnTo>
                    <a:pt x="20632" y="130478"/>
                  </a:lnTo>
                  <a:lnTo>
                    <a:pt x="17850" y="117053"/>
                  </a:lnTo>
                  <a:lnTo>
                    <a:pt x="12179" y="107790"/>
                  </a:lnTo>
                  <a:lnTo>
                    <a:pt x="9725" y="95178"/>
                  </a:lnTo>
                  <a:lnTo>
                    <a:pt x="8332" y="87782"/>
                  </a:lnTo>
                  <a:lnTo>
                    <a:pt x="1636" y="65787"/>
                  </a:lnTo>
                  <a:lnTo>
                    <a:pt x="0" y="46116"/>
                  </a:lnTo>
                  <a:lnTo>
                    <a:pt x="2598" y="38813"/>
                  </a:lnTo>
                  <a:lnTo>
                    <a:pt x="6223" y="32039"/>
                  </a:lnTo>
                  <a:lnTo>
                    <a:pt x="7834" y="25500"/>
                  </a:lnTo>
                  <a:lnTo>
                    <a:pt x="14194" y="19067"/>
                  </a:lnTo>
                  <a:lnTo>
                    <a:pt x="37306" y="2779"/>
                  </a:lnTo>
                  <a:lnTo>
                    <a:pt x="53521" y="323"/>
                  </a:lnTo>
                  <a:lnTo>
                    <a:pt x="69441" y="0"/>
                  </a:lnTo>
                  <a:lnTo>
                    <a:pt x="85322" y="9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1" name="SMARTInkShape-7578"/>
            <p:cNvSpPr/>
            <p:nvPr>
              <p:custDataLst>
                <p:tags r:id="rId141"/>
              </p:custDataLst>
            </p:nvPr>
          </p:nvSpPr>
          <p:spPr>
            <a:xfrm>
              <a:off x="8829728" y="4148422"/>
              <a:ext cx="131691" cy="109099"/>
            </a:xfrm>
            <a:custGeom>
              <a:avLst/>
              <a:gdLst/>
              <a:ahLst/>
              <a:cxnLst/>
              <a:rect l="0" t="0" r="0" b="0"/>
              <a:pathLst>
                <a:path w="131691" h="109099">
                  <a:moveTo>
                    <a:pt x="76147" y="14003"/>
                  </a:moveTo>
                  <a:lnTo>
                    <a:pt x="76147" y="14003"/>
                  </a:lnTo>
                  <a:lnTo>
                    <a:pt x="71090" y="8947"/>
                  </a:lnTo>
                  <a:lnTo>
                    <a:pt x="65786" y="6464"/>
                  </a:lnTo>
                  <a:lnTo>
                    <a:pt x="44348" y="4594"/>
                  </a:lnTo>
                  <a:lnTo>
                    <a:pt x="29801" y="9569"/>
                  </a:lnTo>
                  <a:lnTo>
                    <a:pt x="10058" y="23780"/>
                  </a:lnTo>
                  <a:lnTo>
                    <a:pt x="4441" y="29990"/>
                  </a:lnTo>
                  <a:lnTo>
                    <a:pt x="1945" y="36278"/>
                  </a:lnTo>
                  <a:lnTo>
                    <a:pt x="0" y="73006"/>
                  </a:lnTo>
                  <a:lnTo>
                    <a:pt x="2792" y="80090"/>
                  </a:lnTo>
                  <a:lnTo>
                    <a:pt x="5019" y="83461"/>
                  </a:lnTo>
                  <a:lnTo>
                    <a:pt x="7562" y="85709"/>
                  </a:lnTo>
                  <a:lnTo>
                    <a:pt x="41859" y="103285"/>
                  </a:lnTo>
                  <a:lnTo>
                    <a:pt x="77218" y="108729"/>
                  </a:lnTo>
                  <a:lnTo>
                    <a:pt x="88224" y="109098"/>
                  </a:lnTo>
                  <a:lnTo>
                    <a:pt x="94920" y="106362"/>
                  </a:lnTo>
                  <a:lnTo>
                    <a:pt x="116523" y="92997"/>
                  </a:lnTo>
                  <a:lnTo>
                    <a:pt x="129682" y="74295"/>
                  </a:lnTo>
                  <a:lnTo>
                    <a:pt x="131690" y="67963"/>
                  </a:lnTo>
                  <a:lnTo>
                    <a:pt x="124955" y="32525"/>
                  </a:lnTo>
                  <a:lnTo>
                    <a:pt x="121476" y="24704"/>
                  </a:lnTo>
                  <a:lnTo>
                    <a:pt x="110619" y="11060"/>
                  </a:lnTo>
                  <a:lnTo>
                    <a:pt x="101697" y="7403"/>
                  </a:lnTo>
                  <a:lnTo>
                    <a:pt x="91736" y="4720"/>
                  </a:lnTo>
                  <a:lnTo>
                    <a:pt x="83781" y="0"/>
                  </a:lnTo>
                  <a:lnTo>
                    <a:pt x="71074" y="18"/>
                  </a:lnTo>
                  <a:lnTo>
                    <a:pt x="9472" y="44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2" name="SMARTInkShape-7579"/>
            <p:cNvSpPr/>
            <p:nvPr>
              <p:custDataLst>
                <p:tags r:id="rId142"/>
              </p:custDataLst>
            </p:nvPr>
          </p:nvSpPr>
          <p:spPr>
            <a:xfrm>
              <a:off x="9048750" y="4137888"/>
              <a:ext cx="53004" cy="129313"/>
            </a:xfrm>
            <a:custGeom>
              <a:avLst/>
              <a:gdLst/>
              <a:ahLst/>
              <a:cxnLst/>
              <a:rect l="0" t="0" r="0" b="0"/>
              <a:pathLst>
                <a:path w="53004" h="129313">
                  <a:moveTo>
                    <a:pt x="47625" y="5487"/>
                  </a:moveTo>
                  <a:lnTo>
                    <a:pt x="47625" y="5487"/>
                  </a:lnTo>
                  <a:lnTo>
                    <a:pt x="37512" y="431"/>
                  </a:lnTo>
                  <a:lnTo>
                    <a:pt x="33475" y="0"/>
                  </a:lnTo>
                  <a:lnTo>
                    <a:pt x="16103" y="4555"/>
                  </a:lnTo>
                  <a:lnTo>
                    <a:pt x="13910" y="5924"/>
                  </a:lnTo>
                  <a:lnTo>
                    <a:pt x="12448" y="7895"/>
                  </a:lnTo>
                  <a:lnTo>
                    <a:pt x="9765" y="12907"/>
                  </a:lnTo>
                  <a:lnTo>
                    <a:pt x="3364" y="21679"/>
                  </a:lnTo>
                  <a:lnTo>
                    <a:pt x="1495" y="27853"/>
                  </a:lnTo>
                  <a:lnTo>
                    <a:pt x="2055" y="30981"/>
                  </a:lnTo>
                  <a:lnTo>
                    <a:pt x="7900" y="40440"/>
                  </a:lnTo>
                  <a:lnTo>
                    <a:pt x="43404" y="78512"/>
                  </a:lnTo>
                  <a:lnTo>
                    <a:pt x="48313" y="91016"/>
                  </a:lnTo>
                  <a:lnTo>
                    <a:pt x="52517" y="95711"/>
                  </a:lnTo>
                  <a:lnTo>
                    <a:pt x="53003" y="98445"/>
                  </a:lnTo>
                  <a:lnTo>
                    <a:pt x="52269" y="101326"/>
                  </a:lnTo>
                  <a:lnTo>
                    <a:pt x="46179" y="110436"/>
                  </a:lnTo>
                  <a:lnTo>
                    <a:pt x="39696" y="117940"/>
                  </a:lnTo>
                  <a:lnTo>
                    <a:pt x="35987" y="118967"/>
                  </a:lnTo>
                  <a:lnTo>
                    <a:pt x="33517" y="119240"/>
                  </a:lnTo>
                  <a:lnTo>
                    <a:pt x="27949" y="122366"/>
                  </a:lnTo>
                  <a:lnTo>
                    <a:pt x="21947" y="126225"/>
                  </a:lnTo>
                  <a:lnTo>
                    <a:pt x="12617" y="128397"/>
                  </a:lnTo>
                  <a:lnTo>
                    <a:pt x="0" y="129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3" name="SMARTInkShape-7580"/>
            <p:cNvSpPr/>
            <p:nvPr>
              <p:custDataLst>
                <p:tags r:id="rId143"/>
              </p:custDataLst>
            </p:nvPr>
          </p:nvSpPr>
          <p:spPr>
            <a:xfrm>
              <a:off x="9172578" y="4152900"/>
              <a:ext cx="9523" cy="133351"/>
            </a:xfrm>
            <a:custGeom>
              <a:avLst/>
              <a:gdLst/>
              <a:ahLst/>
              <a:cxnLst/>
              <a:rect l="0" t="0" r="0" b="0"/>
              <a:pathLst>
                <a:path w="9523" h="133351">
                  <a:moveTo>
                    <a:pt x="9522" y="0"/>
                  </a:moveTo>
                  <a:lnTo>
                    <a:pt x="9522" y="0"/>
                  </a:lnTo>
                  <a:lnTo>
                    <a:pt x="9522" y="13257"/>
                  </a:lnTo>
                  <a:lnTo>
                    <a:pt x="6700" y="19298"/>
                  </a:lnTo>
                  <a:lnTo>
                    <a:pt x="4465" y="22390"/>
                  </a:lnTo>
                  <a:lnTo>
                    <a:pt x="879" y="49108"/>
                  </a:lnTo>
                  <a:lnTo>
                    <a:pt x="31" y="93333"/>
                  </a:lnTo>
                  <a:lnTo>
                    <a:pt x="0" y="117029"/>
                  </a:lnTo>
                  <a:lnTo>
                    <a:pt x="9522"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4" name="SMARTInkShape-7581"/>
            <p:cNvSpPr/>
            <p:nvPr>
              <p:custDataLst>
                <p:tags r:id="rId144"/>
              </p:custDataLst>
            </p:nvPr>
          </p:nvSpPr>
          <p:spPr>
            <a:xfrm>
              <a:off x="9205716" y="4147674"/>
              <a:ext cx="155853" cy="119041"/>
            </a:xfrm>
            <a:custGeom>
              <a:avLst/>
              <a:gdLst/>
              <a:ahLst/>
              <a:cxnLst/>
              <a:rect l="0" t="0" r="0" b="0"/>
              <a:pathLst>
                <a:path w="155853" h="119041">
                  <a:moveTo>
                    <a:pt x="100209" y="14751"/>
                  </a:moveTo>
                  <a:lnTo>
                    <a:pt x="100209" y="14751"/>
                  </a:lnTo>
                  <a:lnTo>
                    <a:pt x="95152" y="9695"/>
                  </a:lnTo>
                  <a:lnTo>
                    <a:pt x="89848" y="7212"/>
                  </a:lnTo>
                  <a:lnTo>
                    <a:pt x="86952" y="6550"/>
                  </a:lnTo>
                  <a:lnTo>
                    <a:pt x="85021" y="5050"/>
                  </a:lnTo>
                  <a:lnTo>
                    <a:pt x="82875" y="562"/>
                  </a:lnTo>
                  <a:lnTo>
                    <a:pt x="80186" y="0"/>
                  </a:lnTo>
                  <a:lnTo>
                    <a:pt x="56371" y="5686"/>
                  </a:lnTo>
                  <a:lnTo>
                    <a:pt x="23671" y="29025"/>
                  </a:lnTo>
                  <a:lnTo>
                    <a:pt x="10974" y="45909"/>
                  </a:lnTo>
                  <a:lnTo>
                    <a:pt x="3325" y="61632"/>
                  </a:lnTo>
                  <a:lnTo>
                    <a:pt x="695" y="65055"/>
                  </a:lnTo>
                  <a:lnTo>
                    <a:pt x="0" y="69453"/>
                  </a:lnTo>
                  <a:lnTo>
                    <a:pt x="4078" y="85758"/>
                  </a:lnTo>
                  <a:lnTo>
                    <a:pt x="9153" y="97815"/>
                  </a:lnTo>
                  <a:lnTo>
                    <a:pt x="13047" y="101877"/>
                  </a:lnTo>
                  <a:lnTo>
                    <a:pt x="40119" y="115834"/>
                  </a:lnTo>
                  <a:lnTo>
                    <a:pt x="68909" y="119040"/>
                  </a:lnTo>
                  <a:lnTo>
                    <a:pt x="114800" y="111282"/>
                  </a:lnTo>
                  <a:lnTo>
                    <a:pt x="125391" y="107748"/>
                  </a:lnTo>
                  <a:lnTo>
                    <a:pt x="140813" y="96856"/>
                  </a:lnTo>
                  <a:lnTo>
                    <a:pt x="144714" y="87931"/>
                  </a:lnTo>
                  <a:lnTo>
                    <a:pt x="155852" y="56437"/>
                  </a:lnTo>
                  <a:lnTo>
                    <a:pt x="147834" y="338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5" name="SMARTInkShape-7582"/>
            <p:cNvSpPr/>
            <p:nvPr>
              <p:custDataLst>
                <p:tags r:id="rId145"/>
              </p:custDataLst>
            </p:nvPr>
          </p:nvSpPr>
          <p:spPr>
            <a:xfrm>
              <a:off x="9401178" y="4086225"/>
              <a:ext cx="171370" cy="190322"/>
            </a:xfrm>
            <a:custGeom>
              <a:avLst/>
              <a:gdLst/>
              <a:ahLst/>
              <a:cxnLst/>
              <a:rect l="0" t="0" r="0" b="0"/>
              <a:pathLst>
                <a:path w="171370" h="190322">
                  <a:moveTo>
                    <a:pt x="9522" y="114300"/>
                  </a:moveTo>
                  <a:lnTo>
                    <a:pt x="9522" y="114300"/>
                  </a:lnTo>
                  <a:lnTo>
                    <a:pt x="9522" y="119356"/>
                  </a:lnTo>
                  <a:lnTo>
                    <a:pt x="10581" y="120846"/>
                  </a:lnTo>
                  <a:lnTo>
                    <a:pt x="12344" y="121839"/>
                  </a:lnTo>
                  <a:lnTo>
                    <a:pt x="17723" y="123433"/>
                  </a:lnTo>
                  <a:lnTo>
                    <a:pt x="18459" y="126473"/>
                  </a:lnTo>
                  <a:lnTo>
                    <a:pt x="18931" y="131992"/>
                  </a:lnTo>
                  <a:lnTo>
                    <a:pt x="19013" y="127891"/>
                  </a:lnTo>
                  <a:lnTo>
                    <a:pt x="17966" y="126536"/>
                  </a:lnTo>
                  <a:lnTo>
                    <a:pt x="13981" y="125030"/>
                  </a:lnTo>
                  <a:lnTo>
                    <a:pt x="12495" y="123570"/>
                  </a:lnTo>
                  <a:lnTo>
                    <a:pt x="10843" y="119126"/>
                  </a:lnTo>
                  <a:lnTo>
                    <a:pt x="8724" y="107649"/>
                  </a:lnTo>
                  <a:lnTo>
                    <a:pt x="3054" y="97277"/>
                  </a:lnTo>
                  <a:lnTo>
                    <a:pt x="50" y="49784"/>
                  </a:lnTo>
                  <a:lnTo>
                    <a:pt x="0" y="38784"/>
                  </a:lnTo>
                  <a:lnTo>
                    <a:pt x="13254" y="38160"/>
                  </a:lnTo>
                  <a:lnTo>
                    <a:pt x="19295" y="40949"/>
                  </a:lnTo>
                  <a:lnTo>
                    <a:pt x="60915" y="80012"/>
                  </a:lnTo>
                  <a:lnTo>
                    <a:pt x="84546" y="106427"/>
                  </a:lnTo>
                  <a:lnTo>
                    <a:pt x="118680" y="146997"/>
                  </a:lnTo>
                  <a:lnTo>
                    <a:pt x="147015" y="176629"/>
                  </a:lnTo>
                  <a:lnTo>
                    <a:pt x="151861" y="185920"/>
                  </a:lnTo>
                  <a:lnTo>
                    <a:pt x="161468" y="190321"/>
                  </a:lnTo>
                  <a:lnTo>
                    <a:pt x="161787" y="185391"/>
                  </a:lnTo>
                  <a:lnTo>
                    <a:pt x="164685" y="180115"/>
                  </a:lnTo>
                  <a:lnTo>
                    <a:pt x="166939" y="177227"/>
                  </a:lnTo>
                  <a:lnTo>
                    <a:pt x="169443" y="168373"/>
                  </a:lnTo>
                  <a:lnTo>
                    <a:pt x="171369" y="122626"/>
                  </a:lnTo>
                  <a:lnTo>
                    <a:pt x="170366" y="102186"/>
                  </a:lnTo>
                  <a:lnTo>
                    <a:pt x="159686" y="60007"/>
                  </a:lnTo>
                  <a:lnTo>
                    <a:pt x="148780" y="34901"/>
                  </a:lnTo>
                  <a:lnTo>
                    <a:pt x="142981" y="15635"/>
                  </a:lnTo>
                  <a:lnTo>
                    <a:pt x="140828" y="13598"/>
                  </a:lnTo>
                  <a:lnTo>
                    <a:pt x="138334" y="12241"/>
                  </a:lnTo>
                  <a:lnTo>
                    <a:pt x="136672" y="10277"/>
                  </a:lnTo>
                  <a:lnTo>
                    <a:pt x="13334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6" name="SMARTInkShape-7583"/>
            <p:cNvSpPr/>
            <p:nvPr>
              <p:custDataLst>
                <p:tags r:id="rId146"/>
              </p:custDataLst>
            </p:nvPr>
          </p:nvSpPr>
          <p:spPr>
            <a:xfrm>
              <a:off x="9115817" y="4038600"/>
              <a:ext cx="47212" cy="9526"/>
            </a:xfrm>
            <a:custGeom>
              <a:avLst/>
              <a:gdLst/>
              <a:ahLst/>
              <a:cxnLst/>
              <a:rect l="0" t="0" r="0" b="0"/>
              <a:pathLst>
                <a:path w="47212" h="9526">
                  <a:moveTo>
                    <a:pt x="9133" y="0"/>
                  </a:moveTo>
                  <a:lnTo>
                    <a:pt x="9133" y="0"/>
                  </a:lnTo>
                  <a:lnTo>
                    <a:pt x="932" y="0"/>
                  </a:lnTo>
                  <a:lnTo>
                    <a:pt x="490" y="1058"/>
                  </a:lnTo>
                  <a:lnTo>
                    <a:pt x="0" y="5056"/>
                  </a:lnTo>
                  <a:lnTo>
                    <a:pt x="927" y="6546"/>
                  </a:lnTo>
                  <a:lnTo>
                    <a:pt x="2605" y="7539"/>
                  </a:lnTo>
                  <a:lnTo>
                    <a:pt x="10021" y="8936"/>
                  </a:lnTo>
                  <a:lnTo>
                    <a:pt x="37755" y="9515"/>
                  </a:lnTo>
                  <a:lnTo>
                    <a:pt x="40914" y="8460"/>
                  </a:lnTo>
                  <a:lnTo>
                    <a:pt x="43021" y="6698"/>
                  </a:lnTo>
                  <a:lnTo>
                    <a:pt x="47160" y="116"/>
                  </a:lnTo>
                  <a:lnTo>
                    <a:pt x="47211" y="5091"/>
                  </a:lnTo>
                  <a:lnTo>
                    <a:pt x="46160" y="6569"/>
                  </a:lnTo>
                  <a:lnTo>
                    <a:pt x="44401" y="7554"/>
                  </a:lnTo>
                  <a:lnTo>
                    <a:pt x="3770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868" name="SMARTInkShape-7584"/>
          <p:cNvSpPr/>
          <p:nvPr>
            <p:custDataLst>
              <p:tags r:id="rId9"/>
            </p:custDataLst>
          </p:nvPr>
        </p:nvSpPr>
        <p:spPr>
          <a:xfrm>
            <a:off x="9572757" y="3629025"/>
            <a:ext cx="85594" cy="76072"/>
          </a:xfrm>
          <a:custGeom>
            <a:avLst/>
            <a:gdLst/>
            <a:ahLst/>
            <a:cxnLst/>
            <a:rect l="0" t="0" r="0" b="0"/>
            <a:pathLst>
              <a:path w="85594" h="76072">
                <a:moveTo>
                  <a:pt x="85593" y="0"/>
                </a:moveTo>
                <a:lnTo>
                  <a:pt x="85593" y="0"/>
                </a:lnTo>
                <a:lnTo>
                  <a:pt x="80536" y="0"/>
                </a:lnTo>
                <a:lnTo>
                  <a:pt x="79047" y="1058"/>
                </a:lnTo>
                <a:lnTo>
                  <a:pt x="78053" y="2822"/>
                </a:lnTo>
                <a:lnTo>
                  <a:pt x="77392" y="5057"/>
                </a:lnTo>
                <a:lnTo>
                  <a:pt x="75893" y="6546"/>
                </a:lnTo>
                <a:lnTo>
                  <a:pt x="46807" y="15810"/>
                </a:lnTo>
                <a:lnTo>
                  <a:pt x="33296" y="19148"/>
                </a:lnTo>
                <a:lnTo>
                  <a:pt x="19250" y="29221"/>
                </a:lnTo>
                <a:lnTo>
                  <a:pt x="11340" y="36346"/>
                </a:lnTo>
                <a:lnTo>
                  <a:pt x="311" y="56320"/>
                </a:lnTo>
                <a:lnTo>
                  <a:pt x="0" y="61961"/>
                </a:lnTo>
                <a:lnTo>
                  <a:pt x="1014" y="63532"/>
                </a:lnTo>
                <a:lnTo>
                  <a:pt x="2748" y="64580"/>
                </a:lnTo>
                <a:lnTo>
                  <a:pt x="10247" y="66054"/>
                </a:lnTo>
                <a:lnTo>
                  <a:pt x="26612" y="66639"/>
                </a:lnTo>
                <a:lnTo>
                  <a:pt x="27222" y="65593"/>
                </a:lnTo>
                <a:lnTo>
                  <a:pt x="27900" y="61608"/>
                </a:lnTo>
                <a:lnTo>
                  <a:pt x="29139" y="60122"/>
                </a:lnTo>
                <a:lnTo>
                  <a:pt x="36596" y="57541"/>
                </a:lnTo>
                <a:lnTo>
                  <a:pt x="37358" y="54502"/>
                </a:lnTo>
                <a:lnTo>
                  <a:pt x="37848" y="48983"/>
                </a:lnTo>
                <a:lnTo>
                  <a:pt x="40737" y="48229"/>
                </a:lnTo>
                <a:lnTo>
                  <a:pt x="46158" y="47744"/>
                </a:lnTo>
                <a:lnTo>
                  <a:pt x="46900" y="44856"/>
                </a:lnTo>
                <a:lnTo>
                  <a:pt x="47376" y="39434"/>
                </a:lnTo>
                <a:lnTo>
                  <a:pt x="47493" y="75762"/>
                </a:lnTo>
                <a:lnTo>
                  <a:pt x="52550" y="76071"/>
                </a:lnTo>
                <a:lnTo>
                  <a:pt x="54039" y="75055"/>
                </a:lnTo>
                <a:lnTo>
                  <a:pt x="55033" y="73320"/>
                </a:lnTo>
                <a:lnTo>
                  <a:pt x="55694" y="71105"/>
                </a:lnTo>
                <a:lnTo>
                  <a:pt x="57194" y="69628"/>
                </a:lnTo>
                <a:lnTo>
                  <a:pt x="61682" y="67988"/>
                </a:lnTo>
                <a:lnTo>
                  <a:pt x="63303" y="66492"/>
                </a:lnTo>
                <a:lnTo>
                  <a:pt x="66117" y="58589"/>
                </a:lnTo>
                <a:lnTo>
                  <a:pt x="66532" y="39854"/>
                </a:lnTo>
                <a:lnTo>
                  <a:pt x="65477" y="39269"/>
                </a:lnTo>
                <a:lnTo>
                  <a:pt x="44152" y="38146"/>
                </a:lnTo>
                <a:lnTo>
                  <a:pt x="37895" y="40942"/>
                </a:lnTo>
                <a:lnTo>
                  <a:pt x="31585" y="44655"/>
                </a:lnTo>
                <a:lnTo>
                  <a:pt x="22084" y="47803"/>
                </a:lnTo>
                <a:lnTo>
                  <a:pt x="12566" y="53910"/>
                </a:lnTo>
                <a:lnTo>
                  <a:pt x="6216" y="55710"/>
                </a:lnTo>
                <a:lnTo>
                  <a:pt x="4100" y="57248"/>
                </a:lnTo>
                <a:lnTo>
                  <a:pt x="2690" y="59332"/>
                </a:lnTo>
                <a:lnTo>
                  <a:pt x="1749" y="61780"/>
                </a:lnTo>
                <a:lnTo>
                  <a:pt x="2181" y="64470"/>
                </a:lnTo>
                <a:lnTo>
                  <a:pt x="5482" y="70281"/>
                </a:lnTo>
                <a:lnTo>
                  <a:pt x="7844" y="72254"/>
                </a:lnTo>
                <a:lnTo>
                  <a:pt x="13291" y="74446"/>
                </a:lnTo>
                <a:lnTo>
                  <a:pt x="22307" y="75680"/>
                </a:lnTo>
                <a:lnTo>
                  <a:pt x="28538" y="73147"/>
                </a:lnTo>
                <a:lnTo>
                  <a:pt x="66067" y="48061"/>
                </a:lnTo>
                <a:lnTo>
                  <a:pt x="58300" y="39462"/>
                </a:lnTo>
                <a:lnTo>
                  <a:pt x="52342" y="38503"/>
                </a:lnTo>
                <a:lnTo>
                  <a:pt x="43873" y="38219"/>
                </a:lnTo>
                <a:lnTo>
                  <a:pt x="37771" y="40975"/>
                </a:lnTo>
                <a:lnTo>
                  <a:pt x="31530" y="44670"/>
                </a:lnTo>
                <a:lnTo>
                  <a:pt x="22067" y="47808"/>
                </a:lnTo>
                <a:lnTo>
                  <a:pt x="9393"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69" name="SMARTInkShape-7585"/>
          <p:cNvSpPr/>
          <p:nvPr>
            <p:custDataLst>
              <p:tags r:id="rId10"/>
            </p:custDataLst>
          </p:nvPr>
        </p:nvSpPr>
        <p:spPr>
          <a:xfrm>
            <a:off x="285925" y="5105792"/>
            <a:ext cx="85505" cy="37699"/>
          </a:xfrm>
          <a:custGeom>
            <a:avLst/>
            <a:gdLst/>
            <a:ahLst/>
            <a:cxnLst/>
            <a:rect l="0" t="0" r="0" b="0"/>
            <a:pathLst>
              <a:path w="85505" h="37699">
                <a:moveTo>
                  <a:pt x="18875" y="9133"/>
                </a:moveTo>
                <a:lnTo>
                  <a:pt x="18875" y="9133"/>
                </a:lnTo>
                <a:lnTo>
                  <a:pt x="23931" y="9133"/>
                </a:lnTo>
                <a:lnTo>
                  <a:pt x="25421" y="8075"/>
                </a:lnTo>
                <a:lnTo>
                  <a:pt x="26414" y="6311"/>
                </a:lnTo>
                <a:lnTo>
                  <a:pt x="27076" y="4077"/>
                </a:lnTo>
                <a:lnTo>
                  <a:pt x="28576" y="2587"/>
                </a:lnTo>
                <a:lnTo>
                  <a:pt x="33064" y="932"/>
                </a:lnTo>
                <a:lnTo>
                  <a:pt x="41541" y="0"/>
                </a:lnTo>
                <a:lnTo>
                  <a:pt x="43511" y="928"/>
                </a:lnTo>
                <a:lnTo>
                  <a:pt x="44824" y="2605"/>
                </a:lnTo>
                <a:lnTo>
                  <a:pt x="47296" y="8751"/>
                </a:lnTo>
                <a:lnTo>
                  <a:pt x="47449" y="26740"/>
                </a:lnTo>
                <a:lnTo>
                  <a:pt x="52506" y="32812"/>
                </a:lnTo>
                <a:lnTo>
                  <a:pt x="57811" y="35532"/>
                </a:lnTo>
                <a:lnTo>
                  <a:pt x="71048" y="37581"/>
                </a:lnTo>
                <a:lnTo>
                  <a:pt x="83789" y="37696"/>
                </a:lnTo>
                <a:lnTo>
                  <a:pt x="84376" y="36642"/>
                </a:lnTo>
                <a:lnTo>
                  <a:pt x="85504" y="28575"/>
                </a:lnTo>
                <a:lnTo>
                  <a:pt x="69301" y="27147"/>
                </a:lnTo>
                <a:lnTo>
                  <a:pt x="63159" y="23138"/>
                </a:lnTo>
                <a:lnTo>
                  <a:pt x="60039" y="22702"/>
                </a:lnTo>
                <a:lnTo>
                  <a:pt x="25026" y="27999"/>
                </a:lnTo>
                <a:lnTo>
                  <a:pt x="17023" y="28102"/>
                </a:lnTo>
                <a:lnTo>
                  <a:pt x="9938" y="30969"/>
                </a:lnTo>
                <a:lnTo>
                  <a:pt x="0" y="37591"/>
                </a:lnTo>
                <a:lnTo>
                  <a:pt x="13098" y="37698"/>
                </a:lnTo>
                <a:lnTo>
                  <a:pt x="27276" y="32649"/>
                </a:lnTo>
                <a:lnTo>
                  <a:pt x="45191" y="20374"/>
                </a:lnTo>
                <a:lnTo>
                  <a:pt x="46446" y="16599"/>
                </a:lnTo>
                <a:lnTo>
                  <a:pt x="47391" y="1369"/>
                </a:lnTo>
                <a:lnTo>
                  <a:pt x="46352" y="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74" name="SMARTInkShape-Group730"/>
          <p:cNvGrpSpPr/>
          <p:nvPr/>
        </p:nvGrpSpPr>
        <p:grpSpPr>
          <a:xfrm>
            <a:off x="476250" y="5057787"/>
            <a:ext cx="352426" cy="186342"/>
            <a:chOff x="476250" y="5057787"/>
            <a:chExt cx="352426" cy="186342"/>
          </a:xfrm>
        </p:grpSpPr>
        <p:sp>
          <p:nvSpPr>
            <p:cNvPr id="2870" name="SMARTInkShape-7586"/>
            <p:cNvSpPr/>
            <p:nvPr>
              <p:custDataLst>
                <p:tags r:id="rId127"/>
              </p:custDataLst>
            </p:nvPr>
          </p:nvSpPr>
          <p:spPr>
            <a:xfrm>
              <a:off x="486170" y="5057787"/>
              <a:ext cx="138444" cy="180915"/>
            </a:xfrm>
            <a:custGeom>
              <a:avLst/>
              <a:gdLst/>
              <a:ahLst/>
              <a:cxnLst/>
              <a:rect l="0" t="0" r="0" b="0"/>
              <a:pathLst>
                <a:path w="138444" h="180915">
                  <a:moveTo>
                    <a:pt x="47230" y="38088"/>
                  </a:moveTo>
                  <a:lnTo>
                    <a:pt x="47230" y="38088"/>
                  </a:lnTo>
                  <a:lnTo>
                    <a:pt x="47230" y="46289"/>
                  </a:lnTo>
                  <a:lnTo>
                    <a:pt x="48288" y="46730"/>
                  </a:lnTo>
                  <a:lnTo>
                    <a:pt x="55431" y="47498"/>
                  </a:lnTo>
                  <a:lnTo>
                    <a:pt x="48438" y="47603"/>
                  </a:lnTo>
                  <a:lnTo>
                    <a:pt x="47767" y="50430"/>
                  </a:lnTo>
                  <a:lnTo>
                    <a:pt x="46193" y="65539"/>
                  </a:lnTo>
                  <a:lnTo>
                    <a:pt x="38589" y="84722"/>
                  </a:lnTo>
                  <a:lnTo>
                    <a:pt x="36724" y="101780"/>
                  </a:lnTo>
                  <a:lnTo>
                    <a:pt x="31182" y="112228"/>
                  </a:lnTo>
                  <a:lnTo>
                    <a:pt x="28011" y="127201"/>
                  </a:lnTo>
                  <a:lnTo>
                    <a:pt x="19616" y="142406"/>
                  </a:lnTo>
                  <a:lnTo>
                    <a:pt x="19082" y="147246"/>
                  </a:lnTo>
                  <a:lnTo>
                    <a:pt x="16023" y="152925"/>
                  </a:lnTo>
                  <a:lnTo>
                    <a:pt x="12193" y="158977"/>
                  </a:lnTo>
                  <a:lnTo>
                    <a:pt x="9735" y="171485"/>
                  </a:lnTo>
                  <a:lnTo>
                    <a:pt x="9250" y="179091"/>
                  </a:lnTo>
                  <a:lnTo>
                    <a:pt x="8151" y="179715"/>
                  </a:lnTo>
                  <a:lnTo>
                    <a:pt x="0" y="180914"/>
                  </a:lnTo>
                  <a:lnTo>
                    <a:pt x="7841" y="172758"/>
                  </a:lnTo>
                  <a:lnTo>
                    <a:pt x="8748" y="166772"/>
                  </a:lnTo>
                  <a:lnTo>
                    <a:pt x="10113" y="154210"/>
                  </a:lnTo>
                  <a:lnTo>
                    <a:pt x="16712" y="139405"/>
                  </a:lnTo>
                  <a:lnTo>
                    <a:pt x="24312" y="127845"/>
                  </a:lnTo>
                  <a:lnTo>
                    <a:pt x="27034" y="117717"/>
                  </a:lnTo>
                  <a:lnTo>
                    <a:pt x="28899" y="106955"/>
                  </a:lnTo>
                  <a:lnTo>
                    <a:pt x="36336" y="83872"/>
                  </a:lnTo>
                  <a:lnTo>
                    <a:pt x="37689" y="38278"/>
                  </a:lnTo>
                  <a:lnTo>
                    <a:pt x="37694" y="35039"/>
                  </a:lnTo>
                  <a:lnTo>
                    <a:pt x="40523" y="28620"/>
                  </a:lnTo>
                  <a:lnTo>
                    <a:pt x="44249" y="22239"/>
                  </a:lnTo>
                  <a:lnTo>
                    <a:pt x="46837" y="11398"/>
                  </a:lnTo>
                  <a:lnTo>
                    <a:pt x="47114" y="5015"/>
                  </a:lnTo>
                  <a:lnTo>
                    <a:pt x="48211" y="3340"/>
                  </a:lnTo>
                  <a:lnTo>
                    <a:pt x="50001" y="2224"/>
                  </a:lnTo>
                  <a:lnTo>
                    <a:pt x="57576" y="650"/>
                  </a:lnTo>
                  <a:lnTo>
                    <a:pt x="80318" y="0"/>
                  </a:lnTo>
                  <a:lnTo>
                    <a:pt x="85925" y="2815"/>
                  </a:lnTo>
                  <a:lnTo>
                    <a:pt x="98147" y="13246"/>
                  </a:lnTo>
                  <a:lnTo>
                    <a:pt x="101610" y="19286"/>
                  </a:lnTo>
                  <a:lnTo>
                    <a:pt x="104207" y="25498"/>
                  </a:lnTo>
                  <a:lnTo>
                    <a:pt x="113973" y="40019"/>
                  </a:lnTo>
                  <a:lnTo>
                    <a:pt x="124071" y="63281"/>
                  </a:lnTo>
                  <a:lnTo>
                    <a:pt x="129006" y="71510"/>
                  </a:lnTo>
                  <a:lnTo>
                    <a:pt x="131785" y="83151"/>
                  </a:lnTo>
                  <a:lnTo>
                    <a:pt x="132925" y="126911"/>
                  </a:lnTo>
                  <a:lnTo>
                    <a:pt x="132955" y="159994"/>
                  </a:lnTo>
                  <a:lnTo>
                    <a:pt x="134013" y="160634"/>
                  </a:lnTo>
                  <a:lnTo>
                    <a:pt x="138443" y="161534"/>
                  </a:lnTo>
                  <a:lnTo>
                    <a:pt x="132955" y="1619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71" name="SMARTInkShape-7587"/>
            <p:cNvSpPr/>
            <p:nvPr>
              <p:custDataLst>
                <p:tags r:id="rId128"/>
              </p:custDataLst>
            </p:nvPr>
          </p:nvSpPr>
          <p:spPr>
            <a:xfrm>
              <a:off x="476250" y="5057814"/>
              <a:ext cx="314326" cy="186315"/>
            </a:xfrm>
            <a:custGeom>
              <a:avLst/>
              <a:gdLst/>
              <a:ahLst/>
              <a:cxnLst/>
              <a:rect l="0" t="0" r="0" b="0"/>
              <a:pathLst>
                <a:path w="314326" h="186315">
                  <a:moveTo>
                    <a:pt x="0" y="114261"/>
                  </a:moveTo>
                  <a:lnTo>
                    <a:pt x="0" y="114261"/>
                  </a:lnTo>
                  <a:lnTo>
                    <a:pt x="8663" y="106657"/>
                  </a:lnTo>
                  <a:lnTo>
                    <a:pt x="22793" y="99073"/>
                  </a:lnTo>
                  <a:lnTo>
                    <a:pt x="64666" y="85611"/>
                  </a:lnTo>
                  <a:lnTo>
                    <a:pt x="107356" y="77130"/>
                  </a:lnTo>
                  <a:lnTo>
                    <a:pt x="150526" y="76199"/>
                  </a:lnTo>
                  <a:lnTo>
                    <a:pt x="193934" y="76163"/>
                  </a:lnTo>
                  <a:lnTo>
                    <a:pt x="206465" y="76162"/>
                  </a:lnTo>
                  <a:lnTo>
                    <a:pt x="213693" y="81218"/>
                  </a:lnTo>
                  <a:lnTo>
                    <a:pt x="216683" y="86522"/>
                  </a:lnTo>
                  <a:lnTo>
                    <a:pt x="218865" y="97270"/>
                  </a:lnTo>
                  <a:lnTo>
                    <a:pt x="219063" y="109355"/>
                  </a:lnTo>
                  <a:lnTo>
                    <a:pt x="210873" y="130233"/>
                  </a:lnTo>
                  <a:lnTo>
                    <a:pt x="203265" y="140307"/>
                  </a:lnTo>
                  <a:lnTo>
                    <a:pt x="200985" y="149377"/>
                  </a:lnTo>
                  <a:lnTo>
                    <a:pt x="200026" y="186314"/>
                  </a:lnTo>
                  <a:lnTo>
                    <a:pt x="200025" y="139437"/>
                  </a:lnTo>
                  <a:lnTo>
                    <a:pt x="200025" y="111201"/>
                  </a:lnTo>
                  <a:lnTo>
                    <a:pt x="208667" y="67134"/>
                  </a:lnTo>
                  <a:lnTo>
                    <a:pt x="210347" y="52790"/>
                  </a:lnTo>
                  <a:lnTo>
                    <a:pt x="217037" y="38462"/>
                  </a:lnTo>
                  <a:lnTo>
                    <a:pt x="217717" y="35153"/>
                  </a:lnTo>
                  <a:lnTo>
                    <a:pt x="223729" y="25440"/>
                  </a:lnTo>
                  <a:lnTo>
                    <a:pt x="232213" y="15859"/>
                  </a:lnTo>
                  <a:lnTo>
                    <a:pt x="238320" y="12318"/>
                  </a:lnTo>
                  <a:lnTo>
                    <a:pt x="244562" y="9687"/>
                  </a:lnTo>
                  <a:lnTo>
                    <a:pt x="254026" y="3313"/>
                  </a:lnTo>
                  <a:lnTo>
                    <a:pt x="263533" y="954"/>
                  </a:lnTo>
                  <a:lnTo>
                    <a:pt x="288925" y="0"/>
                  </a:lnTo>
                  <a:lnTo>
                    <a:pt x="291042" y="1045"/>
                  </a:lnTo>
                  <a:lnTo>
                    <a:pt x="292453" y="2800"/>
                  </a:lnTo>
                  <a:lnTo>
                    <a:pt x="293394" y="5029"/>
                  </a:lnTo>
                  <a:lnTo>
                    <a:pt x="295079" y="6515"/>
                  </a:lnTo>
                  <a:lnTo>
                    <a:pt x="305388" y="11722"/>
                  </a:lnTo>
                  <a:lnTo>
                    <a:pt x="312560" y="17571"/>
                  </a:lnTo>
                  <a:lnTo>
                    <a:pt x="314325" y="285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72" name="SMARTInkShape-7588"/>
            <p:cNvSpPr/>
            <p:nvPr>
              <p:custDataLst>
                <p:tags r:id="rId129"/>
              </p:custDataLst>
            </p:nvPr>
          </p:nvSpPr>
          <p:spPr>
            <a:xfrm>
              <a:off x="667409" y="5133975"/>
              <a:ext cx="123167" cy="28450"/>
            </a:xfrm>
            <a:custGeom>
              <a:avLst/>
              <a:gdLst/>
              <a:ahLst/>
              <a:cxnLst/>
              <a:rect l="0" t="0" r="0" b="0"/>
              <a:pathLst>
                <a:path w="123167" h="28450">
                  <a:moveTo>
                    <a:pt x="37441" y="9525"/>
                  </a:moveTo>
                  <a:lnTo>
                    <a:pt x="37441" y="9525"/>
                  </a:lnTo>
                  <a:lnTo>
                    <a:pt x="32384" y="14582"/>
                  </a:lnTo>
                  <a:lnTo>
                    <a:pt x="24258" y="17064"/>
                  </a:lnTo>
                  <a:lnTo>
                    <a:pt x="14648" y="19226"/>
                  </a:lnTo>
                  <a:lnTo>
                    <a:pt x="0" y="28148"/>
                  </a:lnTo>
                  <a:lnTo>
                    <a:pt x="4593" y="28449"/>
                  </a:lnTo>
                  <a:lnTo>
                    <a:pt x="50112" y="12763"/>
                  </a:lnTo>
                  <a:lnTo>
                    <a:pt x="96905" y="4594"/>
                  </a:lnTo>
                  <a:lnTo>
                    <a:pt x="12316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73" name="SMARTInkShape-7589"/>
            <p:cNvSpPr/>
            <p:nvPr>
              <p:custDataLst>
                <p:tags r:id="rId130"/>
              </p:custDataLst>
            </p:nvPr>
          </p:nvSpPr>
          <p:spPr>
            <a:xfrm>
              <a:off x="809625" y="5124450"/>
              <a:ext cx="19051" cy="66675"/>
            </a:xfrm>
            <a:custGeom>
              <a:avLst/>
              <a:gdLst/>
              <a:ahLst/>
              <a:cxnLst/>
              <a:rect l="0" t="0" r="0" b="0"/>
              <a:pathLst>
                <a:path w="19051" h="66675">
                  <a:moveTo>
                    <a:pt x="19050" y="0"/>
                  </a:moveTo>
                  <a:lnTo>
                    <a:pt x="19050" y="0"/>
                  </a:lnTo>
                  <a:lnTo>
                    <a:pt x="19050" y="14189"/>
                  </a:lnTo>
                  <a:lnTo>
                    <a:pt x="16228" y="19712"/>
                  </a:lnTo>
                  <a:lnTo>
                    <a:pt x="12504" y="25695"/>
                  </a:lnTo>
                  <a:lnTo>
                    <a:pt x="10849" y="31881"/>
                  </a:lnTo>
                  <a:lnTo>
                    <a:pt x="11466" y="33955"/>
                  </a:lnTo>
                  <a:lnTo>
                    <a:pt x="12936" y="35336"/>
                  </a:lnTo>
                  <a:lnTo>
                    <a:pt x="14974" y="36257"/>
                  </a:lnTo>
                  <a:lnTo>
                    <a:pt x="16333" y="37929"/>
                  </a:lnTo>
                  <a:lnTo>
                    <a:pt x="18692" y="46139"/>
                  </a:lnTo>
                  <a:lnTo>
                    <a:pt x="19050" y="66630"/>
                  </a:lnTo>
                  <a:lnTo>
                    <a:pt x="9641" y="66674"/>
                  </a:lnTo>
                  <a:lnTo>
                    <a:pt x="9535" y="58474"/>
                  </a:lnTo>
                  <a:lnTo>
                    <a:pt x="0" y="47625"/>
                  </a:lnTo>
                  <a:lnTo>
                    <a:pt x="9525"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875" name="SMARTInkShape-7590"/>
          <p:cNvSpPr/>
          <p:nvPr>
            <p:custDataLst>
              <p:tags r:id="rId11"/>
            </p:custDataLst>
          </p:nvPr>
        </p:nvSpPr>
        <p:spPr>
          <a:xfrm>
            <a:off x="323850" y="5514975"/>
            <a:ext cx="19014" cy="28576"/>
          </a:xfrm>
          <a:custGeom>
            <a:avLst/>
            <a:gdLst/>
            <a:ahLst/>
            <a:cxnLst/>
            <a:rect l="0" t="0" r="0" b="0"/>
            <a:pathLst>
              <a:path w="19014" h="28576">
                <a:moveTo>
                  <a:pt x="9525" y="28575"/>
                </a:moveTo>
                <a:lnTo>
                  <a:pt x="9525" y="28575"/>
                </a:lnTo>
                <a:lnTo>
                  <a:pt x="9525" y="9525"/>
                </a:lnTo>
                <a:lnTo>
                  <a:pt x="392" y="9525"/>
                </a:lnTo>
                <a:lnTo>
                  <a:pt x="1" y="19016"/>
                </a:lnTo>
                <a:lnTo>
                  <a:pt x="5057" y="19040"/>
                </a:lnTo>
                <a:lnTo>
                  <a:pt x="6546" y="17985"/>
                </a:lnTo>
                <a:lnTo>
                  <a:pt x="7539" y="16223"/>
                </a:lnTo>
                <a:lnTo>
                  <a:pt x="8201" y="13991"/>
                </a:lnTo>
                <a:lnTo>
                  <a:pt x="9701" y="12502"/>
                </a:lnTo>
                <a:lnTo>
                  <a:pt x="19013" y="9535"/>
                </a:lnTo>
                <a:lnTo>
                  <a:pt x="35" y="9525"/>
                </a:lnTo>
                <a:lnTo>
                  <a:pt x="17692" y="9525"/>
                </a:lnTo>
                <a:lnTo>
                  <a:pt x="18144" y="8467"/>
                </a:lnTo>
                <a:lnTo>
                  <a:pt x="18648" y="4469"/>
                </a:lnTo>
                <a:lnTo>
                  <a:pt x="17723" y="2979"/>
                </a:lnTo>
                <a:lnTo>
                  <a:pt x="16049" y="1986"/>
                </a:lnTo>
                <a:lnTo>
                  <a:pt x="9907" y="11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887" name="SMARTInkShape-Group732"/>
          <p:cNvGrpSpPr/>
          <p:nvPr/>
        </p:nvGrpSpPr>
        <p:grpSpPr>
          <a:xfrm>
            <a:off x="247685" y="5210355"/>
            <a:ext cx="3438491" cy="628437"/>
            <a:chOff x="247685" y="5210355"/>
            <a:chExt cx="3438491" cy="628437"/>
          </a:xfrm>
        </p:grpSpPr>
        <p:sp>
          <p:nvSpPr>
            <p:cNvPr id="2876" name="SMARTInkShape-7591"/>
            <p:cNvSpPr/>
            <p:nvPr>
              <p:custDataLst>
                <p:tags r:id="rId116"/>
              </p:custDataLst>
            </p:nvPr>
          </p:nvSpPr>
          <p:spPr>
            <a:xfrm>
              <a:off x="447882" y="5402279"/>
              <a:ext cx="933244" cy="250894"/>
            </a:xfrm>
            <a:custGeom>
              <a:avLst/>
              <a:gdLst/>
              <a:ahLst/>
              <a:cxnLst/>
              <a:rect l="0" t="0" r="0" b="0"/>
              <a:pathLst>
                <a:path w="933244" h="250894">
                  <a:moveTo>
                    <a:pt x="28368" y="84121"/>
                  </a:moveTo>
                  <a:lnTo>
                    <a:pt x="28368" y="84121"/>
                  </a:lnTo>
                  <a:lnTo>
                    <a:pt x="28368" y="106787"/>
                  </a:lnTo>
                  <a:lnTo>
                    <a:pt x="25546" y="112892"/>
                  </a:lnTo>
                  <a:lnTo>
                    <a:pt x="21822" y="119134"/>
                  </a:lnTo>
                  <a:lnTo>
                    <a:pt x="19431" y="131763"/>
                  </a:lnTo>
                  <a:lnTo>
                    <a:pt x="18858" y="175400"/>
                  </a:lnTo>
                  <a:lnTo>
                    <a:pt x="17787" y="201269"/>
                  </a:lnTo>
                  <a:lnTo>
                    <a:pt x="13787" y="209565"/>
                  </a:lnTo>
                  <a:lnTo>
                    <a:pt x="13356" y="213258"/>
                  </a:lnTo>
                  <a:lnTo>
                    <a:pt x="18788" y="250893"/>
                  </a:lnTo>
                  <a:lnTo>
                    <a:pt x="18836" y="246893"/>
                  </a:lnTo>
                  <a:lnTo>
                    <a:pt x="13784" y="241240"/>
                  </a:lnTo>
                  <a:lnTo>
                    <a:pt x="11303" y="232974"/>
                  </a:lnTo>
                  <a:lnTo>
                    <a:pt x="9352" y="190294"/>
                  </a:lnTo>
                  <a:lnTo>
                    <a:pt x="9321" y="145614"/>
                  </a:lnTo>
                  <a:lnTo>
                    <a:pt x="382" y="101230"/>
                  </a:lnTo>
                  <a:lnTo>
                    <a:pt x="1113" y="89608"/>
                  </a:lnTo>
                  <a:lnTo>
                    <a:pt x="7475" y="72223"/>
                  </a:lnTo>
                  <a:lnTo>
                    <a:pt x="31595" y="43001"/>
                  </a:lnTo>
                  <a:lnTo>
                    <a:pt x="41083" y="33367"/>
                  </a:lnTo>
                  <a:lnTo>
                    <a:pt x="53069" y="29814"/>
                  </a:lnTo>
                  <a:lnTo>
                    <a:pt x="76521" y="27533"/>
                  </a:lnTo>
                  <a:lnTo>
                    <a:pt x="84342" y="30043"/>
                  </a:lnTo>
                  <a:lnTo>
                    <a:pt x="91345" y="33628"/>
                  </a:lnTo>
                  <a:lnTo>
                    <a:pt x="97986" y="35221"/>
                  </a:lnTo>
                  <a:lnTo>
                    <a:pt x="100180" y="36705"/>
                  </a:lnTo>
                  <a:lnTo>
                    <a:pt x="101643" y="38752"/>
                  </a:lnTo>
                  <a:lnTo>
                    <a:pt x="103268" y="44907"/>
                  </a:lnTo>
                  <a:lnTo>
                    <a:pt x="104397" y="61998"/>
                  </a:lnTo>
                  <a:lnTo>
                    <a:pt x="101670" y="66528"/>
                  </a:lnTo>
                  <a:lnTo>
                    <a:pt x="91295" y="78059"/>
                  </a:lnTo>
                  <a:lnTo>
                    <a:pt x="70392" y="90528"/>
                  </a:lnTo>
                  <a:lnTo>
                    <a:pt x="26890" y="109877"/>
                  </a:lnTo>
                  <a:lnTo>
                    <a:pt x="2145" y="112531"/>
                  </a:lnTo>
                  <a:lnTo>
                    <a:pt x="1361" y="113644"/>
                  </a:lnTo>
                  <a:lnTo>
                    <a:pt x="0" y="120883"/>
                  </a:lnTo>
                  <a:lnTo>
                    <a:pt x="989" y="121329"/>
                  </a:lnTo>
                  <a:lnTo>
                    <a:pt x="41627" y="125029"/>
                  </a:lnTo>
                  <a:lnTo>
                    <a:pt x="82187" y="133978"/>
                  </a:lnTo>
                  <a:lnTo>
                    <a:pt x="90388" y="138030"/>
                  </a:lnTo>
                  <a:lnTo>
                    <a:pt x="100954" y="141369"/>
                  </a:lnTo>
                  <a:lnTo>
                    <a:pt x="107548" y="145901"/>
                  </a:lnTo>
                  <a:lnTo>
                    <a:pt x="111184" y="151442"/>
                  </a:lnTo>
                  <a:lnTo>
                    <a:pt x="113231" y="160513"/>
                  </a:lnTo>
                  <a:lnTo>
                    <a:pt x="113518" y="163624"/>
                  </a:lnTo>
                  <a:lnTo>
                    <a:pt x="112652" y="165698"/>
                  </a:lnTo>
                  <a:lnTo>
                    <a:pt x="111015" y="167081"/>
                  </a:lnTo>
                  <a:lnTo>
                    <a:pt x="106375" y="169675"/>
                  </a:lnTo>
                  <a:lnTo>
                    <a:pt x="97813" y="176028"/>
                  </a:lnTo>
                  <a:lnTo>
                    <a:pt x="54444" y="194472"/>
                  </a:lnTo>
                  <a:lnTo>
                    <a:pt x="28546" y="198408"/>
                  </a:lnTo>
                  <a:lnTo>
                    <a:pt x="33477" y="193360"/>
                  </a:lnTo>
                  <a:lnTo>
                    <a:pt x="41575" y="190880"/>
                  </a:lnTo>
                  <a:lnTo>
                    <a:pt x="88837" y="188974"/>
                  </a:lnTo>
                  <a:lnTo>
                    <a:pt x="133151" y="188901"/>
                  </a:lnTo>
                  <a:lnTo>
                    <a:pt x="173714" y="188897"/>
                  </a:lnTo>
                  <a:lnTo>
                    <a:pt x="217103" y="181358"/>
                  </a:lnTo>
                  <a:lnTo>
                    <a:pt x="249327" y="178575"/>
                  </a:lnTo>
                  <a:lnTo>
                    <a:pt x="278997" y="163148"/>
                  </a:lnTo>
                  <a:lnTo>
                    <a:pt x="299435" y="146283"/>
                  </a:lnTo>
                  <a:lnTo>
                    <a:pt x="302301" y="140676"/>
                  </a:lnTo>
                  <a:lnTo>
                    <a:pt x="303065" y="137700"/>
                  </a:lnTo>
                  <a:lnTo>
                    <a:pt x="301092" y="128748"/>
                  </a:lnTo>
                  <a:lnTo>
                    <a:pt x="299084" y="123397"/>
                  </a:lnTo>
                  <a:lnTo>
                    <a:pt x="296687" y="119830"/>
                  </a:lnTo>
                  <a:lnTo>
                    <a:pt x="279056" y="106777"/>
                  </a:lnTo>
                  <a:lnTo>
                    <a:pt x="268356" y="103646"/>
                  </a:lnTo>
                  <a:lnTo>
                    <a:pt x="246165" y="104323"/>
                  </a:lnTo>
                  <a:lnTo>
                    <a:pt x="219165" y="114935"/>
                  </a:lnTo>
                  <a:lnTo>
                    <a:pt x="206227" y="125838"/>
                  </a:lnTo>
                  <a:lnTo>
                    <a:pt x="194538" y="151276"/>
                  </a:lnTo>
                  <a:lnTo>
                    <a:pt x="190852" y="172248"/>
                  </a:lnTo>
                  <a:lnTo>
                    <a:pt x="193364" y="179028"/>
                  </a:lnTo>
                  <a:lnTo>
                    <a:pt x="217754" y="206632"/>
                  </a:lnTo>
                  <a:lnTo>
                    <a:pt x="235354" y="219316"/>
                  </a:lnTo>
                  <a:lnTo>
                    <a:pt x="253974" y="224721"/>
                  </a:lnTo>
                  <a:lnTo>
                    <a:pt x="283708" y="226796"/>
                  </a:lnTo>
                  <a:lnTo>
                    <a:pt x="321833" y="216607"/>
                  </a:lnTo>
                  <a:lnTo>
                    <a:pt x="339335" y="207689"/>
                  </a:lnTo>
                  <a:lnTo>
                    <a:pt x="347550" y="200424"/>
                  </a:lnTo>
                  <a:lnTo>
                    <a:pt x="371181" y="164784"/>
                  </a:lnTo>
                  <a:lnTo>
                    <a:pt x="387488" y="130152"/>
                  </a:lnTo>
                  <a:lnTo>
                    <a:pt x="392892" y="101045"/>
                  </a:lnTo>
                  <a:lnTo>
                    <a:pt x="397783" y="83492"/>
                  </a:lnTo>
                  <a:lnTo>
                    <a:pt x="400630" y="53347"/>
                  </a:lnTo>
                  <a:lnTo>
                    <a:pt x="408461" y="37056"/>
                  </a:lnTo>
                  <a:lnTo>
                    <a:pt x="409333" y="19226"/>
                  </a:lnTo>
                  <a:lnTo>
                    <a:pt x="409368" y="62161"/>
                  </a:lnTo>
                  <a:lnTo>
                    <a:pt x="409368" y="85867"/>
                  </a:lnTo>
                  <a:lnTo>
                    <a:pt x="406546" y="93011"/>
                  </a:lnTo>
                  <a:lnTo>
                    <a:pt x="404312" y="96398"/>
                  </a:lnTo>
                  <a:lnTo>
                    <a:pt x="400235" y="140437"/>
                  </a:lnTo>
                  <a:lnTo>
                    <a:pt x="399877" y="171345"/>
                  </a:lnTo>
                  <a:lnTo>
                    <a:pt x="402681" y="178626"/>
                  </a:lnTo>
                  <a:lnTo>
                    <a:pt x="404910" y="182049"/>
                  </a:lnTo>
                  <a:lnTo>
                    <a:pt x="411603" y="205894"/>
                  </a:lnTo>
                  <a:lnTo>
                    <a:pt x="414033" y="209754"/>
                  </a:lnTo>
                  <a:lnTo>
                    <a:pt x="419555" y="214041"/>
                  </a:lnTo>
                  <a:lnTo>
                    <a:pt x="428614" y="216456"/>
                  </a:lnTo>
                  <a:lnTo>
                    <a:pt x="441157" y="217270"/>
                  </a:lnTo>
                  <a:lnTo>
                    <a:pt x="473429" y="204196"/>
                  </a:lnTo>
                  <a:lnTo>
                    <a:pt x="487028" y="195075"/>
                  </a:lnTo>
                  <a:lnTo>
                    <a:pt x="522330" y="152477"/>
                  </a:lnTo>
                  <a:lnTo>
                    <a:pt x="545497" y="115740"/>
                  </a:lnTo>
                  <a:lnTo>
                    <a:pt x="559519" y="72605"/>
                  </a:lnTo>
                  <a:lnTo>
                    <a:pt x="561472" y="30551"/>
                  </a:lnTo>
                  <a:lnTo>
                    <a:pt x="561729" y="11110"/>
                  </a:lnTo>
                  <a:lnTo>
                    <a:pt x="558928" y="6516"/>
                  </a:lnTo>
                  <a:lnTo>
                    <a:pt x="553564" y="0"/>
                  </a:lnTo>
                  <a:lnTo>
                    <a:pt x="553123" y="525"/>
                  </a:lnTo>
                  <a:lnTo>
                    <a:pt x="552247" y="40355"/>
                  </a:lnTo>
                  <a:lnTo>
                    <a:pt x="553303" y="56203"/>
                  </a:lnTo>
                  <a:lnTo>
                    <a:pt x="561376" y="101222"/>
                  </a:lnTo>
                  <a:lnTo>
                    <a:pt x="564539" y="134730"/>
                  </a:lnTo>
                  <a:lnTo>
                    <a:pt x="570898" y="180281"/>
                  </a:lnTo>
                  <a:lnTo>
                    <a:pt x="573940" y="187889"/>
                  </a:lnTo>
                  <a:lnTo>
                    <a:pt x="584516" y="201397"/>
                  </a:lnTo>
                  <a:lnTo>
                    <a:pt x="598729" y="211062"/>
                  </a:lnTo>
                  <a:lnTo>
                    <a:pt x="611290" y="215572"/>
                  </a:lnTo>
                  <a:lnTo>
                    <a:pt x="621172" y="213805"/>
                  </a:lnTo>
                  <a:lnTo>
                    <a:pt x="646855" y="205638"/>
                  </a:lnTo>
                  <a:lnTo>
                    <a:pt x="692732" y="163731"/>
                  </a:lnTo>
                  <a:lnTo>
                    <a:pt x="703230" y="157250"/>
                  </a:lnTo>
                  <a:lnTo>
                    <a:pt x="706876" y="152983"/>
                  </a:lnTo>
                  <a:lnTo>
                    <a:pt x="721280" y="115275"/>
                  </a:lnTo>
                  <a:lnTo>
                    <a:pt x="722085" y="111239"/>
                  </a:lnTo>
                  <a:lnTo>
                    <a:pt x="721562" y="107492"/>
                  </a:lnTo>
                  <a:lnTo>
                    <a:pt x="718160" y="100505"/>
                  </a:lnTo>
                  <a:lnTo>
                    <a:pt x="715771" y="98219"/>
                  </a:lnTo>
                  <a:lnTo>
                    <a:pt x="701261" y="89192"/>
                  </a:lnTo>
                  <a:lnTo>
                    <a:pt x="697097" y="88559"/>
                  </a:lnTo>
                  <a:lnTo>
                    <a:pt x="674199" y="92767"/>
                  </a:lnTo>
                  <a:lnTo>
                    <a:pt x="667123" y="96077"/>
                  </a:lnTo>
                  <a:lnTo>
                    <a:pt x="653958" y="106826"/>
                  </a:lnTo>
                  <a:lnTo>
                    <a:pt x="650366" y="112909"/>
                  </a:lnTo>
                  <a:lnTo>
                    <a:pt x="642384" y="141691"/>
                  </a:lnTo>
                  <a:lnTo>
                    <a:pt x="646611" y="162715"/>
                  </a:lnTo>
                  <a:lnTo>
                    <a:pt x="649923" y="169499"/>
                  </a:lnTo>
                  <a:lnTo>
                    <a:pt x="660673" y="182477"/>
                  </a:lnTo>
                  <a:lnTo>
                    <a:pt x="700744" y="201590"/>
                  </a:lnTo>
                  <a:lnTo>
                    <a:pt x="726725" y="206691"/>
                  </a:lnTo>
                  <a:lnTo>
                    <a:pt x="766014" y="206777"/>
                  </a:lnTo>
                  <a:lnTo>
                    <a:pt x="789502" y="200308"/>
                  </a:lnTo>
                  <a:lnTo>
                    <a:pt x="807993" y="191464"/>
                  </a:lnTo>
                  <a:lnTo>
                    <a:pt x="815135" y="188979"/>
                  </a:lnTo>
                  <a:lnTo>
                    <a:pt x="827886" y="179807"/>
                  </a:lnTo>
                  <a:lnTo>
                    <a:pt x="837872" y="179374"/>
                  </a:lnTo>
                  <a:lnTo>
                    <a:pt x="837993" y="203327"/>
                  </a:lnTo>
                  <a:lnTo>
                    <a:pt x="836935" y="203808"/>
                  </a:lnTo>
                  <a:lnTo>
                    <a:pt x="828860" y="198693"/>
                  </a:lnTo>
                  <a:lnTo>
                    <a:pt x="804023" y="172916"/>
                  </a:lnTo>
                  <a:lnTo>
                    <a:pt x="801117" y="163465"/>
                  </a:lnTo>
                  <a:lnTo>
                    <a:pt x="800054" y="147617"/>
                  </a:lnTo>
                  <a:lnTo>
                    <a:pt x="801059" y="145502"/>
                  </a:lnTo>
                  <a:lnTo>
                    <a:pt x="802787" y="144093"/>
                  </a:lnTo>
                  <a:lnTo>
                    <a:pt x="804997" y="143151"/>
                  </a:lnTo>
                  <a:lnTo>
                    <a:pt x="826736" y="126441"/>
                  </a:lnTo>
                  <a:lnTo>
                    <a:pt x="835107" y="124096"/>
                  </a:lnTo>
                  <a:lnTo>
                    <a:pt x="881299" y="122270"/>
                  </a:lnTo>
                  <a:lnTo>
                    <a:pt x="909234" y="122227"/>
                  </a:lnTo>
                  <a:lnTo>
                    <a:pt x="933243" y="1317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77" name="SMARTInkShape-7592"/>
            <p:cNvSpPr/>
            <p:nvPr>
              <p:custDataLst>
                <p:tags r:id="rId117"/>
              </p:custDataLst>
            </p:nvPr>
          </p:nvSpPr>
          <p:spPr>
            <a:xfrm>
              <a:off x="733425" y="5467350"/>
              <a:ext cx="428626" cy="28576"/>
            </a:xfrm>
            <a:custGeom>
              <a:avLst/>
              <a:gdLst/>
              <a:ahLst/>
              <a:cxnLst/>
              <a:rect l="0" t="0" r="0" b="0"/>
              <a:pathLst>
                <a:path w="428626" h="28576">
                  <a:moveTo>
                    <a:pt x="0" y="28575"/>
                  </a:moveTo>
                  <a:lnTo>
                    <a:pt x="0" y="28575"/>
                  </a:lnTo>
                  <a:lnTo>
                    <a:pt x="42616" y="23519"/>
                  </a:lnTo>
                  <a:lnTo>
                    <a:pt x="87051" y="19638"/>
                  </a:lnTo>
                  <a:lnTo>
                    <a:pt x="129143" y="19165"/>
                  </a:lnTo>
                  <a:lnTo>
                    <a:pt x="171677" y="19072"/>
                  </a:lnTo>
                  <a:lnTo>
                    <a:pt x="207383" y="17998"/>
                  </a:lnTo>
                  <a:lnTo>
                    <a:pt x="244774" y="12505"/>
                  </a:lnTo>
                  <a:lnTo>
                    <a:pt x="282663" y="10408"/>
                  </a:lnTo>
                  <a:lnTo>
                    <a:pt x="319643" y="8729"/>
                  </a:lnTo>
                  <a:lnTo>
                    <a:pt x="363941" y="2038"/>
                  </a:lnTo>
                  <a:lnTo>
                    <a:pt x="428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78" name="SMARTInkShape-7593"/>
            <p:cNvSpPr/>
            <p:nvPr>
              <p:custDataLst>
                <p:tags r:id="rId118"/>
              </p:custDataLst>
            </p:nvPr>
          </p:nvSpPr>
          <p:spPr>
            <a:xfrm>
              <a:off x="1533559" y="5476875"/>
              <a:ext cx="180942" cy="95087"/>
            </a:xfrm>
            <a:custGeom>
              <a:avLst/>
              <a:gdLst/>
              <a:ahLst/>
              <a:cxnLst/>
              <a:rect l="0" t="0" r="0" b="0"/>
              <a:pathLst>
                <a:path w="180942" h="95087">
                  <a:moveTo>
                    <a:pt x="9491" y="9525"/>
                  </a:moveTo>
                  <a:lnTo>
                    <a:pt x="9491" y="9525"/>
                  </a:lnTo>
                  <a:lnTo>
                    <a:pt x="4435" y="9525"/>
                  </a:lnTo>
                  <a:lnTo>
                    <a:pt x="2945" y="10583"/>
                  </a:lnTo>
                  <a:lnTo>
                    <a:pt x="1952" y="12347"/>
                  </a:lnTo>
                  <a:lnTo>
                    <a:pt x="228" y="19226"/>
                  </a:lnTo>
                  <a:lnTo>
                    <a:pt x="0" y="37248"/>
                  </a:lnTo>
                  <a:lnTo>
                    <a:pt x="2804" y="45835"/>
                  </a:lnTo>
                  <a:lnTo>
                    <a:pt x="8170" y="54914"/>
                  </a:lnTo>
                  <a:lnTo>
                    <a:pt x="10288" y="64313"/>
                  </a:lnTo>
                  <a:lnTo>
                    <a:pt x="36230" y="93378"/>
                  </a:lnTo>
                  <a:lnTo>
                    <a:pt x="40072" y="94418"/>
                  </a:lnTo>
                  <a:lnTo>
                    <a:pt x="46106" y="95086"/>
                  </a:lnTo>
                  <a:lnTo>
                    <a:pt x="54902" y="88671"/>
                  </a:lnTo>
                  <a:lnTo>
                    <a:pt x="60718" y="87033"/>
                  </a:lnTo>
                  <a:lnTo>
                    <a:pt x="62692" y="85540"/>
                  </a:lnTo>
                  <a:lnTo>
                    <a:pt x="64886" y="81057"/>
                  </a:lnTo>
                  <a:lnTo>
                    <a:pt x="67353" y="69555"/>
                  </a:lnTo>
                  <a:lnTo>
                    <a:pt x="73084" y="60237"/>
                  </a:lnTo>
                  <a:lnTo>
                    <a:pt x="75557" y="47608"/>
                  </a:lnTo>
                  <a:lnTo>
                    <a:pt x="76165" y="28706"/>
                  </a:lnTo>
                  <a:lnTo>
                    <a:pt x="81222" y="33670"/>
                  </a:lnTo>
                  <a:lnTo>
                    <a:pt x="83705" y="38953"/>
                  </a:lnTo>
                  <a:lnTo>
                    <a:pt x="85299" y="45912"/>
                  </a:lnTo>
                  <a:lnTo>
                    <a:pt x="98706" y="54891"/>
                  </a:lnTo>
                  <a:lnTo>
                    <a:pt x="118860" y="80710"/>
                  </a:lnTo>
                  <a:lnTo>
                    <a:pt x="124422" y="83496"/>
                  </a:lnTo>
                  <a:lnTo>
                    <a:pt x="132795" y="85594"/>
                  </a:lnTo>
                  <a:lnTo>
                    <a:pt x="155693" y="63332"/>
                  </a:lnTo>
                  <a:lnTo>
                    <a:pt x="159136" y="57075"/>
                  </a:lnTo>
                  <a:lnTo>
                    <a:pt x="176032" y="11210"/>
                  </a:lnTo>
                  <a:lnTo>
                    <a:pt x="18094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79" name="SMARTInkShape-7594"/>
            <p:cNvSpPr/>
            <p:nvPr>
              <p:custDataLst>
                <p:tags r:id="rId119"/>
              </p:custDataLst>
            </p:nvPr>
          </p:nvSpPr>
          <p:spPr>
            <a:xfrm>
              <a:off x="1762164" y="5343728"/>
              <a:ext cx="523837" cy="209310"/>
            </a:xfrm>
            <a:custGeom>
              <a:avLst/>
              <a:gdLst/>
              <a:ahLst/>
              <a:cxnLst/>
              <a:rect l="0" t="0" r="0" b="0"/>
              <a:pathLst>
                <a:path w="523837" h="209310">
                  <a:moveTo>
                    <a:pt x="66636" y="142672"/>
                  </a:moveTo>
                  <a:lnTo>
                    <a:pt x="66636" y="142672"/>
                  </a:lnTo>
                  <a:lnTo>
                    <a:pt x="19578" y="142672"/>
                  </a:lnTo>
                  <a:lnTo>
                    <a:pt x="11479" y="142672"/>
                  </a:lnTo>
                  <a:lnTo>
                    <a:pt x="1460" y="150873"/>
                  </a:lnTo>
                  <a:lnTo>
                    <a:pt x="627" y="154431"/>
                  </a:lnTo>
                  <a:lnTo>
                    <a:pt x="0" y="174553"/>
                  </a:lnTo>
                  <a:lnTo>
                    <a:pt x="1045" y="176627"/>
                  </a:lnTo>
                  <a:lnTo>
                    <a:pt x="2801" y="178008"/>
                  </a:lnTo>
                  <a:lnTo>
                    <a:pt x="7573" y="179543"/>
                  </a:lnTo>
                  <a:lnTo>
                    <a:pt x="17268" y="181466"/>
                  </a:lnTo>
                  <a:lnTo>
                    <a:pt x="45327" y="189891"/>
                  </a:lnTo>
                  <a:lnTo>
                    <a:pt x="51973" y="190177"/>
                  </a:lnTo>
                  <a:lnTo>
                    <a:pt x="57650" y="187421"/>
                  </a:lnTo>
                  <a:lnTo>
                    <a:pt x="63701" y="183727"/>
                  </a:lnTo>
                  <a:lnTo>
                    <a:pt x="69918" y="182085"/>
                  </a:lnTo>
                  <a:lnTo>
                    <a:pt x="71999" y="180589"/>
                  </a:lnTo>
                  <a:lnTo>
                    <a:pt x="73386" y="178533"/>
                  </a:lnTo>
                  <a:lnTo>
                    <a:pt x="76157" y="171258"/>
                  </a:lnTo>
                  <a:lnTo>
                    <a:pt x="76161" y="179449"/>
                  </a:lnTo>
                  <a:lnTo>
                    <a:pt x="82707" y="188115"/>
                  </a:lnTo>
                  <a:lnTo>
                    <a:pt x="84362" y="193913"/>
                  </a:lnTo>
                  <a:lnTo>
                    <a:pt x="85862" y="195883"/>
                  </a:lnTo>
                  <a:lnTo>
                    <a:pt x="90350" y="198071"/>
                  </a:lnTo>
                  <a:lnTo>
                    <a:pt x="91971" y="199713"/>
                  </a:lnTo>
                  <a:lnTo>
                    <a:pt x="93771" y="204360"/>
                  </a:lnTo>
                  <a:lnTo>
                    <a:pt x="95309" y="206022"/>
                  </a:lnTo>
                  <a:lnTo>
                    <a:pt x="99841" y="207869"/>
                  </a:lnTo>
                  <a:lnTo>
                    <a:pt x="126999" y="209309"/>
                  </a:lnTo>
                  <a:lnTo>
                    <a:pt x="129103" y="208263"/>
                  </a:lnTo>
                  <a:lnTo>
                    <a:pt x="130506" y="206508"/>
                  </a:lnTo>
                  <a:lnTo>
                    <a:pt x="131441" y="204279"/>
                  </a:lnTo>
                  <a:lnTo>
                    <a:pt x="133122" y="202793"/>
                  </a:lnTo>
                  <a:lnTo>
                    <a:pt x="142663" y="197528"/>
                  </a:lnTo>
                  <a:lnTo>
                    <a:pt x="172055" y="170278"/>
                  </a:lnTo>
                  <a:lnTo>
                    <a:pt x="176989" y="159879"/>
                  </a:lnTo>
                  <a:lnTo>
                    <a:pt x="180240" y="149262"/>
                  </a:lnTo>
                  <a:lnTo>
                    <a:pt x="203258" y="102266"/>
                  </a:lnTo>
                  <a:lnTo>
                    <a:pt x="208962" y="65534"/>
                  </a:lnTo>
                  <a:lnTo>
                    <a:pt x="209497" y="20591"/>
                  </a:lnTo>
                  <a:lnTo>
                    <a:pt x="209511" y="0"/>
                  </a:lnTo>
                  <a:lnTo>
                    <a:pt x="210569" y="46374"/>
                  </a:lnTo>
                  <a:lnTo>
                    <a:pt x="218153" y="88187"/>
                  </a:lnTo>
                  <a:lnTo>
                    <a:pt x="219833" y="106538"/>
                  </a:lnTo>
                  <a:lnTo>
                    <a:pt x="226524" y="125578"/>
                  </a:lnTo>
                  <a:lnTo>
                    <a:pt x="230779" y="143251"/>
                  </a:lnTo>
                  <a:lnTo>
                    <a:pt x="236643" y="163130"/>
                  </a:lnTo>
                  <a:lnTo>
                    <a:pt x="238859" y="177248"/>
                  </a:lnTo>
                  <a:lnTo>
                    <a:pt x="243016" y="183792"/>
                  </a:lnTo>
                  <a:lnTo>
                    <a:pt x="248391" y="187406"/>
                  </a:lnTo>
                  <a:lnTo>
                    <a:pt x="255366" y="189012"/>
                  </a:lnTo>
                  <a:lnTo>
                    <a:pt x="265522" y="189726"/>
                  </a:lnTo>
                  <a:lnTo>
                    <a:pt x="296708" y="182046"/>
                  </a:lnTo>
                  <a:lnTo>
                    <a:pt x="304004" y="178516"/>
                  </a:lnTo>
                  <a:lnTo>
                    <a:pt x="327082" y="163542"/>
                  </a:lnTo>
                  <a:lnTo>
                    <a:pt x="338774" y="149796"/>
                  </a:lnTo>
                  <a:lnTo>
                    <a:pt x="347882" y="143725"/>
                  </a:lnTo>
                  <a:lnTo>
                    <a:pt x="350384" y="138554"/>
                  </a:lnTo>
                  <a:lnTo>
                    <a:pt x="352210" y="120364"/>
                  </a:lnTo>
                  <a:lnTo>
                    <a:pt x="351210" y="118275"/>
                  </a:lnTo>
                  <a:lnTo>
                    <a:pt x="349486" y="116882"/>
                  </a:lnTo>
                  <a:lnTo>
                    <a:pt x="344747" y="115335"/>
                  </a:lnTo>
                  <a:lnTo>
                    <a:pt x="333843" y="114145"/>
                  </a:lnTo>
                  <a:lnTo>
                    <a:pt x="333486" y="119168"/>
                  </a:lnTo>
                  <a:lnTo>
                    <a:pt x="330581" y="124465"/>
                  </a:lnTo>
                  <a:lnTo>
                    <a:pt x="326820" y="130346"/>
                  </a:lnTo>
                  <a:lnTo>
                    <a:pt x="324405" y="142746"/>
                  </a:lnTo>
                  <a:lnTo>
                    <a:pt x="324207" y="145896"/>
                  </a:lnTo>
                  <a:lnTo>
                    <a:pt x="326809" y="152219"/>
                  </a:lnTo>
                  <a:lnTo>
                    <a:pt x="330435" y="158556"/>
                  </a:lnTo>
                  <a:lnTo>
                    <a:pt x="332047" y="164901"/>
                  </a:lnTo>
                  <a:lnTo>
                    <a:pt x="341230" y="171249"/>
                  </a:lnTo>
                  <a:lnTo>
                    <a:pt x="362882" y="183947"/>
                  </a:lnTo>
                  <a:lnTo>
                    <a:pt x="377351" y="195589"/>
                  </a:lnTo>
                  <a:lnTo>
                    <a:pt x="387182" y="198568"/>
                  </a:lnTo>
                  <a:lnTo>
                    <a:pt x="424052" y="199773"/>
                  </a:lnTo>
                  <a:lnTo>
                    <a:pt x="429393" y="196978"/>
                  </a:lnTo>
                  <a:lnTo>
                    <a:pt x="435295" y="193267"/>
                  </a:lnTo>
                  <a:lnTo>
                    <a:pt x="447707" y="190884"/>
                  </a:lnTo>
                  <a:lnTo>
                    <a:pt x="450858" y="190688"/>
                  </a:lnTo>
                  <a:lnTo>
                    <a:pt x="452959" y="189499"/>
                  </a:lnTo>
                  <a:lnTo>
                    <a:pt x="454360" y="187648"/>
                  </a:lnTo>
                  <a:lnTo>
                    <a:pt x="456608" y="182131"/>
                  </a:lnTo>
                  <a:lnTo>
                    <a:pt x="457147" y="171674"/>
                  </a:lnTo>
                  <a:lnTo>
                    <a:pt x="457161" y="180391"/>
                  </a:lnTo>
                  <a:lnTo>
                    <a:pt x="457161" y="175603"/>
                  </a:lnTo>
                  <a:lnTo>
                    <a:pt x="456103" y="174151"/>
                  </a:lnTo>
                  <a:lnTo>
                    <a:pt x="439827" y="163159"/>
                  </a:lnTo>
                  <a:lnTo>
                    <a:pt x="438874" y="159538"/>
                  </a:lnTo>
                  <a:lnTo>
                    <a:pt x="438156" y="147571"/>
                  </a:lnTo>
                  <a:lnTo>
                    <a:pt x="440953" y="142027"/>
                  </a:lnTo>
                  <a:lnTo>
                    <a:pt x="443181" y="139067"/>
                  </a:lnTo>
                  <a:lnTo>
                    <a:pt x="451301" y="135778"/>
                  </a:lnTo>
                  <a:lnTo>
                    <a:pt x="498564" y="133176"/>
                  </a:lnTo>
                  <a:lnTo>
                    <a:pt x="523836" y="1331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0" name="SMARTInkShape-7595"/>
            <p:cNvSpPr/>
            <p:nvPr>
              <p:custDataLst>
                <p:tags r:id="rId120"/>
              </p:custDataLst>
            </p:nvPr>
          </p:nvSpPr>
          <p:spPr>
            <a:xfrm>
              <a:off x="1876541" y="5392039"/>
              <a:ext cx="228485" cy="18162"/>
            </a:xfrm>
            <a:custGeom>
              <a:avLst/>
              <a:gdLst/>
              <a:ahLst/>
              <a:cxnLst/>
              <a:rect l="0" t="0" r="0" b="0"/>
              <a:pathLst>
                <a:path w="228485" h="18162">
                  <a:moveTo>
                    <a:pt x="9409" y="18161"/>
                  </a:moveTo>
                  <a:lnTo>
                    <a:pt x="9409" y="18161"/>
                  </a:lnTo>
                  <a:lnTo>
                    <a:pt x="276" y="18161"/>
                  </a:lnTo>
                  <a:lnTo>
                    <a:pt x="0" y="13105"/>
                  </a:lnTo>
                  <a:lnTo>
                    <a:pt x="1020" y="11615"/>
                  </a:lnTo>
                  <a:lnTo>
                    <a:pt x="2758" y="10622"/>
                  </a:lnTo>
                  <a:lnTo>
                    <a:pt x="8570" y="9519"/>
                  </a:lnTo>
                  <a:lnTo>
                    <a:pt x="47831" y="5866"/>
                  </a:lnTo>
                  <a:lnTo>
                    <a:pt x="64586" y="2113"/>
                  </a:lnTo>
                  <a:lnTo>
                    <a:pt x="105485" y="0"/>
                  </a:lnTo>
                  <a:lnTo>
                    <a:pt x="143236" y="2108"/>
                  </a:lnTo>
                  <a:lnTo>
                    <a:pt x="187272" y="7776"/>
                  </a:lnTo>
                  <a:lnTo>
                    <a:pt x="228484" y="86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1" name="SMARTInkShape-7596"/>
            <p:cNvSpPr/>
            <p:nvPr>
              <p:custDataLst>
                <p:tags r:id="rId121"/>
              </p:custDataLst>
            </p:nvPr>
          </p:nvSpPr>
          <p:spPr>
            <a:xfrm>
              <a:off x="2466975" y="5424112"/>
              <a:ext cx="209551" cy="90864"/>
            </a:xfrm>
            <a:custGeom>
              <a:avLst/>
              <a:gdLst/>
              <a:ahLst/>
              <a:cxnLst/>
              <a:rect l="0" t="0" r="0" b="0"/>
              <a:pathLst>
                <a:path w="209551" h="90864">
                  <a:moveTo>
                    <a:pt x="9525" y="52763"/>
                  </a:moveTo>
                  <a:lnTo>
                    <a:pt x="9525" y="52763"/>
                  </a:lnTo>
                  <a:lnTo>
                    <a:pt x="4469" y="52763"/>
                  </a:lnTo>
                  <a:lnTo>
                    <a:pt x="2979" y="53821"/>
                  </a:lnTo>
                  <a:lnTo>
                    <a:pt x="1986" y="55585"/>
                  </a:lnTo>
                  <a:lnTo>
                    <a:pt x="116" y="61896"/>
                  </a:lnTo>
                  <a:lnTo>
                    <a:pt x="0" y="86724"/>
                  </a:lnTo>
                  <a:lnTo>
                    <a:pt x="0" y="82257"/>
                  </a:lnTo>
                  <a:lnTo>
                    <a:pt x="8201" y="73218"/>
                  </a:lnTo>
                  <a:lnTo>
                    <a:pt x="9133" y="67173"/>
                  </a:lnTo>
                  <a:lnTo>
                    <a:pt x="9522" y="26175"/>
                  </a:lnTo>
                  <a:lnTo>
                    <a:pt x="17063" y="14089"/>
                  </a:lnTo>
                  <a:lnTo>
                    <a:pt x="18658" y="6906"/>
                  </a:lnTo>
                  <a:lnTo>
                    <a:pt x="23990" y="605"/>
                  </a:lnTo>
                  <a:lnTo>
                    <a:pt x="25519" y="0"/>
                  </a:lnTo>
                  <a:lnTo>
                    <a:pt x="26537" y="654"/>
                  </a:lnTo>
                  <a:lnTo>
                    <a:pt x="28172" y="4252"/>
                  </a:lnTo>
                  <a:lnTo>
                    <a:pt x="44378" y="21990"/>
                  </a:lnTo>
                  <a:lnTo>
                    <a:pt x="47721" y="30828"/>
                  </a:lnTo>
                  <a:lnTo>
                    <a:pt x="80710" y="66789"/>
                  </a:lnTo>
                  <a:lnTo>
                    <a:pt x="86319" y="69579"/>
                  </a:lnTo>
                  <a:lnTo>
                    <a:pt x="89296" y="70324"/>
                  </a:lnTo>
                  <a:lnTo>
                    <a:pt x="91280" y="69762"/>
                  </a:lnTo>
                  <a:lnTo>
                    <a:pt x="92604" y="68329"/>
                  </a:lnTo>
                  <a:lnTo>
                    <a:pt x="93486" y="66315"/>
                  </a:lnTo>
                  <a:lnTo>
                    <a:pt x="95132" y="64973"/>
                  </a:lnTo>
                  <a:lnTo>
                    <a:pt x="103296" y="62641"/>
                  </a:lnTo>
                  <a:lnTo>
                    <a:pt x="117903" y="49062"/>
                  </a:lnTo>
                  <a:lnTo>
                    <a:pt x="121193" y="43004"/>
                  </a:lnTo>
                  <a:lnTo>
                    <a:pt x="123671" y="26056"/>
                  </a:lnTo>
                  <a:lnTo>
                    <a:pt x="132954" y="15104"/>
                  </a:lnTo>
                  <a:lnTo>
                    <a:pt x="133233" y="19850"/>
                  </a:lnTo>
                  <a:lnTo>
                    <a:pt x="134330" y="21296"/>
                  </a:lnTo>
                  <a:lnTo>
                    <a:pt x="138372" y="22903"/>
                  </a:lnTo>
                  <a:lnTo>
                    <a:pt x="139873" y="24389"/>
                  </a:lnTo>
                  <a:lnTo>
                    <a:pt x="144102" y="32598"/>
                  </a:lnTo>
                  <a:lnTo>
                    <a:pt x="157777" y="50976"/>
                  </a:lnTo>
                  <a:lnTo>
                    <a:pt x="159160" y="54745"/>
                  </a:lnTo>
                  <a:lnTo>
                    <a:pt x="161140" y="57260"/>
                  </a:lnTo>
                  <a:lnTo>
                    <a:pt x="209550" y="908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2" name="SMARTInkShape-7597"/>
            <p:cNvSpPr/>
            <p:nvPr>
              <p:custDataLst>
                <p:tags r:id="rId122"/>
              </p:custDataLst>
            </p:nvPr>
          </p:nvSpPr>
          <p:spPr>
            <a:xfrm>
              <a:off x="2714639" y="5438833"/>
              <a:ext cx="114287" cy="57081"/>
            </a:xfrm>
            <a:custGeom>
              <a:avLst/>
              <a:gdLst/>
              <a:ahLst/>
              <a:cxnLst/>
              <a:rect l="0" t="0" r="0" b="0"/>
              <a:pathLst>
                <a:path w="114287" h="57081">
                  <a:moveTo>
                    <a:pt x="47611" y="38042"/>
                  </a:moveTo>
                  <a:lnTo>
                    <a:pt x="47611" y="38042"/>
                  </a:lnTo>
                  <a:lnTo>
                    <a:pt x="40006" y="29379"/>
                  </a:lnTo>
                  <a:lnTo>
                    <a:pt x="20869" y="2167"/>
                  </a:lnTo>
                  <a:lnTo>
                    <a:pt x="17028" y="930"/>
                  </a:lnTo>
                  <a:lnTo>
                    <a:pt x="1750" y="0"/>
                  </a:lnTo>
                  <a:lnTo>
                    <a:pt x="1162" y="1039"/>
                  </a:lnTo>
                  <a:lnTo>
                    <a:pt x="0" y="17553"/>
                  </a:lnTo>
                  <a:lnTo>
                    <a:pt x="7593" y="32858"/>
                  </a:lnTo>
                  <a:lnTo>
                    <a:pt x="13245" y="40324"/>
                  </a:lnTo>
                  <a:lnTo>
                    <a:pt x="19284" y="44348"/>
                  </a:lnTo>
                  <a:lnTo>
                    <a:pt x="25496" y="47195"/>
                  </a:lnTo>
                  <a:lnTo>
                    <a:pt x="36219" y="55580"/>
                  </a:lnTo>
                  <a:lnTo>
                    <a:pt x="74223" y="57080"/>
                  </a:lnTo>
                  <a:lnTo>
                    <a:pt x="86289" y="49551"/>
                  </a:lnTo>
                  <a:lnTo>
                    <a:pt x="93469" y="47959"/>
                  </a:lnTo>
                  <a:lnTo>
                    <a:pt x="104631" y="38161"/>
                  </a:lnTo>
                  <a:lnTo>
                    <a:pt x="104723" y="43134"/>
                  </a:lnTo>
                  <a:lnTo>
                    <a:pt x="105794" y="44611"/>
                  </a:lnTo>
                  <a:lnTo>
                    <a:pt x="114286" y="475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3" name="SMARTInkShape-7598"/>
            <p:cNvSpPr/>
            <p:nvPr>
              <p:custDataLst>
                <p:tags r:id="rId123"/>
              </p:custDataLst>
            </p:nvPr>
          </p:nvSpPr>
          <p:spPr>
            <a:xfrm>
              <a:off x="2867025" y="5429379"/>
              <a:ext cx="95251" cy="76072"/>
            </a:xfrm>
            <a:custGeom>
              <a:avLst/>
              <a:gdLst/>
              <a:ahLst/>
              <a:cxnLst/>
              <a:rect l="0" t="0" r="0" b="0"/>
              <a:pathLst>
                <a:path w="95251" h="76072">
                  <a:moveTo>
                    <a:pt x="0" y="76071"/>
                  </a:moveTo>
                  <a:lnTo>
                    <a:pt x="0" y="76071"/>
                  </a:lnTo>
                  <a:lnTo>
                    <a:pt x="0" y="44190"/>
                  </a:lnTo>
                  <a:lnTo>
                    <a:pt x="2822" y="37913"/>
                  </a:lnTo>
                  <a:lnTo>
                    <a:pt x="15810" y="21211"/>
                  </a:lnTo>
                  <a:lnTo>
                    <a:pt x="17610" y="15353"/>
                  </a:lnTo>
                  <a:lnTo>
                    <a:pt x="20207" y="13367"/>
                  </a:lnTo>
                  <a:lnTo>
                    <a:pt x="31858" y="9514"/>
                  </a:lnTo>
                  <a:lnTo>
                    <a:pt x="33938" y="7358"/>
                  </a:lnTo>
                  <a:lnTo>
                    <a:pt x="37278" y="1350"/>
                  </a:lnTo>
                  <a:lnTo>
                    <a:pt x="40557" y="528"/>
                  </a:lnTo>
                  <a:lnTo>
                    <a:pt x="51285" y="0"/>
                  </a:lnTo>
                  <a:lnTo>
                    <a:pt x="53240" y="1016"/>
                  </a:lnTo>
                  <a:lnTo>
                    <a:pt x="54544" y="2751"/>
                  </a:lnTo>
                  <a:lnTo>
                    <a:pt x="55412" y="4966"/>
                  </a:lnTo>
                  <a:lnTo>
                    <a:pt x="57050" y="6443"/>
                  </a:lnTo>
                  <a:lnTo>
                    <a:pt x="61692" y="8083"/>
                  </a:lnTo>
                  <a:lnTo>
                    <a:pt x="70255" y="9007"/>
                  </a:lnTo>
                  <a:lnTo>
                    <a:pt x="72237" y="10195"/>
                  </a:lnTo>
                  <a:lnTo>
                    <a:pt x="73558" y="12045"/>
                  </a:lnTo>
                  <a:lnTo>
                    <a:pt x="74438" y="14338"/>
                  </a:lnTo>
                  <a:lnTo>
                    <a:pt x="76084" y="15865"/>
                  </a:lnTo>
                  <a:lnTo>
                    <a:pt x="86329" y="21139"/>
                  </a:lnTo>
                  <a:lnTo>
                    <a:pt x="95250" y="284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4" name="SMARTInkShape-7599"/>
            <p:cNvSpPr/>
            <p:nvPr>
              <p:custDataLst>
                <p:tags r:id="rId124"/>
              </p:custDataLst>
            </p:nvPr>
          </p:nvSpPr>
          <p:spPr>
            <a:xfrm>
              <a:off x="2994910" y="5210355"/>
              <a:ext cx="680382" cy="465040"/>
            </a:xfrm>
            <a:custGeom>
              <a:avLst/>
              <a:gdLst/>
              <a:ahLst/>
              <a:cxnLst/>
              <a:rect l="0" t="0" r="0" b="0"/>
              <a:pathLst>
                <a:path w="680382" h="465040">
                  <a:moveTo>
                    <a:pt x="5465" y="256995"/>
                  </a:moveTo>
                  <a:lnTo>
                    <a:pt x="5465" y="256995"/>
                  </a:lnTo>
                  <a:lnTo>
                    <a:pt x="5465" y="266128"/>
                  </a:lnTo>
                  <a:lnTo>
                    <a:pt x="5465" y="261347"/>
                  </a:lnTo>
                  <a:lnTo>
                    <a:pt x="6523" y="259896"/>
                  </a:lnTo>
                  <a:lnTo>
                    <a:pt x="13666" y="257377"/>
                  </a:lnTo>
                  <a:lnTo>
                    <a:pt x="14402" y="254342"/>
                  </a:lnTo>
                  <a:lnTo>
                    <a:pt x="14956" y="242816"/>
                  </a:lnTo>
                  <a:lnTo>
                    <a:pt x="13909" y="241192"/>
                  </a:lnTo>
                  <a:lnTo>
                    <a:pt x="12152" y="240110"/>
                  </a:lnTo>
                  <a:lnTo>
                    <a:pt x="5581" y="237983"/>
                  </a:lnTo>
                  <a:lnTo>
                    <a:pt x="443" y="237956"/>
                  </a:lnTo>
                  <a:lnTo>
                    <a:pt x="0" y="239011"/>
                  </a:lnTo>
                  <a:lnTo>
                    <a:pt x="4846" y="247646"/>
                  </a:lnTo>
                  <a:lnTo>
                    <a:pt x="5190" y="252135"/>
                  </a:lnTo>
                  <a:lnTo>
                    <a:pt x="6340" y="253755"/>
                  </a:lnTo>
                  <a:lnTo>
                    <a:pt x="8165" y="254835"/>
                  </a:lnTo>
                  <a:lnTo>
                    <a:pt x="15790" y="256355"/>
                  </a:lnTo>
                  <a:lnTo>
                    <a:pt x="27848" y="256869"/>
                  </a:lnTo>
                  <a:lnTo>
                    <a:pt x="29912" y="257969"/>
                  </a:lnTo>
                  <a:lnTo>
                    <a:pt x="31288" y="259761"/>
                  </a:lnTo>
                  <a:lnTo>
                    <a:pt x="32205" y="262014"/>
                  </a:lnTo>
                  <a:lnTo>
                    <a:pt x="33875" y="263516"/>
                  </a:lnTo>
                  <a:lnTo>
                    <a:pt x="38553" y="265184"/>
                  </a:lnTo>
                  <a:lnTo>
                    <a:pt x="60346" y="267556"/>
                  </a:lnTo>
                  <a:lnTo>
                    <a:pt x="69234" y="273059"/>
                  </a:lnTo>
                  <a:lnTo>
                    <a:pt x="78569" y="276219"/>
                  </a:lnTo>
                  <a:lnTo>
                    <a:pt x="84875" y="280708"/>
                  </a:lnTo>
                  <a:lnTo>
                    <a:pt x="88384" y="286232"/>
                  </a:lnTo>
                  <a:lnTo>
                    <a:pt x="92059" y="294331"/>
                  </a:lnTo>
                  <a:lnTo>
                    <a:pt x="122664" y="340653"/>
                  </a:lnTo>
                  <a:lnTo>
                    <a:pt x="134527" y="365164"/>
                  </a:lnTo>
                  <a:lnTo>
                    <a:pt x="138439" y="409610"/>
                  </a:lnTo>
                  <a:lnTo>
                    <a:pt x="137645" y="429685"/>
                  </a:lnTo>
                  <a:lnTo>
                    <a:pt x="133709" y="438873"/>
                  </a:lnTo>
                  <a:lnTo>
                    <a:pt x="125543" y="449997"/>
                  </a:lnTo>
                  <a:lnTo>
                    <a:pt x="119511" y="453898"/>
                  </a:lnTo>
                  <a:lnTo>
                    <a:pt x="89324" y="465039"/>
                  </a:lnTo>
                  <a:lnTo>
                    <a:pt x="79425" y="463053"/>
                  </a:lnTo>
                  <a:lnTo>
                    <a:pt x="64773" y="455985"/>
                  </a:lnTo>
                  <a:lnTo>
                    <a:pt x="58283" y="450210"/>
                  </a:lnTo>
                  <a:lnTo>
                    <a:pt x="47000" y="425034"/>
                  </a:lnTo>
                  <a:lnTo>
                    <a:pt x="44243" y="407153"/>
                  </a:lnTo>
                  <a:lnTo>
                    <a:pt x="43605" y="373015"/>
                  </a:lnTo>
                  <a:lnTo>
                    <a:pt x="53690" y="349932"/>
                  </a:lnTo>
                  <a:lnTo>
                    <a:pt x="79398" y="316870"/>
                  </a:lnTo>
                  <a:lnTo>
                    <a:pt x="123929" y="272951"/>
                  </a:lnTo>
                  <a:lnTo>
                    <a:pt x="169480" y="243941"/>
                  </a:lnTo>
                  <a:lnTo>
                    <a:pt x="192664" y="230270"/>
                  </a:lnTo>
                  <a:lnTo>
                    <a:pt x="193765" y="228595"/>
                  </a:lnTo>
                  <a:lnTo>
                    <a:pt x="194987" y="223912"/>
                  </a:lnTo>
                  <a:lnTo>
                    <a:pt x="196371" y="222240"/>
                  </a:lnTo>
                  <a:lnTo>
                    <a:pt x="204080" y="219336"/>
                  </a:lnTo>
                  <a:lnTo>
                    <a:pt x="204864" y="216269"/>
                  </a:lnTo>
                  <a:lnTo>
                    <a:pt x="205366" y="205676"/>
                  </a:lnTo>
                  <a:lnTo>
                    <a:pt x="204349" y="203732"/>
                  </a:lnTo>
                  <a:lnTo>
                    <a:pt x="202613" y="202437"/>
                  </a:lnTo>
                  <a:lnTo>
                    <a:pt x="197861" y="200997"/>
                  </a:lnTo>
                  <a:lnTo>
                    <a:pt x="192222" y="200357"/>
                  </a:lnTo>
                  <a:lnTo>
                    <a:pt x="186187" y="197251"/>
                  </a:lnTo>
                  <a:lnTo>
                    <a:pt x="183097" y="194940"/>
                  </a:lnTo>
                  <a:lnTo>
                    <a:pt x="174018" y="192373"/>
                  </a:lnTo>
                  <a:lnTo>
                    <a:pt x="155999" y="190726"/>
                  </a:lnTo>
                  <a:lnTo>
                    <a:pt x="153446" y="191649"/>
                  </a:lnTo>
                  <a:lnTo>
                    <a:pt x="151744" y="193322"/>
                  </a:lnTo>
                  <a:lnTo>
                    <a:pt x="150609" y="195496"/>
                  </a:lnTo>
                  <a:lnTo>
                    <a:pt x="148795" y="196946"/>
                  </a:lnTo>
                  <a:lnTo>
                    <a:pt x="143956" y="198557"/>
                  </a:lnTo>
                  <a:lnTo>
                    <a:pt x="142242" y="200044"/>
                  </a:lnTo>
                  <a:lnTo>
                    <a:pt x="140338" y="204520"/>
                  </a:lnTo>
                  <a:lnTo>
                    <a:pt x="139267" y="218045"/>
                  </a:lnTo>
                  <a:lnTo>
                    <a:pt x="144005" y="235459"/>
                  </a:lnTo>
                  <a:lnTo>
                    <a:pt x="155088" y="252701"/>
                  </a:lnTo>
                  <a:lnTo>
                    <a:pt x="165391" y="263014"/>
                  </a:lnTo>
                  <a:lnTo>
                    <a:pt x="206953" y="291877"/>
                  </a:lnTo>
                  <a:lnTo>
                    <a:pt x="224315" y="294671"/>
                  </a:lnTo>
                  <a:lnTo>
                    <a:pt x="237196" y="295011"/>
                  </a:lnTo>
                  <a:lnTo>
                    <a:pt x="243571" y="292236"/>
                  </a:lnTo>
                  <a:lnTo>
                    <a:pt x="256286" y="281830"/>
                  </a:lnTo>
                  <a:lnTo>
                    <a:pt x="259816" y="275794"/>
                  </a:lnTo>
                  <a:lnTo>
                    <a:pt x="262268" y="266684"/>
                  </a:lnTo>
                  <a:lnTo>
                    <a:pt x="262640" y="219096"/>
                  </a:lnTo>
                  <a:lnTo>
                    <a:pt x="262640" y="218935"/>
                  </a:lnTo>
                  <a:lnTo>
                    <a:pt x="262640" y="241562"/>
                  </a:lnTo>
                  <a:lnTo>
                    <a:pt x="265462" y="247666"/>
                  </a:lnTo>
                  <a:lnTo>
                    <a:pt x="269186" y="253908"/>
                  </a:lnTo>
                  <a:lnTo>
                    <a:pt x="270841" y="260210"/>
                  </a:lnTo>
                  <a:lnTo>
                    <a:pt x="272341" y="262313"/>
                  </a:lnTo>
                  <a:lnTo>
                    <a:pt x="274399" y="263715"/>
                  </a:lnTo>
                  <a:lnTo>
                    <a:pt x="276829" y="264650"/>
                  </a:lnTo>
                  <a:lnTo>
                    <a:pt x="278450" y="266332"/>
                  </a:lnTo>
                  <a:lnTo>
                    <a:pt x="280250" y="271023"/>
                  </a:lnTo>
                  <a:lnTo>
                    <a:pt x="281788" y="272696"/>
                  </a:lnTo>
                  <a:lnTo>
                    <a:pt x="291088" y="276007"/>
                  </a:lnTo>
                  <a:lnTo>
                    <a:pt x="291215" y="229317"/>
                  </a:lnTo>
                  <a:lnTo>
                    <a:pt x="291215" y="209843"/>
                  </a:lnTo>
                  <a:lnTo>
                    <a:pt x="296272" y="209510"/>
                  </a:lnTo>
                  <a:lnTo>
                    <a:pt x="297761" y="210522"/>
                  </a:lnTo>
                  <a:lnTo>
                    <a:pt x="298754" y="212255"/>
                  </a:lnTo>
                  <a:lnTo>
                    <a:pt x="300348" y="217583"/>
                  </a:lnTo>
                  <a:lnTo>
                    <a:pt x="316964" y="240553"/>
                  </a:lnTo>
                  <a:lnTo>
                    <a:pt x="336972" y="255401"/>
                  </a:lnTo>
                  <a:lnTo>
                    <a:pt x="338010" y="259109"/>
                  </a:lnTo>
                  <a:lnTo>
                    <a:pt x="338287" y="261579"/>
                  </a:lnTo>
                  <a:lnTo>
                    <a:pt x="339529" y="263226"/>
                  </a:lnTo>
                  <a:lnTo>
                    <a:pt x="346992" y="266086"/>
                  </a:lnTo>
                  <a:lnTo>
                    <a:pt x="356446" y="266482"/>
                  </a:lnTo>
                  <a:lnTo>
                    <a:pt x="356927" y="265436"/>
                  </a:lnTo>
                  <a:lnTo>
                    <a:pt x="357462" y="261452"/>
                  </a:lnTo>
                  <a:lnTo>
                    <a:pt x="360522" y="256154"/>
                  </a:lnTo>
                  <a:lnTo>
                    <a:pt x="375497" y="239419"/>
                  </a:lnTo>
                  <a:lnTo>
                    <a:pt x="376513" y="233326"/>
                  </a:lnTo>
                  <a:lnTo>
                    <a:pt x="377713" y="231690"/>
                  </a:lnTo>
                  <a:lnTo>
                    <a:pt x="381870" y="229873"/>
                  </a:lnTo>
                  <a:lnTo>
                    <a:pt x="383402" y="228330"/>
                  </a:lnTo>
                  <a:lnTo>
                    <a:pt x="386455" y="218933"/>
                  </a:lnTo>
                  <a:lnTo>
                    <a:pt x="386462" y="223963"/>
                  </a:lnTo>
                  <a:lnTo>
                    <a:pt x="389286" y="229261"/>
                  </a:lnTo>
                  <a:lnTo>
                    <a:pt x="391521" y="232156"/>
                  </a:lnTo>
                  <a:lnTo>
                    <a:pt x="396826" y="235372"/>
                  </a:lnTo>
                  <a:lnTo>
                    <a:pt x="402711" y="237860"/>
                  </a:lnTo>
                  <a:lnTo>
                    <a:pt x="433021" y="264463"/>
                  </a:lnTo>
                  <a:lnTo>
                    <a:pt x="444031" y="266114"/>
                  </a:lnTo>
                  <a:lnTo>
                    <a:pt x="466240" y="266513"/>
                  </a:lnTo>
                  <a:lnTo>
                    <a:pt x="468223" y="265456"/>
                  </a:lnTo>
                  <a:lnTo>
                    <a:pt x="469545" y="263695"/>
                  </a:lnTo>
                  <a:lnTo>
                    <a:pt x="471014" y="258915"/>
                  </a:lnTo>
                  <a:lnTo>
                    <a:pt x="472035" y="249186"/>
                  </a:lnTo>
                  <a:lnTo>
                    <a:pt x="481714" y="218900"/>
                  </a:lnTo>
                  <a:lnTo>
                    <a:pt x="505129" y="241251"/>
                  </a:lnTo>
                  <a:lnTo>
                    <a:pt x="521685" y="249928"/>
                  </a:lnTo>
                  <a:lnTo>
                    <a:pt x="527828" y="255599"/>
                  </a:lnTo>
                  <a:lnTo>
                    <a:pt x="533948" y="256581"/>
                  </a:lnTo>
                  <a:lnTo>
                    <a:pt x="539502" y="253989"/>
                  </a:lnTo>
                  <a:lnTo>
                    <a:pt x="556437" y="239382"/>
                  </a:lnTo>
                  <a:lnTo>
                    <a:pt x="564169" y="224078"/>
                  </a:lnTo>
                  <a:lnTo>
                    <a:pt x="567153" y="209742"/>
                  </a:lnTo>
                  <a:lnTo>
                    <a:pt x="567439" y="173142"/>
                  </a:lnTo>
                  <a:lnTo>
                    <a:pt x="568498" y="172518"/>
                  </a:lnTo>
                  <a:lnTo>
                    <a:pt x="577762" y="171303"/>
                  </a:lnTo>
                  <a:lnTo>
                    <a:pt x="581905" y="171285"/>
                  </a:lnTo>
                  <a:lnTo>
                    <a:pt x="587274" y="174099"/>
                  </a:lnTo>
                  <a:lnTo>
                    <a:pt x="594289" y="179473"/>
                  </a:lnTo>
                  <a:lnTo>
                    <a:pt x="595922" y="178855"/>
                  </a:lnTo>
                  <a:lnTo>
                    <a:pt x="603278" y="173988"/>
                  </a:lnTo>
                  <a:lnTo>
                    <a:pt x="612161" y="171017"/>
                  </a:lnTo>
                  <a:lnTo>
                    <a:pt x="618360" y="166571"/>
                  </a:lnTo>
                  <a:lnTo>
                    <a:pt x="621821" y="161068"/>
                  </a:lnTo>
                  <a:lnTo>
                    <a:pt x="625284" y="145781"/>
                  </a:lnTo>
                  <a:lnTo>
                    <a:pt x="629484" y="139480"/>
                  </a:lnTo>
                  <a:lnTo>
                    <a:pt x="633200" y="112662"/>
                  </a:lnTo>
                  <a:lnTo>
                    <a:pt x="632786" y="93462"/>
                  </a:lnTo>
                  <a:lnTo>
                    <a:pt x="626522" y="74134"/>
                  </a:lnTo>
                  <a:lnTo>
                    <a:pt x="624703" y="31460"/>
                  </a:lnTo>
                  <a:lnTo>
                    <a:pt x="624591" y="426"/>
                  </a:lnTo>
                  <a:lnTo>
                    <a:pt x="629647" y="0"/>
                  </a:lnTo>
                  <a:lnTo>
                    <a:pt x="631136" y="998"/>
                  </a:lnTo>
                  <a:lnTo>
                    <a:pt x="632129" y="2722"/>
                  </a:lnTo>
                  <a:lnTo>
                    <a:pt x="648270" y="45809"/>
                  </a:lnTo>
                  <a:lnTo>
                    <a:pt x="660059" y="91300"/>
                  </a:lnTo>
                  <a:lnTo>
                    <a:pt x="662344" y="132869"/>
                  </a:lnTo>
                  <a:lnTo>
                    <a:pt x="663646" y="154365"/>
                  </a:lnTo>
                  <a:lnTo>
                    <a:pt x="670209" y="189058"/>
                  </a:lnTo>
                  <a:lnTo>
                    <a:pt x="673009" y="231899"/>
                  </a:lnTo>
                  <a:lnTo>
                    <a:pt x="680381" y="258329"/>
                  </a:lnTo>
                  <a:lnTo>
                    <a:pt x="679776" y="261059"/>
                  </a:lnTo>
                  <a:lnTo>
                    <a:pt x="678314" y="262880"/>
                  </a:lnTo>
                  <a:lnTo>
                    <a:pt x="672215" y="2665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5" name="SMARTInkShape-7600"/>
            <p:cNvSpPr/>
            <p:nvPr>
              <p:custDataLst>
                <p:tags r:id="rId125"/>
              </p:custDataLst>
            </p:nvPr>
          </p:nvSpPr>
          <p:spPr>
            <a:xfrm>
              <a:off x="3543300" y="5296095"/>
              <a:ext cx="142876" cy="47431"/>
            </a:xfrm>
            <a:custGeom>
              <a:avLst/>
              <a:gdLst/>
              <a:ahLst/>
              <a:cxnLst/>
              <a:rect l="0" t="0" r="0" b="0"/>
              <a:pathLst>
                <a:path w="142876" h="47431">
                  <a:moveTo>
                    <a:pt x="0" y="37905"/>
                  </a:moveTo>
                  <a:lnTo>
                    <a:pt x="0" y="37905"/>
                  </a:lnTo>
                  <a:lnTo>
                    <a:pt x="0" y="19591"/>
                  </a:lnTo>
                  <a:lnTo>
                    <a:pt x="2822" y="11068"/>
                  </a:lnTo>
                  <a:lnTo>
                    <a:pt x="8201" y="2030"/>
                  </a:lnTo>
                  <a:lnTo>
                    <a:pt x="11759" y="793"/>
                  </a:lnTo>
                  <a:lnTo>
                    <a:pt x="22666" y="0"/>
                  </a:lnTo>
                  <a:lnTo>
                    <a:pt x="61196" y="7448"/>
                  </a:lnTo>
                  <a:lnTo>
                    <a:pt x="104129" y="25319"/>
                  </a:lnTo>
                  <a:lnTo>
                    <a:pt x="142875" y="474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86" name="SMARTInkShape-7601"/>
            <p:cNvSpPr/>
            <p:nvPr>
              <p:custDataLst>
                <p:tags r:id="rId126"/>
              </p:custDataLst>
            </p:nvPr>
          </p:nvSpPr>
          <p:spPr>
            <a:xfrm>
              <a:off x="247685" y="5819775"/>
              <a:ext cx="38066" cy="19017"/>
            </a:xfrm>
            <a:custGeom>
              <a:avLst/>
              <a:gdLst/>
              <a:ahLst/>
              <a:cxnLst/>
              <a:rect l="0" t="0" r="0" b="0"/>
              <a:pathLst>
                <a:path w="38066" h="19017">
                  <a:moveTo>
                    <a:pt x="19015" y="0"/>
                  </a:moveTo>
                  <a:lnTo>
                    <a:pt x="19015" y="0"/>
                  </a:lnTo>
                  <a:lnTo>
                    <a:pt x="9882" y="0"/>
                  </a:lnTo>
                  <a:lnTo>
                    <a:pt x="9606" y="5057"/>
                  </a:lnTo>
                  <a:lnTo>
                    <a:pt x="8509" y="6546"/>
                  </a:lnTo>
                  <a:lnTo>
                    <a:pt x="82" y="9491"/>
                  </a:lnTo>
                  <a:lnTo>
                    <a:pt x="0" y="14570"/>
                  </a:lnTo>
                  <a:lnTo>
                    <a:pt x="1046" y="16064"/>
                  </a:lnTo>
                  <a:lnTo>
                    <a:pt x="2803" y="17059"/>
                  </a:lnTo>
                  <a:lnTo>
                    <a:pt x="9374" y="19016"/>
                  </a:lnTo>
                  <a:lnTo>
                    <a:pt x="17681" y="10846"/>
                  </a:lnTo>
                  <a:lnTo>
                    <a:pt x="3806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888" name="SMARTInkShape-7602"/>
          <p:cNvSpPr/>
          <p:nvPr>
            <p:custDataLst>
              <p:tags r:id="rId12"/>
            </p:custDataLst>
          </p:nvPr>
        </p:nvSpPr>
        <p:spPr>
          <a:xfrm>
            <a:off x="438150" y="5305425"/>
            <a:ext cx="400051" cy="1"/>
          </a:xfrm>
          <a:custGeom>
            <a:avLst/>
            <a:gdLst/>
            <a:ahLst/>
            <a:cxnLst/>
            <a:rect l="0" t="0" r="0" b="0"/>
            <a:pathLst>
              <a:path w="400051" h="1">
                <a:moveTo>
                  <a:pt x="0" y="0"/>
                </a:moveTo>
                <a:lnTo>
                  <a:pt x="0" y="0"/>
                </a:lnTo>
                <a:lnTo>
                  <a:pt x="45056" y="0"/>
                </a:lnTo>
                <a:lnTo>
                  <a:pt x="84120" y="0"/>
                </a:lnTo>
                <a:lnTo>
                  <a:pt x="128082" y="0"/>
                </a:lnTo>
                <a:lnTo>
                  <a:pt x="166999" y="0"/>
                </a:lnTo>
                <a:lnTo>
                  <a:pt x="201575" y="0"/>
                </a:lnTo>
                <a:lnTo>
                  <a:pt x="242465" y="0"/>
                </a:lnTo>
                <a:lnTo>
                  <a:pt x="279745" y="0"/>
                </a:lnTo>
                <a:lnTo>
                  <a:pt x="322664" y="0"/>
                </a:lnTo>
                <a:lnTo>
                  <a:pt x="366262" y="0"/>
                </a:lnTo>
                <a:lnTo>
                  <a:pt x="400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904" name="SMARTInkShape-Group734"/>
          <p:cNvGrpSpPr/>
          <p:nvPr/>
        </p:nvGrpSpPr>
        <p:grpSpPr>
          <a:xfrm>
            <a:off x="485821" y="5600700"/>
            <a:ext cx="1981000" cy="371045"/>
            <a:chOff x="485821" y="5600700"/>
            <a:chExt cx="1981000" cy="371045"/>
          </a:xfrm>
        </p:grpSpPr>
        <p:sp>
          <p:nvSpPr>
            <p:cNvPr id="2889" name="SMARTInkShape-7603"/>
            <p:cNvSpPr/>
            <p:nvPr>
              <p:custDataLst>
                <p:tags r:id="rId101"/>
              </p:custDataLst>
            </p:nvPr>
          </p:nvSpPr>
          <p:spPr>
            <a:xfrm>
              <a:off x="485821" y="5848350"/>
              <a:ext cx="95205" cy="123395"/>
            </a:xfrm>
            <a:custGeom>
              <a:avLst/>
              <a:gdLst/>
              <a:ahLst/>
              <a:cxnLst/>
              <a:rect l="0" t="0" r="0" b="0"/>
              <a:pathLst>
                <a:path w="95205" h="123395">
                  <a:moveTo>
                    <a:pt x="28529" y="0"/>
                  </a:moveTo>
                  <a:lnTo>
                    <a:pt x="28529" y="0"/>
                  </a:lnTo>
                  <a:lnTo>
                    <a:pt x="37662" y="9133"/>
                  </a:lnTo>
                  <a:lnTo>
                    <a:pt x="38020" y="17691"/>
                  </a:lnTo>
                  <a:lnTo>
                    <a:pt x="29850" y="35334"/>
                  </a:lnTo>
                  <a:lnTo>
                    <a:pt x="22244" y="45158"/>
                  </a:lnTo>
                  <a:lnTo>
                    <a:pt x="18906" y="54184"/>
                  </a:lnTo>
                  <a:lnTo>
                    <a:pt x="3900" y="79589"/>
                  </a:lnTo>
                  <a:lnTo>
                    <a:pt x="733" y="94665"/>
                  </a:lnTo>
                  <a:lnTo>
                    <a:pt x="0" y="109240"/>
                  </a:lnTo>
                  <a:lnTo>
                    <a:pt x="1043" y="110927"/>
                  </a:lnTo>
                  <a:lnTo>
                    <a:pt x="2796" y="112051"/>
                  </a:lnTo>
                  <a:lnTo>
                    <a:pt x="5024" y="112801"/>
                  </a:lnTo>
                  <a:lnTo>
                    <a:pt x="17289" y="122368"/>
                  </a:lnTo>
                  <a:lnTo>
                    <a:pt x="23552" y="123394"/>
                  </a:lnTo>
                  <a:lnTo>
                    <a:pt x="64108" y="112050"/>
                  </a:lnTo>
                  <a:lnTo>
                    <a:pt x="71859" y="108008"/>
                  </a:lnTo>
                  <a:lnTo>
                    <a:pt x="95204"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0" name="SMARTInkShape-7604"/>
            <p:cNvSpPr/>
            <p:nvPr>
              <p:custDataLst>
                <p:tags r:id="rId102"/>
              </p:custDataLst>
            </p:nvPr>
          </p:nvSpPr>
          <p:spPr>
            <a:xfrm>
              <a:off x="600075" y="5867533"/>
              <a:ext cx="95240" cy="94642"/>
            </a:xfrm>
            <a:custGeom>
              <a:avLst/>
              <a:gdLst/>
              <a:ahLst/>
              <a:cxnLst/>
              <a:rect l="0" t="0" r="0" b="0"/>
              <a:pathLst>
                <a:path w="95240" h="94642">
                  <a:moveTo>
                    <a:pt x="9525" y="9392"/>
                  </a:moveTo>
                  <a:lnTo>
                    <a:pt x="9525" y="9392"/>
                  </a:lnTo>
                  <a:lnTo>
                    <a:pt x="9525" y="53851"/>
                  </a:lnTo>
                  <a:lnTo>
                    <a:pt x="9525" y="60196"/>
                  </a:lnTo>
                  <a:lnTo>
                    <a:pt x="34" y="94641"/>
                  </a:lnTo>
                  <a:lnTo>
                    <a:pt x="0" y="71515"/>
                  </a:lnTo>
                  <a:lnTo>
                    <a:pt x="2822" y="65930"/>
                  </a:lnTo>
                  <a:lnTo>
                    <a:pt x="7604" y="57804"/>
                  </a:lnTo>
                  <a:lnTo>
                    <a:pt x="23598" y="16516"/>
                  </a:lnTo>
                  <a:lnTo>
                    <a:pt x="29185" y="12558"/>
                  </a:lnTo>
                  <a:lnTo>
                    <a:pt x="32157" y="11503"/>
                  </a:lnTo>
                  <a:lnTo>
                    <a:pt x="34138" y="9741"/>
                  </a:lnTo>
                  <a:lnTo>
                    <a:pt x="36339" y="4961"/>
                  </a:lnTo>
                  <a:lnTo>
                    <a:pt x="39043" y="3263"/>
                  </a:lnTo>
                  <a:lnTo>
                    <a:pt x="56340" y="165"/>
                  </a:lnTo>
                  <a:lnTo>
                    <a:pt x="61376" y="0"/>
                  </a:lnTo>
                  <a:lnTo>
                    <a:pt x="63142" y="1014"/>
                  </a:lnTo>
                  <a:lnTo>
                    <a:pt x="64320" y="2747"/>
                  </a:lnTo>
                  <a:lnTo>
                    <a:pt x="66687" y="7498"/>
                  </a:lnTo>
                  <a:lnTo>
                    <a:pt x="79795" y="27317"/>
                  </a:lnTo>
                  <a:lnTo>
                    <a:pt x="83968" y="39868"/>
                  </a:lnTo>
                  <a:lnTo>
                    <a:pt x="86436" y="53590"/>
                  </a:lnTo>
                  <a:lnTo>
                    <a:pt x="93195" y="66492"/>
                  </a:lnTo>
                  <a:lnTo>
                    <a:pt x="95239" y="94560"/>
                  </a:lnTo>
                  <a:lnTo>
                    <a:pt x="85725" y="855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1" name="SMARTInkShape-7605"/>
            <p:cNvSpPr/>
            <p:nvPr>
              <p:custDataLst>
                <p:tags r:id="rId103"/>
              </p:custDataLst>
            </p:nvPr>
          </p:nvSpPr>
          <p:spPr>
            <a:xfrm>
              <a:off x="800100" y="5867566"/>
              <a:ext cx="95251" cy="94885"/>
            </a:xfrm>
            <a:custGeom>
              <a:avLst/>
              <a:gdLst/>
              <a:ahLst/>
              <a:cxnLst/>
              <a:rect l="0" t="0" r="0" b="0"/>
              <a:pathLst>
                <a:path w="95251" h="94885">
                  <a:moveTo>
                    <a:pt x="0" y="28409"/>
                  </a:moveTo>
                  <a:lnTo>
                    <a:pt x="0" y="28409"/>
                  </a:lnTo>
                  <a:lnTo>
                    <a:pt x="0" y="76005"/>
                  </a:lnTo>
                  <a:lnTo>
                    <a:pt x="0" y="85509"/>
                  </a:lnTo>
                  <a:lnTo>
                    <a:pt x="0" y="48346"/>
                  </a:lnTo>
                  <a:lnTo>
                    <a:pt x="2822" y="39739"/>
                  </a:lnTo>
                  <a:lnTo>
                    <a:pt x="6546" y="32386"/>
                  </a:lnTo>
                  <a:lnTo>
                    <a:pt x="9133" y="15815"/>
                  </a:lnTo>
                  <a:lnTo>
                    <a:pt x="9409" y="6216"/>
                  </a:lnTo>
                  <a:lnTo>
                    <a:pt x="10506" y="4088"/>
                  </a:lnTo>
                  <a:lnTo>
                    <a:pt x="12296" y="2670"/>
                  </a:lnTo>
                  <a:lnTo>
                    <a:pt x="18655" y="0"/>
                  </a:lnTo>
                  <a:lnTo>
                    <a:pt x="27216" y="8051"/>
                  </a:lnTo>
                  <a:lnTo>
                    <a:pt x="44998" y="37542"/>
                  </a:lnTo>
                  <a:lnTo>
                    <a:pt x="47516" y="44110"/>
                  </a:lnTo>
                  <a:lnTo>
                    <a:pt x="53825" y="53757"/>
                  </a:lnTo>
                  <a:lnTo>
                    <a:pt x="64462" y="79400"/>
                  </a:lnTo>
                  <a:lnTo>
                    <a:pt x="76046" y="94884"/>
                  </a:lnTo>
                  <a:lnTo>
                    <a:pt x="84387" y="86865"/>
                  </a:lnTo>
                  <a:lnTo>
                    <a:pt x="86519" y="78213"/>
                  </a:lnTo>
                  <a:lnTo>
                    <a:pt x="92193" y="69389"/>
                  </a:lnTo>
                  <a:lnTo>
                    <a:pt x="94344" y="59013"/>
                  </a:lnTo>
                  <a:lnTo>
                    <a:pt x="95250" y="93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2" name="SMARTInkShape-7606"/>
            <p:cNvSpPr/>
            <p:nvPr>
              <p:custDataLst>
                <p:tags r:id="rId104"/>
              </p:custDataLst>
            </p:nvPr>
          </p:nvSpPr>
          <p:spPr>
            <a:xfrm>
              <a:off x="952546" y="5838864"/>
              <a:ext cx="123199" cy="110039"/>
            </a:xfrm>
            <a:custGeom>
              <a:avLst/>
              <a:gdLst/>
              <a:ahLst/>
              <a:cxnLst/>
              <a:rect l="0" t="0" r="0" b="0"/>
              <a:pathLst>
                <a:path w="123199" h="110039">
                  <a:moveTo>
                    <a:pt x="19004" y="47586"/>
                  </a:moveTo>
                  <a:lnTo>
                    <a:pt x="19004" y="47586"/>
                  </a:lnTo>
                  <a:lnTo>
                    <a:pt x="19004" y="79743"/>
                  </a:lnTo>
                  <a:lnTo>
                    <a:pt x="28355" y="107141"/>
                  </a:lnTo>
                  <a:lnTo>
                    <a:pt x="28451" y="110038"/>
                  </a:lnTo>
                  <a:lnTo>
                    <a:pt x="28526" y="91747"/>
                  </a:lnTo>
                  <a:lnTo>
                    <a:pt x="27469" y="89727"/>
                  </a:lnTo>
                  <a:lnTo>
                    <a:pt x="25706" y="88380"/>
                  </a:lnTo>
                  <a:lnTo>
                    <a:pt x="23472" y="87482"/>
                  </a:lnTo>
                  <a:lnTo>
                    <a:pt x="21983" y="85825"/>
                  </a:lnTo>
                  <a:lnTo>
                    <a:pt x="2580" y="40583"/>
                  </a:lnTo>
                  <a:lnTo>
                    <a:pt x="0" y="11411"/>
                  </a:lnTo>
                  <a:lnTo>
                    <a:pt x="10081" y="4999"/>
                  </a:lnTo>
                  <a:lnTo>
                    <a:pt x="21416" y="1454"/>
                  </a:lnTo>
                  <a:lnTo>
                    <a:pt x="55791" y="0"/>
                  </a:lnTo>
                  <a:lnTo>
                    <a:pt x="78587" y="10085"/>
                  </a:lnTo>
                  <a:lnTo>
                    <a:pt x="117162" y="41169"/>
                  </a:lnTo>
                  <a:lnTo>
                    <a:pt x="120838" y="47557"/>
                  </a:lnTo>
                  <a:lnTo>
                    <a:pt x="122908" y="59924"/>
                  </a:lnTo>
                  <a:lnTo>
                    <a:pt x="123198" y="65337"/>
                  </a:lnTo>
                  <a:lnTo>
                    <a:pt x="122333" y="68944"/>
                  </a:lnTo>
                  <a:lnTo>
                    <a:pt x="120699" y="71350"/>
                  </a:lnTo>
                  <a:lnTo>
                    <a:pt x="107498" y="82073"/>
                  </a:lnTo>
                  <a:lnTo>
                    <a:pt x="95124" y="87795"/>
                  </a:lnTo>
                  <a:lnTo>
                    <a:pt x="91976" y="90267"/>
                  </a:lnTo>
                  <a:lnTo>
                    <a:pt x="66227" y="94234"/>
                  </a:lnTo>
                  <a:lnTo>
                    <a:pt x="56572" y="94777"/>
                  </a:lnTo>
                  <a:lnTo>
                    <a:pt x="48754" y="97840"/>
                  </a:lnTo>
                  <a:lnTo>
                    <a:pt x="41751" y="101671"/>
                  </a:lnTo>
                  <a:lnTo>
                    <a:pt x="28632" y="104130"/>
                  </a:lnTo>
                  <a:lnTo>
                    <a:pt x="19054" y="104733"/>
                  </a:lnTo>
                  <a:lnTo>
                    <a:pt x="28529" y="1047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3" name="SMARTInkShape-7607"/>
            <p:cNvSpPr/>
            <p:nvPr>
              <p:custDataLst>
                <p:tags r:id="rId105"/>
              </p:custDataLst>
            </p:nvPr>
          </p:nvSpPr>
          <p:spPr>
            <a:xfrm>
              <a:off x="590550" y="5915025"/>
              <a:ext cx="66676" cy="1"/>
            </a:xfrm>
            <a:custGeom>
              <a:avLst/>
              <a:gdLst/>
              <a:ahLst/>
              <a:cxnLst/>
              <a:rect l="0" t="0" r="0" b="0"/>
              <a:pathLst>
                <a:path w="66676" h="1">
                  <a:moveTo>
                    <a:pt x="0" y="0"/>
                  </a:moveTo>
                  <a:lnTo>
                    <a:pt x="0" y="0"/>
                  </a:lnTo>
                  <a:lnTo>
                    <a:pt x="45151" y="0"/>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4" name="SMARTInkShape-7608"/>
            <p:cNvSpPr/>
            <p:nvPr>
              <p:custDataLst>
                <p:tags r:id="rId106"/>
              </p:custDataLst>
            </p:nvPr>
          </p:nvSpPr>
          <p:spPr>
            <a:xfrm>
              <a:off x="1171575" y="5819775"/>
              <a:ext cx="76201" cy="85571"/>
            </a:xfrm>
            <a:custGeom>
              <a:avLst/>
              <a:gdLst/>
              <a:ahLst/>
              <a:cxnLst/>
              <a:rect l="0" t="0" r="0" b="0"/>
              <a:pathLst>
                <a:path w="76201" h="85571">
                  <a:moveTo>
                    <a:pt x="0" y="9525"/>
                  </a:moveTo>
                  <a:lnTo>
                    <a:pt x="0" y="9525"/>
                  </a:lnTo>
                  <a:lnTo>
                    <a:pt x="0" y="41406"/>
                  </a:lnTo>
                  <a:lnTo>
                    <a:pt x="2822" y="47683"/>
                  </a:lnTo>
                  <a:lnTo>
                    <a:pt x="6546" y="54001"/>
                  </a:lnTo>
                  <a:lnTo>
                    <a:pt x="8201" y="60337"/>
                  </a:lnTo>
                  <a:lnTo>
                    <a:pt x="9701" y="62449"/>
                  </a:lnTo>
                  <a:lnTo>
                    <a:pt x="11759" y="63858"/>
                  </a:lnTo>
                  <a:lnTo>
                    <a:pt x="14189" y="64797"/>
                  </a:lnTo>
                  <a:lnTo>
                    <a:pt x="15809" y="66481"/>
                  </a:lnTo>
                  <a:lnTo>
                    <a:pt x="17610" y="71176"/>
                  </a:lnTo>
                  <a:lnTo>
                    <a:pt x="24054" y="76789"/>
                  </a:lnTo>
                  <a:lnTo>
                    <a:pt x="32916" y="81754"/>
                  </a:lnTo>
                  <a:lnTo>
                    <a:pt x="47228" y="84941"/>
                  </a:lnTo>
                  <a:lnTo>
                    <a:pt x="55190" y="85570"/>
                  </a:lnTo>
                  <a:lnTo>
                    <a:pt x="64367" y="78090"/>
                  </a:lnTo>
                  <a:lnTo>
                    <a:pt x="72224" y="69469"/>
                  </a:lnTo>
                  <a:lnTo>
                    <a:pt x="75022" y="60212"/>
                  </a:lnTo>
                  <a:lnTo>
                    <a:pt x="76196" y="1273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5" name="SMARTInkShape-7609"/>
            <p:cNvSpPr/>
            <p:nvPr>
              <p:custDataLst>
                <p:tags r:id="rId107"/>
              </p:custDataLst>
            </p:nvPr>
          </p:nvSpPr>
          <p:spPr>
            <a:xfrm>
              <a:off x="1328297" y="5800725"/>
              <a:ext cx="52770" cy="85688"/>
            </a:xfrm>
            <a:custGeom>
              <a:avLst/>
              <a:gdLst/>
              <a:ahLst/>
              <a:cxnLst/>
              <a:rect l="0" t="0" r="0" b="0"/>
              <a:pathLst>
                <a:path w="52770" h="85688">
                  <a:moveTo>
                    <a:pt x="24253" y="0"/>
                  </a:moveTo>
                  <a:lnTo>
                    <a:pt x="24253" y="0"/>
                  </a:lnTo>
                  <a:lnTo>
                    <a:pt x="19197" y="0"/>
                  </a:lnTo>
                  <a:lnTo>
                    <a:pt x="17707" y="1058"/>
                  </a:lnTo>
                  <a:lnTo>
                    <a:pt x="16714" y="2822"/>
                  </a:lnTo>
                  <a:lnTo>
                    <a:pt x="16052" y="5057"/>
                  </a:lnTo>
                  <a:lnTo>
                    <a:pt x="14552" y="6546"/>
                  </a:lnTo>
                  <a:lnTo>
                    <a:pt x="5105" y="10321"/>
                  </a:lnTo>
                  <a:lnTo>
                    <a:pt x="573" y="14465"/>
                  </a:lnTo>
                  <a:lnTo>
                    <a:pt x="0" y="15994"/>
                  </a:lnTo>
                  <a:lnTo>
                    <a:pt x="676" y="17012"/>
                  </a:lnTo>
                  <a:lnTo>
                    <a:pt x="2185" y="17691"/>
                  </a:lnTo>
                  <a:lnTo>
                    <a:pt x="3191" y="19203"/>
                  </a:lnTo>
                  <a:lnTo>
                    <a:pt x="5665" y="26386"/>
                  </a:lnTo>
                  <a:lnTo>
                    <a:pt x="9995" y="32188"/>
                  </a:lnTo>
                  <a:lnTo>
                    <a:pt x="15446" y="35473"/>
                  </a:lnTo>
                  <a:lnTo>
                    <a:pt x="18382" y="36348"/>
                  </a:lnTo>
                  <a:lnTo>
                    <a:pt x="50567" y="64521"/>
                  </a:lnTo>
                  <a:lnTo>
                    <a:pt x="51823" y="68540"/>
                  </a:lnTo>
                  <a:lnTo>
                    <a:pt x="52769" y="80808"/>
                  </a:lnTo>
                  <a:lnTo>
                    <a:pt x="51730" y="82447"/>
                  </a:lnTo>
                  <a:lnTo>
                    <a:pt x="49980" y="83540"/>
                  </a:lnTo>
                  <a:lnTo>
                    <a:pt x="43124" y="85437"/>
                  </a:lnTo>
                  <a:lnTo>
                    <a:pt x="30161" y="85687"/>
                  </a:lnTo>
                  <a:lnTo>
                    <a:pt x="24057" y="82886"/>
                  </a:lnTo>
                  <a:lnTo>
                    <a:pt x="16571" y="77520"/>
                  </a:lnTo>
                  <a:lnTo>
                    <a:pt x="5203"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6" name="SMARTInkShape-7610"/>
            <p:cNvSpPr/>
            <p:nvPr>
              <p:custDataLst>
                <p:tags r:id="rId108"/>
              </p:custDataLst>
            </p:nvPr>
          </p:nvSpPr>
          <p:spPr>
            <a:xfrm>
              <a:off x="1430655" y="5753265"/>
              <a:ext cx="112396" cy="95086"/>
            </a:xfrm>
            <a:custGeom>
              <a:avLst/>
              <a:gdLst/>
              <a:ahLst/>
              <a:cxnLst/>
              <a:rect l="0" t="0" r="0" b="0"/>
              <a:pathLst>
                <a:path w="112396" h="95086">
                  <a:moveTo>
                    <a:pt x="45720" y="56985"/>
                  </a:moveTo>
                  <a:lnTo>
                    <a:pt x="45720" y="56985"/>
                  </a:lnTo>
                  <a:lnTo>
                    <a:pt x="59909" y="42796"/>
                  </a:lnTo>
                  <a:lnTo>
                    <a:pt x="62610" y="37273"/>
                  </a:lnTo>
                  <a:lnTo>
                    <a:pt x="64644" y="15670"/>
                  </a:lnTo>
                  <a:lnTo>
                    <a:pt x="64733" y="6173"/>
                  </a:lnTo>
                  <a:lnTo>
                    <a:pt x="63687" y="4061"/>
                  </a:lnTo>
                  <a:lnTo>
                    <a:pt x="61931" y="2652"/>
                  </a:lnTo>
                  <a:lnTo>
                    <a:pt x="57158" y="1087"/>
                  </a:lnTo>
                  <a:lnTo>
                    <a:pt x="47435" y="0"/>
                  </a:lnTo>
                  <a:lnTo>
                    <a:pt x="17553" y="11600"/>
                  </a:lnTo>
                  <a:lnTo>
                    <a:pt x="0" y="26660"/>
                  </a:lnTo>
                  <a:lnTo>
                    <a:pt x="1764" y="33276"/>
                  </a:lnTo>
                  <a:lnTo>
                    <a:pt x="5885" y="46080"/>
                  </a:lnTo>
                  <a:lnTo>
                    <a:pt x="6463" y="49715"/>
                  </a:lnTo>
                  <a:lnTo>
                    <a:pt x="9928" y="56576"/>
                  </a:lnTo>
                  <a:lnTo>
                    <a:pt x="20776" y="69604"/>
                  </a:lnTo>
                  <a:lnTo>
                    <a:pt x="26873" y="73177"/>
                  </a:lnTo>
                  <a:lnTo>
                    <a:pt x="60816" y="86145"/>
                  </a:lnTo>
                  <a:lnTo>
                    <a:pt x="69363" y="91112"/>
                  </a:lnTo>
                  <a:lnTo>
                    <a:pt x="83473" y="94300"/>
                  </a:lnTo>
                  <a:lnTo>
                    <a:pt x="112395" y="950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7" name="SMARTInkShape-7611"/>
            <p:cNvSpPr/>
            <p:nvPr>
              <p:custDataLst>
                <p:tags r:id="rId109"/>
              </p:custDataLst>
            </p:nvPr>
          </p:nvSpPr>
          <p:spPr>
            <a:xfrm>
              <a:off x="1657350" y="5753100"/>
              <a:ext cx="171451" cy="95251"/>
            </a:xfrm>
            <a:custGeom>
              <a:avLst/>
              <a:gdLst/>
              <a:ahLst/>
              <a:cxnLst/>
              <a:rect l="0" t="0" r="0" b="0"/>
              <a:pathLst>
                <a:path w="171451" h="95251">
                  <a:moveTo>
                    <a:pt x="0" y="0"/>
                  </a:moveTo>
                  <a:lnTo>
                    <a:pt x="0" y="0"/>
                  </a:lnTo>
                  <a:lnTo>
                    <a:pt x="46070" y="0"/>
                  </a:lnTo>
                  <a:lnTo>
                    <a:pt x="90893" y="0"/>
                  </a:lnTo>
                  <a:lnTo>
                    <a:pt x="110696" y="1058"/>
                  </a:lnTo>
                  <a:lnTo>
                    <a:pt x="140543" y="9133"/>
                  </a:lnTo>
                  <a:lnTo>
                    <a:pt x="141320" y="10321"/>
                  </a:lnTo>
                  <a:lnTo>
                    <a:pt x="142184" y="14465"/>
                  </a:lnTo>
                  <a:lnTo>
                    <a:pt x="141356" y="15994"/>
                  </a:lnTo>
                  <a:lnTo>
                    <a:pt x="139746" y="17012"/>
                  </a:lnTo>
                  <a:lnTo>
                    <a:pt x="132423" y="18447"/>
                  </a:lnTo>
                  <a:lnTo>
                    <a:pt x="125530" y="19840"/>
                  </a:lnTo>
                  <a:lnTo>
                    <a:pt x="103857" y="26536"/>
                  </a:lnTo>
                  <a:lnTo>
                    <a:pt x="92725" y="28727"/>
                  </a:lnTo>
                  <a:lnTo>
                    <a:pt x="78585" y="36657"/>
                  </a:lnTo>
                  <a:lnTo>
                    <a:pt x="68208" y="46175"/>
                  </a:lnTo>
                  <a:lnTo>
                    <a:pt x="68756" y="47716"/>
                  </a:lnTo>
                  <a:lnTo>
                    <a:pt x="89105" y="69978"/>
                  </a:lnTo>
                  <a:lnTo>
                    <a:pt x="95341" y="73434"/>
                  </a:lnTo>
                  <a:lnTo>
                    <a:pt x="138939" y="89296"/>
                  </a:lnTo>
                  <a:lnTo>
                    <a:pt x="148411" y="93486"/>
                  </a:lnTo>
                  <a:lnTo>
                    <a:pt x="17145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8" name="SMARTInkShape-7612"/>
            <p:cNvSpPr/>
            <p:nvPr>
              <p:custDataLst>
                <p:tags r:id="rId110"/>
              </p:custDataLst>
            </p:nvPr>
          </p:nvSpPr>
          <p:spPr>
            <a:xfrm>
              <a:off x="1866973" y="5724525"/>
              <a:ext cx="75963" cy="85722"/>
            </a:xfrm>
            <a:custGeom>
              <a:avLst/>
              <a:gdLst/>
              <a:ahLst/>
              <a:cxnLst/>
              <a:rect l="0" t="0" r="0" b="0"/>
              <a:pathLst>
                <a:path w="75963" h="85722">
                  <a:moveTo>
                    <a:pt x="38027" y="28575"/>
                  </a:moveTo>
                  <a:lnTo>
                    <a:pt x="38027" y="28575"/>
                  </a:lnTo>
                  <a:lnTo>
                    <a:pt x="38027" y="20374"/>
                  </a:lnTo>
                  <a:lnTo>
                    <a:pt x="36969" y="19933"/>
                  </a:lnTo>
                  <a:lnTo>
                    <a:pt x="32971" y="19442"/>
                  </a:lnTo>
                  <a:lnTo>
                    <a:pt x="27666" y="22047"/>
                  </a:lnTo>
                  <a:lnTo>
                    <a:pt x="6224" y="35925"/>
                  </a:lnTo>
                  <a:lnTo>
                    <a:pt x="2726" y="41719"/>
                  </a:lnTo>
                  <a:lnTo>
                    <a:pt x="480" y="54063"/>
                  </a:lnTo>
                  <a:lnTo>
                    <a:pt x="0" y="69862"/>
                  </a:lnTo>
                  <a:lnTo>
                    <a:pt x="2092" y="73034"/>
                  </a:lnTo>
                  <a:lnTo>
                    <a:pt x="10062" y="79378"/>
                  </a:lnTo>
                  <a:lnTo>
                    <a:pt x="17837" y="82903"/>
                  </a:lnTo>
                  <a:lnTo>
                    <a:pt x="37927" y="85477"/>
                  </a:lnTo>
                  <a:lnTo>
                    <a:pt x="69775" y="85721"/>
                  </a:lnTo>
                  <a:lnTo>
                    <a:pt x="71893" y="84664"/>
                  </a:lnTo>
                  <a:lnTo>
                    <a:pt x="73304" y="82901"/>
                  </a:lnTo>
                  <a:lnTo>
                    <a:pt x="74872" y="78120"/>
                  </a:lnTo>
                  <a:lnTo>
                    <a:pt x="75962" y="63335"/>
                  </a:lnTo>
                  <a:lnTo>
                    <a:pt x="71021" y="48869"/>
                  </a:lnTo>
                  <a:lnTo>
                    <a:pt x="68490" y="45280"/>
                  </a:lnTo>
                  <a:lnTo>
                    <a:pt x="22178" y="11382"/>
                  </a:lnTo>
                  <a:lnTo>
                    <a:pt x="945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99" name="SMARTInkShape-7613"/>
            <p:cNvSpPr/>
            <p:nvPr>
              <p:custDataLst>
                <p:tags r:id="rId111"/>
              </p:custDataLst>
            </p:nvPr>
          </p:nvSpPr>
          <p:spPr>
            <a:xfrm>
              <a:off x="1990725" y="5695950"/>
              <a:ext cx="66676" cy="104732"/>
            </a:xfrm>
            <a:custGeom>
              <a:avLst/>
              <a:gdLst/>
              <a:ahLst/>
              <a:cxnLst/>
              <a:rect l="0" t="0" r="0" b="0"/>
              <a:pathLst>
                <a:path w="66676" h="104732">
                  <a:moveTo>
                    <a:pt x="0" y="85725"/>
                  </a:moveTo>
                  <a:lnTo>
                    <a:pt x="0" y="85725"/>
                  </a:lnTo>
                  <a:lnTo>
                    <a:pt x="0" y="104731"/>
                  </a:lnTo>
                  <a:lnTo>
                    <a:pt x="0" y="67838"/>
                  </a:lnTo>
                  <a:lnTo>
                    <a:pt x="2822" y="59079"/>
                  </a:lnTo>
                  <a:lnTo>
                    <a:pt x="6546" y="51657"/>
                  </a:lnTo>
                  <a:lnTo>
                    <a:pt x="9409" y="30490"/>
                  </a:lnTo>
                  <a:lnTo>
                    <a:pt x="9515" y="20542"/>
                  </a:lnTo>
                  <a:lnTo>
                    <a:pt x="9524" y="27382"/>
                  </a:lnTo>
                  <a:lnTo>
                    <a:pt x="12347" y="28046"/>
                  </a:lnTo>
                  <a:lnTo>
                    <a:pt x="14581" y="28222"/>
                  </a:lnTo>
                  <a:lnTo>
                    <a:pt x="19886" y="34062"/>
                  </a:lnTo>
                  <a:lnTo>
                    <a:pt x="44825" y="66570"/>
                  </a:lnTo>
                  <a:lnTo>
                    <a:pt x="45758" y="69780"/>
                  </a:lnTo>
                  <a:lnTo>
                    <a:pt x="47439" y="71920"/>
                  </a:lnTo>
                  <a:lnTo>
                    <a:pt x="53802" y="75990"/>
                  </a:lnTo>
                  <a:lnTo>
                    <a:pt x="65220" y="93484"/>
                  </a:lnTo>
                  <a:lnTo>
                    <a:pt x="65705" y="93014"/>
                  </a:lnTo>
                  <a:lnTo>
                    <a:pt x="66637" y="81015"/>
                  </a:lnTo>
                  <a:lnTo>
                    <a:pt x="66675" y="35273"/>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0" name="SMARTInkShape-7614"/>
            <p:cNvSpPr/>
            <p:nvPr>
              <p:custDataLst>
                <p:tags r:id="rId112"/>
              </p:custDataLst>
            </p:nvPr>
          </p:nvSpPr>
          <p:spPr>
            <a:xfrm>
              <a:off x="2133600" y="5695950"/>
              <a:ext cx="9526" cy="76201"/>
            </a:xfrm>
            <a:custGeom>
              <a:avLst/>
              <a:gdLst/>
              <a:ahLst/>
              <a:cxnLst/>
              <a:rect l="0" t="0" r="0" b="0"/>
              <a:pathLst>
                <a:path w="9526" h="76201">
                  <a:moveTo>
                    <a:pt x="0" y="0"/>
                  </a:moveTo>
                  <a:lnTo>
                    <a:pt x="0" y="0"/>
                  </a:lnTo>
                  <a:lnTo>
                    <a:pt x="0" y="41679"/>
                  </a:lnTo>
                  <a:lnTo>
                    <a:pt x="2822" y="47804"/>
                  </a:lnTo>
                  <a:lnTo>
                    <a:pt x="6546" y="54055"/>
                  </a:lnTo>
                  <a:lnTo>
                    <a:pt x="9409" y="66121"/>
                  </a:lnTo>
                  <a:lnTo>
                    <a:pt x="952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1" name="SMARTInkShape-7615"/>
            <p:cNvSpPr/>
            <p:nvPr>
              <p:custDataLst>
                <p:tags r:id="rId113"/>
              </p:custDataLst>
            </p:nvPr>
          </p:nvSpPr>
          <p:spPr>
            <a:xfrm>
              <a:off x="2209800" y="5705513"/>
              <a:ext cx="95251" cy="95213"/>
            </a:xfrm>
            <a:custGeom>
              <a:avLst/>
              <a:gdLst/>
              <a:ahLst/>
              <a:cxnLst/>
              <a:rect l="0" t="0" r="0" b="0"/>
              <a:pathLst>
                <a:path w="95251" h="95213">
                  <a:moveTo>
                    <a:pt x="0" y="9487"/>
                  </a:moveTo>
                  <a:lnTo>
                    <a:pt x="0" y="9487"/>
                  </a:lnTo>
                  <a:lnTo>
                    <a:pt x="0" y="38051"/>
                  </a:lnTo>
                  <a:lnTo>
                    <a:pt x="0" y="24804"/>
                  </a:lnTo>
                  <a:lnTo>
                    <a:pt x="1058" y="22873"/>
                  </a:lnTo>
                  <a:lnTo>
                    <a:pt x="2822" y="21585"/>
                  </a:lnTo>
                  <a:lnTo>
                    <a:pt x="5056" y="20728"/>
                  </a:lnTo>
                  <a:lnTo>
                    <a:pt x="6546" y="19097"/>
                  </a:lnTo>
                  <a:lnTo>
                    <a:pt x="8201" y="14464"/>
                  </a:lnTo>
                  <a:lnTo>
                    <a:pt x="9701" y="12805"/>
                  </a:lnTo>
                  <a:lnTo>
                    <a:pt x="28056" y="393"/>
                  </a:lnTo>
                  <a:lnTo>
                    <a:pt x="36731" y="0"/>
                  </a:lnTo>
                  <a:lnTo>
                    <a:pt x="47807" y="5030"/>
                  </a:lnTo>
                  <a:lnTo>
                    <a:pt x="50922" y="7574"/>
                  </a:lnTo>
                  <a:lnTo>
                    <a:pt x="72176" y="34920"/>
                  </a:lnTo>
                  <a:lnTo>
                    <a:pt x="84244" y="68489"/>
                  </a:lnTo>
                  <a:lnTo>
                    <a:pt x="86491" y="82251"/>
                  </a:lnTo>
                  <a:lnTo>
                    <a:pt x="95250" y="952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2" name="SMARTInkShape-7616"/>
            <p:cNvSpPr/>
            <p:nvPr>
              <p:custDataLst>
                <p:tags r:id="rId114"/>
              </p:custDataLst>
            </p:nvPr>
          </p:nvSpPr>
          <p:spPr>
            <a:xfrm>
              <a:off x="2352675" y="5724652"/>
              <a:ext cx="114146" cy="199420"/>
            </a:xfrm>
            <a:custGeom>
              <a:avLst/>
              <a:gdLst/>
              <a:ahLst/>
              <a:cxnLst/>
              <a:rect l="0" t="0" r="0" b="0"/>
              <a:pathLst>
                <a:path w="114146" h="199420">
                  <a:moveTo>
                    <a:pt x="47625" y="18923"/>
                  </a:moveTo>
                  <a:lnTo>
                    <a:pt x="47625" y="18923"/>
                  </a:lnTo>
                  <a:lnTo>
                    <a:pt x="47625" y="13867"/>
                  </a:lnTo>
                  <a:lnTo>
                    <a:pt x="46567" y="12377"/>
                  </a:lnTo>
                  <a:lnTo>
                    <a:pt x="44803" y="11384"/>
                  </a:lnTo>
                  <a:lnTo>
                    <a:pt x="42569" y="10722"/>
                  </a:lnTo>
                  <a:lnTo>
                    <a:pt x="41079" y="9222"/>
                  </a:lnTo>
                  <a:lnTo>
                    <a:pt x="39424" y="4734"/>
                  </a:lnTo>
                  <a:lnTo>
                    <a:pt x="37924" y="3113"/>
                  </a:lnTo>
                  <a:lnTo>
                    <a:pt x="30015" y="300"/>
                  </a:lnTo>
                  <a:lnTo>
                    <a:pt x="23945" y="0"/>
                  </a:lnTo>
                  <a:lnTo>
                    <a:pt x="18404" y="2751"/>
                  </a:lnTo>
                  <a:lnTo>
                    <a:pt x="15444" y="4967"/>
                  </a:lnTo>
                  <a:lnTo>
                    <a:pt x="12156" y="10251"/>
                  </a:lnTo>
                  <a:lnTo>
                    <a:pt x="9636" y="16127"/>
                  </a:lnTo>
                  <a:lnTo>
                    <a:pt x="3326" y="25385"/>
                  </a:lnTo>
                  <a:lnTo>
                    <a:pt x="985" y="34831"/>
                  </a:lnTo>
                  <a:lnTo>
                    <a:pt x="38" y="63344"/>
                  </a:lnTo>
                  <a:lnTo>
                    <a:pt x="2839" y="67946"/>
                  </a:lnTo>
                  <a:lnTo>
                    <a:pt x="5068" y="70656"/>
                  </a:lnTo>
                  <a:lnTo>
                    <a:pt x="10366" y="73665"/>
                  </a:lnTo>
                  <a:lnTo>
                    <a:pt x="25511" y="75756"/>
                  </a:lnTo>
                  <a:lnTo>
                    <a:pt x="41290" y="76031"/>
                  </a:lnTo>
                  <a:lnTo>
                    <a:pt x="47632" y="73232"/>
                  </a:lnTo>
                  <a:lnTo>
                    <a:pt x="61649" y="61882"/>
                  </a:lnTo>
                  <a:lnTo>
                    <a:pt x="64442" y="56359"/>
                  </a:lnTo>
                  <a:lnTo>
                    <a:pt x="66234" y="49248"/>
                  </a:lnTo>
                  <a:lnTo>
                    <a:pt x="67439" y="48665"/>
                  </a:lnTo>
                  <a:lnTo>
                    <a:pt x="75796" y="47543"/>
                  </a:lnTo>
                  <a:lnTo>
                    <a:pt x="89422" y="60759"/>
                  </a:lnTo>
                  <a:lnTo>
                    <a:pt x="92660" y="66798"/>
                  </a:lnTo>
                  <a:lnTo>
                    <a:pt x="95157" y="73009"/>
                  </a:lnTo>
                  <a:lnTo>
                    <a:pt x="105384" y="91264"/>
                  </a:lnTo>
                  <a:lnTo>
                    <a:pt x="111658" y="113030"/>
                  </a:lnTo>
                  <a:lnTo>
                    <a:pt x="114145" y="150355"/>
                  </a:lnTo>
                  <a:lnTo>
                    <a:pt x="111409" y="159535"/>
                  </a:lnTo>
                  <a:lnTo>
                    <a:pt x="101029" y="179107"/>
                  </a:lnTo>
                  <a:lnTo>
                    <a:pt x="96986" y="182863"/>
                  </a:lnTo>
                  <a:lnTo>
                    <a:pt x="67241" y="197473"/>
                  </a:lnTo>
                  <a:lnTo>
                    <a:pt x="49030" y="199419"/>
                  </a:lnTo>
                  <a:lnTo>
                    <a:pt x="0" y="1903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3" name="SMARTInkShape-7617"/>
            <p:cNvSpPr/>
            <p:nvPr>
              <p:custDataLst>
                <p:tags r:id="rId115"/>
              </p:custDataLst>
            </p:nvPr>
          </p:nvSpPr>
          <p:spPr>
            <a:xfrm>
              <a:off x="2124075" y="5600700"/>
              <a:ext cx="9526" cy="19051"/>
            </a:xfrm>
            <a:custGeom>
              <a:avLst/>
              <a:gdLst/>
              <a:ahLst/>
              <a:cxnLst/>
              <a:rect l="0" t="0" r="0" b="0"/>
              <a:pathLst>
                <a:path w="9526" h="19051">
                  <a:moveTo>
                    <a:pt x="0" y="19050"/>
                  </a:moveTo>
                  <a:lnTo>
                    <a:pt x="0" y="19050"/>
                  </a:lnTo>
                  <a:lnTo>
                    <a:pt x="0" y="9917"/>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905" name="SMARTInkShape-7618"/>
          <p:cNvSpPr/>
          <p:nvPr>
            <p:custDataLst>
              <p:tags r:id="rId13"/>
            </p:custDataLst>
          </p:nvPr>
        </p:nvSpPr>
        <p:spPr>
          <a:xfrm>
            <a:off x="219076" y="6153150"/>
            <a:ext cx="28539" cy="28576"/>
          </a:xfrm>
          <a:custGeom>
            <a:avLst/>
            <a:gdLst/>
            <a:ahLst/>
            <a:cxnLst/>
            <a:rect l="0" t="0" r="0" b="0"/>
            <a:pathLst>
              <a:path w="28539" h="28576">
                <a:moveTo>
                  <a:pt x="9524" y="0"/>
                </a:moveTo>
                <a:lnTo>
                  <a:pt x="9524" y="0"/>
                </a:lnTo>
                <a:lnTo>
                  <a:pt x="9524" y="5057"/>
                </a:lnTo>
                <a:lnTo>
                  <a:pt x="8466" y="6546"/>
                </a:lnTo>
                <a:lnTo>
                  <a:pt x="6702" y="7539"/>
                </a:lnTo>
                <a:lnTo>
                  <a:pt x="115" y="9491"/>
                </a:lnTo>
                <a:lnTo>
                  <a:pt x="0" y="18935"/>
                </a:lnTo>
                <a:lnTo>
                  <a:pt x="27205" y="19050"/>
                </a:lnTo>
                <a:lnTo>
                  <a:pt x="27662" y="20108"/>
                </a:lnTo>
                <a:lnTo>
                  <a:pt x="28538" y="28183"/>
                </a:lnTo>
                <a:lnTo>
                  <a:pt x="19049"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915" name="SMARTInkShape-Group736"/>
          <p:cNvGrpSpPr/>
          <p:nvPr/>
        </p:nvGrpSpPr>
        <p:grpSpPr>
          <a:xfrm>
            <a:off x="402370" y="6029325"/>
            <a:ext cx="1426431" cy="438104"/>
            <a:chOff x="402370" y="6029325"/>
            <a:chExt cx="1426431" cy="438104"/>
          </a:xfrm>
        </p:grpSpPr>
        <p:sp>
          <p:nvSpPr>
            <p:cNvPr id="2906" name="SMARTInkShape-7619"/>
            <p:cNvSpPr/>
            <p:nvPr>
              <p:custDataLst>
                <p:tags r:id="rId92"/>
              </p:custDataLst>
            </p:nvPr>
          </p:nvSpPr>
          <p:spPr>
            <a:xfrm>
              <a:off x="402370" y="6183098"/>
              <a:ext cx="196227" cy="265278"/>
            </a:xfrm>
            <a:custGeom>
              <a:avLst/>
              <a:gdLst/>
              <a:ahLst/>
              <a:cxnLst/>
              <a:rect l="0" t="0" r="0" b="0"/>
              <a:pathLst>
                <a:path w="196227" h="265278">
                  <a:moveTo>
                    <a:pt x="73880" y="112927"/>
                  </a:moveTo>
                  <a:lnTo>
                    <a:pt x="73880" y="112927"/>
                  </a:lnTo>
                  <a:lnTo>
                    <a:pt x="73880" y="122337"/>
                  </a:lnTo>
                  <a:lnTo>
                    <a:pt x="82081" y="122442"/>
                  </a:lnTo>
                  <a:lnTo>
                    <a:pt x="82522" y="123504"/>
                  </a:lnTo>
                  <a:lnTo>
                    <a:pt x="83013" y="127505"/>
                  </a:lnTo>
                  <a:lnTo>
                    <a:pt x="84202" y="128997"/>
                  </a:lnTo>
                  <a:lnTo>
                    <a:pt x="91572" y="131584"/>
                  </a:lnTo>
                  <a:lnTo>
                    <a:pt x="103112" y="124386"/>
                  </a:lnTo>
                  <a:lnTo>
                    <a:pt x="110228" y="122834"/>
                  </a:lnTo>
                  <a:lnTo>
                    <a:pt x="119238" y="115981"/>
                  </a:lnTo>
                  <a:lnTo>
                    <a:pt x="144006" y="105591"/>
                  </a:lnTo>
                  <a:lnTo>
                    <a:pt x="162398" y="90572"/>
                  </a:lnTo>
                  <a:lnTo>
                    <a:pt x="166138" y="84294"/>
                  </a:lnTo>
                  <a:lnTo>
                    <a:pt x="168859" y="77976"/>
                  </a:lnTo>
                  <a:lnTo>
                    <a:pt x="185528" y="55775"/>
                  </a:lnTo>
                  <a:lnTo>
                    <a:pt x="188060" y="49425"/>
                  </a:lnTo>
                  <a:lnTo>
                    <a:pt x="194377" y="39902"/>
                  </a:lnTo>
                  <a:lnTo>
                    <a:pt x="196226" y="33552"/>
                  </a:lnTo>
                  <a:lnTo>
                    <a:pt x="195661" y="30377"/>
                  </a:lnTo>
                  <a:lnTo>
                    <a:pt x="189808" y="20852"/>
                  </a:lnTo>
                  <a:lnTo>
                    <a:pt x="180333" y="10033"/>
                  </a:lnTo>
                  <a:lnTo>
                    <a:pt x="176578" y="8988"/>
                  </a:lnTo>
                  <a:lnTo>
                    <a:pt x="174096" y="8709"/>
                  </a:lnTo>
                  <a:lnTo>
                    <a:pt x="168515" y="5579"/>
                  </a:lnTo>
                  <a:lnTo>
                    <a:pt x="162507" y="1716"/>
                  </a:lnTo>
                  <a:lnTo>
                    <a:pt x="156308" y="0"/>
                  </a:lnTo>
                  <a:lnTo>
                    <a:pt x="141813" y="4090"/>
                  </a:lnTo>
                  <a:lnTo>
                    <a:pt x="125556" y="14954"/>
                  </a:lnTo>
                  <a:lnTo>
                    <a:pt x="81186" y="49082"/>
                  </a:lnTo>
                  <a:lnTo>
                    <a:pt x="66520" y="66141"/>
                  </a:lnTo>
                  <a:lnTo>
                    <a:pt x="34056" y="109801"/>
                  </a:lnTo>
                  <a:lnTo>
                    <a:pt x="13682" y="152913"/>
                  </a:lnTo>
                  <a:lnTo>
                    <a:pt x="519" y="196079"/>
                  </a:lnTo>
                  <a:lnTo>
                    <a:pt x="0" y="209150"/>
                  </a:lnTo>
                  <a:lnTo>
                    <a:pt x="6047" y="229694"/>
                  </a:lnTo>
                  <a:lnTo>
                    <a:pt x="7491" y="232046"/>
                  </a:lnTo>
                  <a:lnTo>
                    <a:pt x="9513" y="233615"/>
                  </a:lnTo>
                  <a:lnTo>
                    <a:pt x="14581" y="236416"/>
                  </a:lnTo>
                  <a:lnTo>
                    <a:pt x="23384" y="242885"/>
                  </a:lnTo>
                  <a:lnTo>
                    <a:pt x="32695" y="245272"/>
                  </a:lnTo>
                  <a:lnTo>
                    <a:pt x="38995" y="245830"/>
                  </a:lnTo>
                  <a:lnTo>
                    <a:pt x="45323" y="243255"/>
                  </a:lnTo>
                  <a:lnTo>
                    <a:pt x="90356" y="217624"/>
                  </a:lnTo>
                  <a:lnTo>
                    <a:pt x="129692" y="185950"/>
                  </a:lnTo>
                  <a:lnTo>
                    <a:pt x="147802" y="180159"/>
                  </a:lnTo>
                  <a:lnTo>
                    <a:pt x="158081" y="179651"/>
                  </a:lnTo>
                  <a:lnTo>
                    <a:pt x="158589" y="180693"/>
                  </a:lnTo>
                  <a:lnTo>
                    <a:pt x="159604" y="226331"/>
                  </a:lnTo>
                  <a:lnTo>
                    <a:pt x="159605" y="264760"/>
                  </a:lnTo>
                  <a:lnTo>
                    <a:pt x="167806" y="265277"/>
                  </a:lnTo>
                  <a:lnTo>
                    <a:pt x="168247" y="264236"/>
                  </a:lnTo>
                  <a:lnTo>
                    <a:pt x="169130" y="2558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7" name="SMARTInkShape-7620"/>
            <p:cNvSpPr/>
            <p:nvPr>
              <p:custDataLst>
                <p:tags r:id="rId93"/>
              </p:custDataLst>
            </p:nvPr>
          </p:nvSpPr>
          <p:spPr>
            <a:xfrm>
              <a:off x="638220" y="6210987"/>
              <a:ext cx="152356" cy="161239"/>
            </a:xfrm>
            <a:custGeom>
              <a:avLst/>
              <a:gdLst/>
              <a:ahLst/>
              <a:cxnLst/>
              <a:rect l="0" t="0" r="0" b="0"/>
              <a:pathLst>
                <a:path w="152356" h="161239">
                  <a:moveTo>
                    <a:pt x="47580" y="27888"/>
                  </a:moveTo>
                  <a:lnTo>
                    <a:pt x="47580" y="27888"/>
                  </a:lnTo>
                  <a:lnTo>
                    <a:pt x="33391" y="27888"/>
                  </a:lnTo>
                  <a:lnTo>
                    <a:pt x="31771" y="28946"/>
                  </a:lnTo>
                  <a:lnTo>
                    <a:pt x="30690" y="30710"/>
                  </a:lnTo>
                  <a:lnTo>
                    <a:pt x="28957" y="36089"/>
                  </a:lnTo>
                  <a:lnTo>
                    <a:pt x="27479" y="80806"/>
                  </a:lnTo>
                  <a:lnTo>
                    <a:pt x="21986" y="92133"/>
                  </a:lnTo>
                  <a:lnTo>
                    <a:pt x="11662" y="132145"/>
                  </a:lnTo>
                  <a:lnTo>
                    <a:pt x="2581" y="150356"/>
                  </a:lnTo>
                  <a:lnTo>
                    <a:pt x="0" y="161049"/>
                  </a:lnTo>
                  <a:lnTo>
                    <a:pt x="5025" y="156126"/>
                  </a:lnTo>
                  <a:lnTo>
                    <a:pt x="7500" y="150852"/>
                  </a:lnTo>
                  <a:lnTo>
                    <a:pt x="8160" y="147964"/>
                  </a:lnTo>
                  <a:lnTo>
                    <a:pt x="24591" y="112129"/>
                  </a:lnTo>
                  <a:lnTo>
                    <a:pt x="28421" y="92948"/>
                  </a:lnTo>
                  <a:lnTo>
                    <a:pt x="45733" y="61974"/>
                  </a:lnTo>
                  <a:lnTo>
                    <a:pt x="74238" y="31185"/>
                  </a:lnTo>
                  <a:lnTo>
                    <a:pt x="113028" y="2793"/>
                  </a:lnTo>
                  <a:lnTo>
                    <a:pt x="126713" y="0"/>
                  </a:lnTo>
                  <a:lnTo>
                    <a:pt x="128910" y="830"/>
                  </a:lnTo>
                  <a:lnTo>
                    <a:pt x="130375" y="2441"/>
                  </a:lnTo>
                  <a:lnTo>
                    <a:pt x="132003" y="7053"/>
                  </a:lnTo>
                  <a:lnTo>
                    <a:pt x="133133" y="21721"/>
                  </a:lnTo>
                  <a:lnTo>
                    <a:pt x="128198" y="36174"/>
                  </a:lnTo>
                  <a:lnTo>
                    <a:pt x="114001" y="55882"/>
                  </a:lnTo>
                  <a:lnTo>
                    <a:pt x="67800" y="93960"/>
                  </a:lnTo>
                  <a:lnTo>
                    <a:pt x="50909" y="109300"/>
                  </a:lnTo>
                  <a:lnTo>
                    <a:pt x="41276" y="112335"/>
                  </a:lnTo>
                  <a:lnTo>
                    <a:pt x="28579" y="113608"/>
                  </a:lnTo>
                  <a:lnTo>
                    <a:pt x="33601" y="118668"/>
                  </a:lnTo>
                  <a:lnTo>
                    <a:pt x="38898" y="121151"/>
                  </a:lnTo>
                  <a:lnTo>
                    <a:pt x="41792" y="121814"/>
                  </a:lnTo>
                  <a:lnTo>
                    <a:pt x="57179" y="130503"/>
                  </a:lnTo>
                  <a:lnTo>
                    <a:pt x="60329" y="131222"/>
                  </a:lnTo>
                  <a:lnTo>
                    <a:pt x="69820" y="137293"/>
                  </a:lnTo>
                  <a:lnTo>
                    <a:pt x="93913" y="155016"/>
                  </a:lnTo>
                  <a:lnTo>
                    <a:pt x="106581" y="159395"/>
                  </a:lnTo>
                  <a:lnTo>
                    <a:pt x="152355" y="1612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8" name="SMARTInkShape-7621"/>
            <p:cNvSpPr/>
            <p:nvPr>
              <p:custDataLst>
                <p:tags r:id="rId94"/>
              </p:custDataLst>
            </p:nvPr>
          </p:nvSpPr>
          <p:spPr>
            <a:xfrm>
              <a:off x="809625" y="6229350"/>
              <a:ext cx="123742" cy="147991"/>
            </a:xfrm>
            <a:custGeom>
              <a:avLst/>
              <a:gdLst/>
              <a:ahLst/>
              <a:cxnLst/>
              <a:rect l="0" t="0" r="0" b="0"/>
              <a:pathLst>
                <a:path w="123742" h="147991">
                  <a:moveTo>
                    <a:pt x="85725" y="19050"/>
                  </a:moveTo>
                  <a:lnTo>
                    <a:pt x="85725" y="19050"/>
                  </a:lnTo>
                  <a:lnTo>
                    <a:pt x="77524" y="19050"/>
                  </a:lnTo>
                  <a:lnTo>
                    <a:pt x="53485" y="34238"/>
                  </a:lnTo>
                  <a:lnTo>
                    <a:pt x="42070" y="38014"/>
                  </a:lnTo>
                  <a:lnTo>
                    <a:pt x="15906" y="60446"/>
                  </a:lnTo>
                  <a:lnTo>
                    <a:pt x="12361" y="72373"/>
                  </a:lnTo>
                  <a:lnTo>
                    <a:pt x="10085" y="95787"/>
                  </a:lnTo>
                  <a:lnTo>
                    <a:pt x="12596" y="103603"/>
                  </a:lnTo>
                  <a:lnTo>
                    <a:pt x="31930" y="126931"/>
                  </a:lnTo>
                  <a:lnTo>
                    <a:pt x="57577" y="138628"/>
                  </a:lnTo>
                  <a:lnTo>
                    <a:pt x="71270" y="142675"/>
                  </a:lnTo>
                  <a:lnTo>
                    <a:pt x="78595" y="147372"/>
                  </a:lnTo>
                  <a:lnTo>
                    <a:pt x="82030" y="147990"/>
                  </a:lnTo>
                  <a:lnTo>
                    <a:pt x="85378" y="147343"/>
                  </a:lnTo>
                  <a:lnTo>
                    <a:pt x="95147" y="144199"/>
                  </a:lnTo>
                  <a:lnTo>
                    <a:pt x="98357" y="143758"/>
                  </a:lnTo>
                  <a:lnTo>
                    <a:pt x="112986" y="133023"/>
                  </a:lnTo>
                  <a:lnTo>
                    <a:pt x="119008" y="125091"/>
                  </a:lnTo>
                  <a:lnTo>
                    <a:pt x="121684" y="116980"/>
                  </a:lnTo>
                  <a:lnTo>
                    <a:pt x="123741" y="77908"/>
                  </a:lnTo>
                  <a:lnTo>
                    <a:pt x="113687" y="54834"/>
                  </a:lnTo>
                  <a:lnTo>
                    <a:pt x="102359" y="38002"/>
                  </a:lnTo>
                  <a:lnTo>
                    <a:pt x="74416" y="16145"/>
                  </a:lnTo>
                  <a:lnTo>
                    <a:pt x="64471" y="12467"/>
                  </a:lnTo>
                  <a:lnTo>
                    <a:pt x="20843" y="9783"/>
                  </a:lnTo>
                  <a:lnTo>
                    <a:pt x="4117" y="9576"/>
                  </a:lnTo>
                  <a:lnTo>
                    <a:pt x="2745" y="850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09" name="SMARTInkShape-7622"/>
            <p:cNvSpPr/>
            <p:nvPr>
              <p:custDataLst>
                <p:tags r:id="rId95"/>
              </p:custDataLst>
            </p:nvPr>
          </p:nvSpPr>
          <p:spPr>
            <a:xfrm>
              <a:off x="962025" y="6238875"/>
              <a:ext cx="128895" cy="228554"/>
            </a:xfrm>
            <a:custGeom>
              <a:avLst/>
              <a:gdLst/>
              <a:ahLst/>
              <a:cxnLst/>
              <a:rect l="0" t="0" r="0" b="0"/>
              <a:pathLst>
                <a:path w="128895" h="228554">
                  <a:moveTo>
                    <a:pt x="0" y="0"/>
                  </a:moveTo>
                  <a:lnTo>
                    <a:pt x="0" y="0"/>
                  </a:lnTo>
                  <a:lnTo>
                    <a:pt x="0" y="5057"/>
                  </a:lnTo>
                  <a:lnTo>
                    <a:pt x="1058" y="6546"/>
                  </a:lnTo>
                  <a:lnTo>
                    <a:pt x="2822" y="7539"/>
                  </a:lnTo>
                  <a:lnTo>
                    <a:pt x="5056" y="8201"/>
                  </a:lnTo>
                  <a:lnTo>
                    <a:pt x="6546" y="9701"/>
                  </a:lnTo>
                  <a:lnTo>
                    <a:pt x="8201" y="14189"/>
                  </a:lnTo>
                  <a:lnTo>
                    <a:pt x="14581" y="19712"/>
                  </a:lnTo>
                  <a:lnTo>
                    <a:pt x="23414" y="24636"/>
                  </a:lnTo>
                  <a:lnTo>
                    <a:pt x="50822" y="35834"/>
                  </a:lnTo>
                  <a:lnTo>
                    <a:pt x="62566" y="43661"/>
                  </a:lnTo>
                  <a:lnTo>
                    <a:pt x="105265" y="55672"/>
                  </a:lnTo>
                  <a:lnTo>
                    <a:pt x="128894" y="57124"/>
                  </a:lnTo>
                  <a:lnTo>
                    <a:pt x="124702" y="57147"/>
                  </a:lnTo>
                  <a:lnTo>
                    <a:pt x="116394" y="63695"/>
                  </a:lnTo>
                  <a:lnTo>
                    <a:pt x="106514" y="66283"/>
                  </a:lnTo>
                  <a:lnTo>
                    <a:pt x="96727" y="66641"/>
                  </a:lnTo>
                  <a:lnTo>
                    <a:pt x="96234" y="67711"/>
                  </a:lnTo>
                  <a:lnTo>
                    <a:pt x="95380" y="74873"/>
                  </a:lnTo>
                  <a:lnTo>
                    <a:pt x="92485" y="75611"/>
                  </a:lnTo>
                  <a:lnTo>
                    <a:pt x="90232" y="75807"/>
                  </a:lnTo>
                  <a:lnTo>
                    <a:pt x="89788" y="76996"/>
                  </a:lnTo>
                  <a:lnTo>
                    <a:pt x="93857" y="86509"/>
                  </a:lnTo>
                  <a:lnTo>
                    <a:pt x="94975" y="93523"/>
                  </a:lnTo>
                  <a:lnTo>
                    <a:pt x="87025" y="103300"/>
                  </a:lnTo>
                  <a:lnTo>
                    <a:pt x="86110" y="109394"/>
                  </a:lnTo>
                  <a:lnTo>
                    <a:pt x="84669" y="141027"/>
                  </a:lnTo>
                  <a:lnTo>
                    <a:pt x="80669" y="151226"/>
                  </a:lnTo>
                  <a:lnTo>
                    <a:pt x="78121" y="154792"/>
                  </a:lnTo>
                  <a:lnTo>
                    <a:pt x="70537" y="160870"/>
                  </a:lnTo>
                  <a:lnTo>
                    <a:pt x="59362" y="181099"/>
                  </a:lnTo>
                  <a:lnTo>
                    <a:pt x="58625" y="184233"/>
                  </a:lnTo>
                  <a:lnTo>
                    <a:pt x="30927" y="219490"/>
                  </a:lnTo>
                  <a:lnTo>
                    <a:pt x="29040" y="226801"/>
                  </a:lnTo>
                  <a:lnTo>
                    <a:pt x="27826" y="227401"/>
                  </a:lnTo>
                  <a:lnTo>
                    <a:pt x="23179" y="228243"/>
                  </a:lnTo>
                  <a:lnTo>
                    <a:pt x="27655" y="228553"/>
                  </a:lnTo>
                  <a:lnTo>
                    <a:pt x="28575"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0" name="SMARTInkShape-7623"/>
            <p:cNvSpPr/>
            <p:nvPr>
              <p:custDataLst>
                <p:tags r:id="rId96"/>
              </p:custDataLst>
            </p:nvPr>
          </p:nvSpPr>
          <p:spPr>
            <a:xfrm>
              <a:off x="1143000" y="6219825"/>
              <a:ext cx="95251" cy="104776"/>
            </a:xfrm>
            <a:custGeom>
              <a:avLst/>
              <a:gdLst/>
              <a:ahLst/>
              <a:cxnLst/>
              <a:rect l="0" t="0" r="0" b="0"/>
              <a:pathLst>
                <a:path w="95251" h="104776">
                  <a:moveTo>
                    <a:pt x="0" y="0"/>
                  </a:moveTo>
                  <a:lnTo>
                    <a:pt x="0" y="0"/>
                  </a:lnTo>
                  <a:lnTo>
                    <a:pt x="0" y="47460"/>
                  </a:lnTo>
                  <a:lnTo>
                    <a:pt x="0" y="66637"/>
                  </a:lnTo>
                  <a:lnTo>
                    <a:pt x="9133" y="66674"/>
                  </a:lnTo>
                  <a:lnTo>
                    <a:pt x="9491" y="58474"/>
                  </a:lnTo>
                  <a:lnTo>
                    <a:pt x="17123" y="43261"/>
                  </a:lnTo>
                  <a:lnTo>
                    <a:pt x="34782" y="21394"/>
                  </a:lnTo>
                  <a:lnTo>
                    <a:pt x="38175" y="12454"/>
                  </a:lnTo>
                  <a:lnTo>
                    <a:pt x="42720" y="6240"/>
                  </a:lnTo>
                  <a:lnTo>
                    <a:pt x="48267" y="2773"/>
                  </a:lnTo>
                  <a:lnTo>
                    <a:pt x="57039" y="365"/>
                  </a:lnTo>
                  <a:lnTo>
                    <a:pt x="65197" y="48"/>
                  </a:lnTo>
                  <a:lnTo>
                    <a:pt x="71294" y="5071"/>
                  </a:lnTo>
                  <a:lnTo>
                    <a:pt x="74019" y="10368"/>
                  </a:lnTo>
                  <a:lnTo>
                    <a:pt x="74746" y="13262"/>
                  </a:lnTo>
                  <a:lnTo>
                    <a:pt x="83548" y="28649"/>
                  </a:lnTo>
                  <a:lnTo>
                    <a:pt x="94645" y="75612"/>
                  </a:lnTo>
                  <a:lnTo>
                    <a:pt x="9525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1" name="SMARTInkShape-7624"/>
            <p:cNvSpPr/>
            <p:nvPr>
              <p:custDataLst>
                <p:tags r:id="rId97"/>
              </p:custDataLst>
            </p:nvPr>
          </p:nvSpPr>
          <p:spPr>
            <a:xfrm>
              <a:off x="1276350" y="6210455"/>
              <a:ext cx="104208" cy="150359"/>
            </a:xfrm>
            <a:custGeom>
              <a:avLst/>
              <a:gdLst/>
              <a:ahLst/>
              <a:cxnLst/>
              <a:rect l="0" t="0" r="0" b="0"/>
              <a:pathLst>
                <a:path w="104208" h="150359">
                  <a:moveTo>
                    <a:pt x="0" y="56995"/>
                  </a:moveTo>
                  <a:lnTo>
                    <a:pt x="0" y="56995"/>
                  </a:lnTo>
                  <a:lnTo>
                    <a:pt x="0" y="62052"/>
                  </a:lnTo>
                  <a:lnTo>
                    <a:pt x="1058" y="63541"/>
                  </a:lnTo>
                  <a:lnTo>
                    <a:pt x="2822" y="64534"/>
                  </a:lnTo>
                  <a:lnTo>
                    <a:pt x="9701" y="66258"/>
                  </a:lnTo>
                  <a:lnTo>
                    <a:pt x="14189" y="66405"/>
                  </a:lnTo>
                  <a:lnTo>
                    <a:pt x="43655" y="56812"/>
                  </a:lnTo>
                  <a:lnTo>
                    <a:pt x="54798" y="50709"/>
                  </a:lnTo>
                  <a:lnTo>
                    <a:pt x="69976" y="47371"/>
                  </a:lnTo>
                  <a:lnTo>
                    <a:pt x="81647" y="40150"/>
                  </a:lnTo>
                  <a:lnTo>
                    <a:pt x="102858" y="20738"/>
                  </a:lnTo>
                  <a:lnTo>
                    <a:pt x="103923" y="16892"/>
                  </a:lnTo>
                  <a:lnTo>
                    <a:pt x="104207" y="14385"/>
                  </a:lnTo>
                  <a:lnTo>
                    <a:pt x="102280" y="11655"/>
                  </a:lnTo>
                  <a:lnTo>
                    <a:pt x="94494" y="5799"/>
                  </a:lnTo>
                  <a:lnTo>
                    <a:pt x="83267" y="1609"/>
                  </a:lnTo>
                  <a:lnTo>
                    <a:pt x="63563" y="0"/>
                  </a:lnTo>
                  <a:lnTo>
                    <a:pt x="57178" y="2736"/>
                  </a:lnTo>
                  <a:lnTo>
                    <a:pt x="26726" y="30440"/>
                  </a:lnTo>
                  <a:lnTo>
                    <a:pt x="22461" y="37432"/>
                  </a:lnTo>
                  <a:lnTo>
                    <a:pt x="19508" y="44067"/>
                  </a:lnTo>
                  <a:lnTo>
                    <a:pt x="14667" y="50543"/>
                  </a:lnTo>
                  <a:lnTo>
                    <a:pt x="11811" y="59772"/>
                  </a:lnTo>
                  <a:lnTo>
                    <a:pt x="11599" y="71988"/>
                  </a:lnTo>
                  <a:lnTo>
                    <a:pt x="17430" y="94599"/>
                  </a:lnTo>
                  <a:lnTo>
                    <a:pt x="28882" y="112793"/>
                  </a:lnTo>
                  <a:lnTo>
                    <a:pt x="55045" y="139492"/>
                  </a:lnTo>
                  <a:lnTo>
                    <a:pt x="72996" y="150358"/>
                  </a:lnTo>
                  <a:lnTo>
                    <a:pt x="95250" y="142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2" name="SMARTInkShape-7625"/>
            <p:cNvSpPr/>
            <p:nvPr>
              <p:custDataLst>
                <p:tags r:id="rId98"/>
              </p:custDataLst>
            </p:nvPr>
          </p:nvSpPr>
          <p:spPr>
            <a:xfrm>
              <a:off x="1421105" y="6200809"/>
              <a:ext cx="74153" cy="152202"/>
            </a:xfrm>
            <a:custGeom>
              <a:avLst/>
              <a:gdLst/>
              <a:ahLst/>
              <a:cxnLst/>
              <a:rect l="0" t="0" r="0" b="0"/>
              <a:pathLst>
                <a:path w="74153" h="152202">
                  <a:moveTo>
                    <a:pt x="55270" y="9491"/>
                  </a:moveTo>
                  <a:lnTo>
                    <a:pt x="55270" y="9491"/>
                  </a:lnTo>
                  <a:lnTo>
                    <a:pt x="50214" y="4435"/>
                  </a:lnTo>
                  <a:lnTo>
                    <a:pt x="44909" y="1952"/>
                  </a:lnTo>
                  <a:lnTo>
                    <a:pt x="13980" y="0"/>
                  </a:lnTo>
                  <a:lnTo>
                    <a:pt x="7639" y="2804"/>
                  </a:lnTo>
                  <a:lnTo>
                    <a:pt x="0" y="8170"/>
                  </a:lnTo>
                  <a:lnTo>
                    <a:pt x="1778" y="14549"/>
                  </a:lnTo>
                  <a:lnTo>
                    <a:pt x="5907" y="27218"/>
                  </a:lnTo>
                  <a:lnTo>
                    <a:pt x="6486" y="30834"/>
                  </a:lnTo>
                  <a:lnTo>
                    <a:pt x="9952" y="37674"/>
                  </a:lnTo>
                  <a:lnTo>
                    <a:pt x="20801" y="50688"/>
                  </a:lnTo>
                  <a:lnTo>
                    <a:pt x="51239" y="74044"/>
                  </a:lnTo>
                  <a:lnTo>
                    <a:pt x="71448" y="104153"/>
                  </a:lnTo>
                  <a:lnTo>
                    <a:pt x="73942" y="120539"/>
                  </a:lnTo>
                  <a:lnTo>
                    <a:pt x="74152" y="126932"/>
                  </a:lnTo>
                  <a:lnTo>
                    <a:pt x="71423" y="133300"/>
                  </a:lnTo>
                  <a:lnTo>
                    <a:pt x="56982" y="150484"/>
                  </a:lnTo>
                  <a:lnTo>
                    <a:pt x="53209" y="151530"/>
                  </a:lnTo>
                  <a:lnTo>
                    <a:pt x="42163" y="152201"/>
                  </a:lnTo>
                  <a:lnTo>
                    <a:pt x="36039" y="149470"/>
                  </a:lnTo>
                  <a:lnTo>
                    <a:pt x="22185" y="138173"/>
                  </a:lnTo>
                  <a:lnTo>
                    <a:pt x="19399" y="129830"/>
                  </a:lnTo>
                  <a:lnTo>
                    <a:pt x="17170" y="1047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3" name="SMARTInkShape-7626"/>
            <p:cNvSpPr/>
            <p:nvPr>
              <p:custDataLst>
                <p:tags r:id="rId99"/>
              </p:custDataLst>
            </p:nvPr>
          </p:nvSpPr>
          <p:spPr>
            <a:xfrm>
              <a:off x="1638300" y="6029325"/>
              <a:ext cx="142876" cy="352426"/>
            </a:xfrm>
            <a:custGeom>
              <a:avLst/>
              <a:gdLst/>
              <a:ahLst/>
              <a:cxnLst/>
              <a:rect l="0" t="0" r="0" b="0"/>
              <a:pathLst>
                <a:path w="142876" h="352426">
                  <a:moveTo>
                    <a:pt x="142875" y="0"/>
                  </a:moveTo>
                  <a:lnTo>
                    <a:pt x="142875" y="0"/>
                  </a:lnTo>
                  <a:lnTo>
                    <a:pt x="142875" y="8201"/>
                  </a:lnTo>
                  <a:lnTo>
                    <a:pt x="127687" y="32240"/>
                  </a:lnTo>
                  <a:lnTo>
                    <a:pt x="107679" y="79677"/>
                  </a:lnTo>
                  <a:lnTo>
                    <a:pt x="86983" y="126334"/>
                  </a:lnTo>
                  <a:lnTo>
                    <a:pt x="64436" y="172512"/>
                  </a:lnTo>
                  <a:lnTo>
                    <a:pt x="42234" y="219215"/>
                  </a:lnTo>
                  <a:lnTo>
                    <a:pt x="28765" y="265669"/>
                  </a:lnTo>
                  <a:lnTo>
                    <a:pt x="19106" y="305553"/>
                  </a:lnTo>
                  <a:lnTo>
                    <a:pt x="0"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4" name="SMARTInkShape-7627"/>
            <p:cNvSpPr/>
            <p:nvPr>
              <p:custDataLst>
                <p:tags r:id="rId100"/>
              </p:custDataLst>
            </p:nvPr>
          </p:nvSpPr>
          <p:spPr>
            <a:xfrm>
              <a:off x="1638300" y="6067425"/>
              <a:ext cx="190501" cy="352426"/>
            </a:xfrm>
            <a:custGeom>
              <a:avLst/>
              <a:gdLst/>
              <a:ahLst/>
              <a:cxnLst/>
              <a:rect l="0" t="0" r="0" b="0"/>
              <a:pathLst>
                <a:path w="190501" h="352426">
                  <a:moveTo>
                    <a:pt x="190500" y="0"/>
                  </a:moveTo>
                  <a:lnTo>
                    <a:pt x="190500" y="0"/>
                  </a:lnTo>
                  <a:lnTo>
                    <a:pt x="185444" y="0"/>
                  </a:lnTo>
                  <a:lnTo>
                    <a:pt x="183954" y="1058"/>
                  </a:lnTo>
                  <a:lnTo>
                    <a:pt x="182961" y="2822"/>
                  </a:lnTo>
                  <a:lnTo>
                    <a:pt x="182299" y="5057"/>
                  </a:lnTo>
                  <a:lnTo>
                    <a:pt x="170788" y="19298"/>
                  </a:lnTo>
                  <a:lnTo>
                    <a:pt x="163748" y="28685"/>
                  </a:lnTo>
                  <a:lnTo>
                    <a:pt x="140985" y="70949"/>
                  </a:lnTo>
                  <a:lnTo>
                    <a:pt x="116492" y="118412"/>
                  </a:lnTo>
                  <a:lnTo>
                    <a:pt x="94429" y="158857"/>
                  </a:lnTo>
                  <a:lnTo>
                    <a:pt x="69688" y="202005"/>
                  </a:lnTo>
                  <a:lnTo>
                    <a:pt x="48440" y="245089"/>
                  </a:lnTo>
                  <a:lnTo>
                    <a:pt x="28647" y="291170"/>
                  </a:lnTo>
                  <a:lnTo>
                    <a:pt x="11411" y="338339"/>
                  </a:lnTo>
                  <a:lnTo>
                    <a:pt x="0"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926" name="SMARTInkShape-Group737"/>
          <p:cNvGrpSpPr/>
          <p:nvPr/>
        </p:nvGrpSpPr>
        <p:grpSpPr>
          <a:xfrm>
            <a:off x="1905000" y="5982140"/>
            <a:ext cx="1141625" cy="380323"/>
            <a:chOff x="1905000" y="5982140"/>
            <a:chExt cx="1141625" cy="380323"/>
          </a:xfrm>
        </p:grpSpPr>
        <p:sp>
          <p:nvSpPr>
            <p:cNvPr id="2916" name="SMARTInkShape-7628"/>
            <p:cNvSpPr/>
            <p:nvPr>
              <p:custDataLst>
                <p:tags r:id="rId82"/>
              </p:custDataLst>
            </p:nvPr>
          </p:nvSpPr>
          <p:spPr>
            <a:xfrm>
              <a:off x="1943100" y="6097324"/>
              <a:ext cx="9526" cy="198702"/>
            </a:xfrm>
            <a:custGeom>
              <a:avLst/>
              <a:gdLst/>
              <a:ahLst/>
              <a:cxnLst/>
              <a:rect l="0" t="0" r="0" b="0"/>
              <a:pathLst>
                <a:path w="9526" h="198702">
                  <a:moveTo>
                    <a:pt x="9525" y="8201"/>
                  </a:moveTo>
                  <a:lnTo>
                    <a:pt x="9525" y="8201"/>
                  </a:lnTo>
                  <a:lnTo>
                    <a:pt x="9525" y="0"/>
                  </a:lnTo>
                  <a:lnTo>
                    <a:pt x="9525" y="43362"/>
                  </a:lnTo>
                  <a:lnTo>
                    <a:pt x="9525" y="88274"/>
                  </a:lnTo>
                  <a:lnTo>
                    <a:pt x="9525" y="135056"/>
                  </a:lnTo>
                  <a:lnTo>
                    <a:pt x="6703" y="163395"/>
                  </a:lnTo>
                  <a:lnTo>
                    <a:pt x="0" y="1987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7" name="SMARTInkShape-7629"/>
            <p:cNvSpPr/>
            <p:nvPr>
              <p:custDataLst>
                <p:tags r:id="rId83"/>
              </p:custDataLst>
            </p:nvPr>
          </p:nvSpPr>
          <p:spPr>
            <a:xfrm>
              <a:off x="1905000" y="6039018"/>
              <a:ext cx="180976" cy="226551"/>
            </a:xfrm>
            <a:custGeom>
              <a:avLst/>
              <a:gdLst/>
              <a:ahLst/>
              <a:cxnLst/>
              <a:rect l="0" t="0" r="0" b="0"/>
              <a:pathLst>
                <a:path w="180976" h="226551">
                  <a:moveTo>
                    <a:pt x="0" y="56982"/>
                  </a:moveTo>
                  <a:lnTo>
                    <a:pt x="0" y="56982"/>
                  </a:lnTo>
                  <a:lnTo>
                    <a:pt x="0" y="26391"/>
                  </a:lnTo>
                  <a:lnTo>
                    <a:pt x="2117" y="22829"/>
                  </a:lnTo>
                  <a:lnTo>
                    <a:pt x="21458" y="6284"/>
                  </a:lnTo>
                  <a:lnTo>
                    <a:pt x="31057" y="2698"/>
                  </a:lnTo>
                  <a:lnTo>
                    <a:pt x="64969" y="0"/>
                  </a:lnTo>
                  <a:lnTo>
                    <a:pt x="100432" y="9542"/>
                  </a:lnTo>
                  <a:lnTo>
                    <a:pt x="117321" y="22499"/>
                  </a:lnTo>
                  <a:lnTo>
                    <a:pt x="126954" y="31713"/>
                  </a:lnTo>
                  <a:lnTo>
                    <a:pt x="130508" y="40812"/>
                  </a:lnTo>
                  <a:lnTo>
                    <a:pt x="131455" y="46202"/>
                  </a:lnTo>
                  <a:lnTo>
                    <a:pt x="129686" y="55013"/>
                  </a:lnTo>
                  <a:lnTo>
                    <a:pt x="126430" y="63515"/>
                  </a:lnTo>
                  <a:lnTo>
                    <a:pt x="123538" y="78085"/>
                  </a:lnTo>
                  <a:lnTo>
                    <a:pt x="121517" y="80576"/>
                  </a:lnTo>
                  <a:lnTo>
                    <a:pt x="119112" y="82235"/>
                  </a:lnTo>
                  <a:lnTo>
                    <a:pt x="91352" y="111780"/>
                  </a:lnTo>
                  <a:lnTo>
                    <a:pt x="60840" y="129509"/>
                  </a:lnTo>
                  <a:lnTo>
                    <a:pt x="50953" y="132093"/>
                  </a:lnTo>
                  <a:lnTo>
                    <a:pt x="28624" y="133181"/>
                  </a:lnTo>
                  <a:lnTo>
                    <a:pt x="50038" y="133182"/>
                  </a:lnTo>
                  <a:lnTo>
                    <a:pt x="81623" y="142883"/>
                  </a:lnTo>
                  <a:lnTo>
                    <a:pt x="97889" y="155716"/>
                  </a:lnTo>
                  <a:lnTo>
                    <a:pt x="137490" y="186921"/>
                  </a:lnTo>
                  <a:lnTo>
                    <a:pt x="147222" y="203001"/>
                  </a:lnTo>
                  <a:lnTo>
                    <a:pt x="164469" y="215727"/>
                  </a:lnTo>
                  <a:lnTo>
                    <a:pt x="170531" y="226550"/>
                  </a:lnTo>
                  <a:lnTo>
                    <a:pt x="170837" y="226119"/>
                  </a:lnTo>
                  <a:lnTo>
                    <a:pt x="171178" y="222818"/>
                  </a:lnTo>
                  <a:lnTo>
                    <a:pt x="172327" y="221515"/>
                  </a:lnTo>
                  <a:lnTo>
                    <a:pt x="180975" y="218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8" name="SMARTInkShape-7630"/>
            <p:cNvSpPr/>
            <p:nvPr>
              <p:custDataLst>
                <p:tags r:id="rId84"/>
              </p:custDataLst>
            </p:nvPr>
          </p:nvSpPr>
          <p:spPr>
            <a:xfrm>
              <a:off x="2143125" y="6143625"/>
              <a:ext cx="9526" cy="85726"/>
            </a:xfrm>
            <a:custGeom>
              <a:avLst/>
              <a:gdLst/>
              <a:ahLst/>
              <a:cxnLst/>
              <a:rect l="0" t="0" r="0" b="0"/>
              <a:pathLst>
                <a:path w="9526" h="85726">
                  <a:moveTo>
                    <a:pt x="0" y="0"/>
                  </a:moveTo>
                  <a:lnTo>
                    <a:pt x="0" y="0"/>
                  </a:lnTo>
                  <a:lnTo>
                    <a:pt x="0" y="44660"/>
                  </a:lnTo>
                  <a:lnTo>
                    <a:pt x="0" y="50893"/>
                  </a:lnTo>
                  <a:lnTo>
                    <a:pt x="952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19" name="SMARTInkShape-7631"/>
            <p:cNvSpPr/>
            <p:nvPr>
              <p:custDataLst>
                <p:tags r:id="rId85"/>
              </p:custDataLst>
            </p:nvPr>
          </p:nvSpPr>
          <p:spPr>
            <a:xfrm>
              <a:off x="2257425" y="6135614"/>
              <a:ext cx="123777" cy="226849"/>
            </a:xfrm>
            <a:custGeom>
              <a:avLst/>
              <a:gdLst/>
              <a:ahLst/>
              <a:cxnLst/>
              <a:rect l="0" t="0" r="0" b="0"/>
              <a:pathLst>
                <a:path w="123777" h="226849">
                  <a:moveTo>
                    <a:pt x="0" y="27061"/>
                  </a:moveTo>
                  <a:lnTo>
                    <a:pt x="0" y="27061"/>
                  </a:lnTo>
                  <a:lnTo>
                    <a:pt x="0" y="58860"/>
                  </a:lnTo>
                  <a:lnTo>
                    <a:pt x="2822" y="65183"/>
                  </a:lnTo>
                  <a:lnTo>
                    <a:pt x="5056" y="68350"/>
                  </a:lnTo>
                  <a:lnTo>
                    <a:pt x="8201" y="82922"/>
                  </a:lnTo>
                  <a:lnTo>
                    <a:pt x="9351" y="128112"/>
                  </a:lnTo>
                  <a:lnTo>
                    <a:pt x="9518" y="172790"/>
                  </a:lnTo>
                  <a:lnTo>
                    <a:pt x="9525" y="217952"/>
                  </a:lnTo>
                  <a:lnTo>
                    <a:pt x="9525" y="226848"/>
                  </a:lnTo>
                  <a:lnTo>
                    <a:pt x="10583" y="182427"/>
                  </a:lnTo>
                  <a:lnTo>
                    <a:pt x="17064" y="154098"/>
                  </a:lnTo>
                  <a:lnTo>
                    <a:pt x="18876" y="111919"/>
                  </a:lnTo>
                  <a:lnTo>
                    <a:pt x="19040" y="68285"/>
                  </a:lnTo>
                  <a:lnTo>
                    <a:pt x="20106" y="37438"/>
                  </a:lnTo>
                  <a:lnTo>
                    <a:pt x="27251" y="15309"/>
                  </a:lnTo>
                  <a:lnTo>
                    <a:pt x="28750" y="12877"/>
                  </a:lnTo>
                  <a:lnTo>
                    <a:pt x="30809" y="11255"/>
                  </a:lnTo>
                  <a:lnTo>
                    <a:pt x="35918" y="8394"/>
                  </a:lnTo>
                  <a:lnTo>
                    <a:pt x="41716" y="3596"/>
                  </a:lnTo>
                  <a:lnTo>
                    <a:pt x="61044" y="0"/>
                  </a:lnTo>
                  <a:lnTo>
                    <a:pt x="72286" y="1981"/>
                  </a:lnTo>
                  <a:lnTo>
                    <a:pt x="84565" y="9047"/>
                  </a:lnTo>
                  <a:lnTo>
                    <a:pt x="107882" y="30297"/>
                  </a:lnTo>
                  <a:lnTo>
                    <a:pt x="119578" y="49494"/>
                  </a:lnTo>
                  <a:lnTo>
                    <a:pt x="122986" y="64575"/>
                  </a:lnTo>
                  <a:lnTo>
                    <a:pt x="123776" y="82296"/>
                  </a:lnTo>
                  <a:lnTo>
                    <a:pt x="98933" y="99288"/>
                  </a:lnTo>
                  <a:lnTo>
                    <a:pt x="89051" y="102084"/>
                  </a:lnTo>
                  <a:lnTo>
                    <a:pt x="55305" y="103215"/>
                  </a:lnTo>
                  <a:lnTo>
                    <a:pt x="48216" y="100418"/>
                  </a:lnTo>
                  <a:lnTo>
                    <a:pt x="40098" y="95056"/>
                  </a:lnTo>
                  <a:lnTo>
                    <a:pt x="38100" y="842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0" name="SMARTInkShape-7632"/>
            <p:cNvSpPr/>
            <p:nvPr>
              <p:custDataLst>
                <p:tags r:id="rId86"/>
              </p:custDataLst>
            </p:nvPr>
          </p:nvSpPr>
          <p:spPr>
            <a:xfrm>
              <a:off x="2171700" y="6038850"/>
              <a:ext cx="28576" cy="9526"/>
            </a:xfrm>
            <a:custGeom>
              <a:avLst/>
              <a:gdLst/>
              <a:ahLst/>
              <a:cxnLst/>
              <a:rect l="0" t="0" r="0" b="0"/>
              <a:pathLst>
                <a:path w="28576" h="9526">
                  <a:moveTo>
                    <a:pt x="0" y="0"/>
                  </a:moveTo>
                  <a:lnTo>
                    <a:pt x="0" y="0"/>
                  </a:lnTo>
                  <a:lnTo>
                    <a:pt x="17610" y="0"/>
                  </a:lnTo>
                  <a:lnTo>
                    <a:pt x="285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1" name="SMARTInkShape-7633"/>
            <p:cNvSpPr/>
            <p:nvPr>
              <p:custDataLst>
                <p:tags r:id="rId87"/>
              </p:custDataLst>
            </p:nvPr>
          </p:nvSpPr>
          <p:spPr>
            <a:xfrm>
              <a:off x="2543175" y="6057900"/>
              <a:ext cx="18767" cy="180976"/>
            </a:xfrm>
            <a:custGeom>
              <a:avLst/>
              <a:gdLst/>
              <a:ahLst/>
              <a:cxnLst/>
              <a:rect l="0" t="0" r="0" b="0"/>
              <a:pathLst>
                <a:path w="18767" h="180976">
                  <a:moveTo>
                    <a:pt x="0" y="0"/>
                  </a:moveTo>
                  <a:lnTo>
                    <a:pt x="0" y="0"/>
                  </a:lnTo>
                  <a:lnTo>
                    <a:pt x="0" y="14189"/>
                  </a:lnTo>
                  <a:lnTo>
                    <a:pt x="2822" y="19712"/>
                  </a:lnTo>
                  <a:lnTo>
                    <a:pt x="5057" y="22666"/>
                  </a:lnTo>
                  <a:lnTo>
                    <a:pt x="7539" y="31593"/>
                  </a:lnTo>
                  <a:lnTo>
                    <a:pt x="11759" y="48520"/>
                  </a:lnTo>
                  <a:lnTo>
                    <a:pt x="15810" y="61781"/>
                  </a:lnTo>
                  <a:lnTo>
                    <a:pt x="18766" y="107102"/>
                  </a:lnTo>
                  <a:lnTo>
                    <a:pt x="17907" y="125691"/>
                  </a:lnTo>
                  <a:lnTo>
                    <a:pt x="11494" y="147634"/>
                  </a:lnTo>
                  <a:lnTo>
                    <a:pt x="9640" y="170056"/>
                  </a:lnTo>
                  <a:lnTo>
                    <a:pt x="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2" name="SMARTInkShape-7634"/>
            <p:cNvSpPr/>
            <p:nvPr>
              <p:custDataLst>
                <p:tags r:id="rId88"/>
              </p:custDataLst>
            </p:nvPr>
          </p:nvSpPr>
          <p:spPr>
            <a:xfrm>
              <a:off x="2495550" y="5982140"/>
              <a:ext cx="209551" cy="266261"/>
            </a:xfrm>
            <a:custGeom>
              <a:avLst/>
              <a:gdLst/>
              <a:ahLst/>
              <a:cxnLst/>
              <a:rect l="0" t="0" r="0" b="0"/>
              <a:pathLst>
                <a:path w="209551" h="266261">
                  <a:moveTo>
                    <a:pt x="0" y="37660"/>
                  </a:moveTo>
                  <a:lnTo>
                    <a:pt x="0" y="37660"/>
                  </a:lnTo>
                  <a:lnTo>
                    <a:pt x="0" y="24403"/>
                  </a:lnTo>
                  <a:lnTo>
                    <a:pt x="2822" y="18362"/>
                  </a:lnTo>
                  <a:lnTo>
                    <a:pt x="5057" y="15270"/>
                  </a:lnTo>
                  <a:lnTo>
                    <a:pt x="10361" y="11834"/>
                  </a:lnTo>
                  <a:lnTo>
                    <a:pt x="54088" y="1787"/>
                  </a:lnTo>
                  <a:lnTo>
                    <a:pt x="81945" y="0"/>
                  </a:lnTo>
                  <a:lnTo>
                    <a:pt x="115540" y="7800"/>
                  </a:lnTo>
                  <a:lnTo>
                    <a:pt x="148173" y="26816"/>
                  </a:lnTo>
                  <a:lnTo>
                    <a:pt x="166176" y="42082"/>
                  </a:lnTo>
                  <a:lnTo>
                    <a:pt x="166876" y="44841"/>
                  </a:lnTo>
                  <a:lnTo>
                    <a:pt x="166284" y="47739"/>
                  </a:lnTo>
                  <a:lnTo>
                    <a:pt x="160394" y="56874"/>
                  </a:lnTo>
                  <a:lnTo>
                    <a:pt x="155953" y="63133"/>
                  </a:lnTo>
                  <a:lnTo>
                    <a:pt x="153979" y="69443"/>
                  </a:lnTo>
                  <a:lnTo>
                    <a:pt x="147458" y="75775"/>
                  </a:lnTo>
                  <a:lnTo>
                    <a:pt x="138562" y="81058"/>
                  </a:lnTo>
                  <a:lnTo>
                    <a:pt x="124227" y="87272"/>
                  </a:lnTo>
                  <a:lnTo>
                    <a:pt x="106148" y="98378"/>
                  </a:lnTo>
                  <a:lnTo>
                    <a:pt x="90857" y="104216"/>
                  </a:lnTo>
                  <a:lnTo>
                    <a:pt x="89146" y="106373"/>
                  </a:lnTo>
                  <a:lnTo>
                    <a:pt x="86187" y="111590"/>
                  </a:lnTo>
                  <a:lnTo>
                    <a:pt x="81344" y="117438"/>
                  </a:lnTo>
                  <a:lnTo>
                    <a:pt x="80688" y="119420"/>
                  </a:lnTo>
                  <a:lnTo>
                    <a:pt x="81309" y="120742"/>
                  </a:lnTo>
                  <a:lnTo>
                    <a:pt x="82781" y="121623"/>
                  </a:lnTo>
                  <a:lnTo>
                    <a:pt x="92748" y="136129"/>
                  </a:lnTo>
                  <a:lnTo>
                    <a:pt x="138998" y="176696"/>
                  </a:lnTo>
                  <a:lnTo>
                    <a:pt x="180627" y="221108"/>
                  </a:lnTo>
                  <a:lnTo>
                    <a:pt x="209550" y="2662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3" name="SMARTInkShape-7635"/>
            <p:cNvSpPr/>
            <p:nvPr>
              <p:custDataLst>
                <p:tags r:id="rId89"/>
              </p:custDataLst>
            </p:nvPr>
          </p:nvSpPr>
          <p:spPr>
            <a:xfrm>
              <a:off x="2724150" y="6096000"/>
              <a:ext cx="123277" cy="104775"/>
            </a:xfrm>
            <a:custGeom>
              <a:avLst/>
              <a:gdLst/>
              <a:ahLst/>
              <a:cxnLst/>
              <a:rect l="0" t="0" r="0" b="0"/>
              <a:pathLst>
                <a:path w="123277" h="104775">
                  <a:moveTo>
                    <a:pt x="19050" y="0"/>
                  </a:moveTo>
                  <a:lnTo>
                    <a:pt x="19050" y="0"/>
                  </a:lnTo>
                  <a:lnTo>
                    <a:pt x="19050" y="41403"/>
                  </a:lnTo>
                  <a:lnTo>
                    <a:pt x="16228" y="47682"/>
                  </a:lnTo>
                  <a:lnTo>
                    <a:pt x="12504" y="54000"/>
                  </a:lnTo>
                  <a:lnTo>
                    <a:pt x="10113" y="66680"/>
                  </a:lnTo>
                  <a:lnTo>
                    <a:pt x="9917" y="69853"/>
                  </a:lnTo>
                  <a:lnTo>
                    <a:pt x="6877" y="76202"/>
                  </a:lnTo>
                  <a:lnTo>
                    <a:pt x="1358" y="83844"/>
                  </a:lnTo>
                  <a:lnTo>
                    <a:pt x="0" y="95249"/>
                  </a:lnTo>
                  <a:lnTo>
                    <a:pt x="14189" y="95250"/>
                  </a:lnTo>
                  <a:lnTo>
                    <a:pt x="19712" y="98072"/>
                  </a:lnTo>
                  <a:lnTo>
                    <a:pt x="26824" y="103451"/>
                  </a:lnTo>
                  <a:lnTo>
                    <a:pt x="74295" y="104772"/>
                  </a:lnTo>
                  <a:lnTo>
                    <a:pt x="85749" y="104774"/>
                  </a:lnTo>
                  <a:lnTo>
                    <a:pt x="88916" y="103716"/>
                  </a:lnTo>
                  <a:lnTo>
                    <a:pt x="91027" y="101953"/>
                  </a:lnTo>
                  <a:lnTo>
                    <a:pt x="92435" y="99718"/>
                  </a:lnTo>
                  <a:lnTo>
                    <a:pt x="94431" y="98229"/>
                  </a:lnTo>
                  <a:lnTo>
                    <a:pt x="105240" y="93016"/>
                  </a:lnTo>
                  <a:lnTo>
                    <a:pt x="111332" y="86849"/>
                  </a:lnTo>
                  <a:lnTo>
                    <a:pt x="119653" y="72535"/>
                  </a:lnTo>
                  <a:lnTo>
                    <a:pt x="123001" y="57679"/>
                  </a:lnTo>
                  <a:lnTo>
                    <a:pt x="123276" y="54328"/>
                  </a:lnTo>
                  <a:lnTo>
                    <a:pt x="120759" y="47782"/>
                  </a:lnTo>
                  <a:lnTo>
                    <a:pt x="117170" y="41345"/>
                  </a:lnTo>
                  <a:lnTo>
                    <a:pt x="109622" y="20353"/>
                  </a:lnTo>
                  <a:lnTo>
                    <a:pt x="106948" y="16743"/>
                  </a:lnTo>
                  <a:lnTo>
                    <a:pt x="88812" y="3613"/>
                  </a:lnTo>
                  <a:lnTo>
                    <a:pt x="79349" y="1070"/>
                  </a:lnTo>
                  <a:lnTo>
                    <a:pt x="73014" y="476"/>
                  </a:lnTo>
                  <a:lnTo>
                    <a:pt x="58440" y="5197"/>
                  </a:lnTo>
                  <a:lnTo>
                    <a:pt x="42157" y="16275"/>
                  </a:lnTo>
                  <a:lnTo>
                    <a:pt x="35317" y="22403"/>
                  </a:lnTo>
                  <a:lnTo>
                    <a:pt x="31572" y="28654"/>
                  </a:lnTo>
                  <a:lnTo>
                    <a:pt x="28849" y="34960"/>
                  </a:lnTo>
                  <a:lnTo>
                    <a:pt x="11293" y="63471"/>
                  </a:lnTo>
                  <a:lnTo>
                    <a:pt x="952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4" name="SMARTInkShape-7636"/>
            <p:cNvSpPr/>
            <p:nvPr>
              <p:custDataLst>
                <p:tags r:id="rId90"/>
              </p:custDataLst>
            </p:nvPr>
          </p:nvSpPr>
          <p:spPr>
            <a:xfrm>
              <a:off x="2828925" y="6105525"/>
              <a:ext cx="104776" cy="100431"/>
            </a:xfrm>
            <a:custGeom>
              <a:avLst/>
              <a:gdLst/>
              <a:ahLst/>
              <a:cxnLst/>
              <a:rect l="0" t="0" r="0" b="0"/>
              <a:pathLst>
                <a:path w="104776" h="100431">
                  <a:moveTo>
                    <a:pt x="0" y="0"/>
                  </a:moveTo>
                  <a:lnTo>
                    <a:pt x="0" y="0"/>
                  </a:lnTo>
                  <a:lnTo>
                    <a:pt x="0" y="5057"/>
                  </a:lnTo>
                  <a:lnTo>
                    <a:pt x="2822" y="10361"/>
                  </a:lnTo>
                  <a:lnTo>
                    <a:pt x="15810" y="26315"/>
                  </a:lnTo>
                  <a:lnTo>
                    <a:pt x="19148" y="35196"/>
                  </a:lnTo>
                  <a:lnTo>
                    <a:pt x="49604" y="76737"/>
                  </a:lnTo>
                  <a:lnTo>
                    <a:pt x="56618" y="81731"/>
                  </a:lnTo>
                  <a:lnTo>
                    <a:pt x="63264" y="85008"/>
                  </a:lnTo>
                  <a:lnTo>
                    <a:pt x="72955" y="91745"/>
                  </a:lnTo>
                  <a:lnTo>
                    <a:pt x="82529" y="95270"/>
                  </a:lnTo>
                  <a:lnTo>
                    <a:pt x="88891" y="99844"/>
                  </a:lnTo>
                  <a:lnTo>
                    <a:pt x="92069" y="100430"/>
                  </a:lnTo>
                  <a:lnTo>
                    <a:pt x="95246" y="99761"/>
                  </a:lnTo>
                  <a:lnTo>
                    <a:pt x="104775"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5" name="SMARTInkShape-7637"/>
            <p:cNvSpPr/>
            <p:nvPr>
              <p:custDataLst>
                <p:tags r:id="rId91"/>
              </p:custDataLst>
            </p:nvPr>
          </p:nvSpPr>
          <p:spPr>
            <a:xfrm>
              <a:off x="2943225" y="6057984"/>
              <a:ext cx="103400" cy="266038"/>
            </a:xfrm>
            <a:custGeom>
              <a:avLst/>
              <a:gdLst/>
              <a:ahLst/>
              <a:cxnLst/>
              <a:rect l="0" t="0" r="0" b="0"/>
              <a:pathLst>
                <a:path w="103400" h="266038">
                  <a:moveTo>
                    <a:pt x="19050" y="66591"/>
                  </a:moveTo>
                  <a:lnTo>
                    <a:pt x="19050" y="66591"/>
                  </a:lnTo>
                  <a:lnTo>
                    <a:pt x="19050" y="112971"/>
                  </a:lnTo>
                  <a:lnTo>
                    <a:pt x="19050" y="160519"/>
                  </a:lnTo>
                  <a:lnTo>
                    <a:pt x="20108" y="173953"/>
                  </a:lnTo>
                  <a:lnTo>
                    <a:pt x="27987" y="214240"/>
                  </a:lnTo>
                  <a:lnTo>
                    <a:pt x="28541" y="249905"/>
                  </a:lnTo>
                  <a:lnTo>
                    <a:pt x="31382" y="256720"/>
                  </a:lnTo>
                  <a:lnTo>
                    <a:pt x="37707" y="266037"/>
                  </a:lnTo>
                  <a:lnTo>
                    <a:pt x="37983" y="261388"/>
                  </a:lnTo>
                  <a:lnTo>
                    <a:pt x="35226" y="256178"/>
                  </a:lnTo>
                  <a:lnTo>
                    <a:pt x="33009" y="253308"/>
                  </a:lnTo>
                  <a:lnTo>
                    <a:pt x="30546" y="244473"/>
                  </a:lnTo>
                  <a:lnTo>
                    <a:pt x="26718" y="219838"/>
                  </a:lnTo>
                  <a:lnTo>
                    <a:pt x="12207" y="176743"/>
                  </a:lnTo>
                  <a:lnTo>
                    <a:pt x="1560" y="131579"/>
                  </a:lnTo>
                  <a:lnTo>
                    <a:pt x="137" y="84169"/>
                  </a:lnTo>
                  <a:lnTo>
                    <a:pt x="1085" y="61401"/>
                  </a:lnTo>
                  <a:lnTo>
                    <a:pt x="8938" y="29210"/>
                  </a:lnTo>
                  <a:lnTo>
                    <a:pt x="9134" y="25795"/>
                  </a:lnTo>
                  <a:lnTo>
                    <a:pt x="25893" y="3163"/>
                  </a:lnTo>
                  <a:lnTo>
                    <a:pt x="30205" y="1359"/>
                  </a:lnTo>
                  <a:lnTo>
                    <a:pt x="50895" y="0"/>
                  </a:lnTo>
                  <a:lnTo>
                    <a:pt x="65410" y="4998"/>
                  </a:lnTo>
                  <a:lnTo>
                    <a:pt x="85141" y="19217"/>
                  </a:lnTo>
                  <a:lnTo>
                    <a:pt x="90757" y="25428"/>
                  </a:lnTo>
                  <a:lnTo>
                    <a:pt x="93253" y="31716"/>
                  </a:lnTo>
                  <a:lnTo>
                    <a:pt x="95914" y="50921"/>
                  </a:lnTo>
                  <a:lnTo>
                    <a:pt x="102711" y="66004"/>
                  </a:lnTo>
                  <a:lnTo>
                    <a:pt x="103399" y="69375"/>
                  </a:lnTo>
                  <a:lnTo>
                    <a:pt x="102799" y="72680"/>
                  </a:lnTo>
                  <a:lnTo>
                    <a:pt x="97055" y="85589"/>
                  </a:lnTo>
                  <a:lnTo>
                    <a:pt x="96453" y="88782"/>
                  </a:lnTo>
                  <a:lnTo>
                    <a:pt x="94994" y="90910"/>
                  </a:lnTo>
                  <a:lnTo>
                    <a:pt x="92963" y="92328"/>
                  </a:lnTo>
                  <a:lnTo>
                    <a:pt x="72528" y="102397"/>
                  </a:lnTo>
                  <a:lnTo>
                    <a:pt x="61118" y="110243"/>
                  </a:lnTo>
                  <a:lnTo>
                    <a:pt x="51035" y="113039"/>
                  </a:lnTo>
                  <a:lnTo>
                    <a:pt x="0" y="1142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934" name="SMARTInkShape-Group738"/>
          <p:cNvGrpSpPr/>
          <p:nvPr/>
        </p:nvGrpSpPr>
        <p:grpSpPr>
          <a:xfrm>
            <a:off x="638175" y="6448425"/>
            <a:ext cx="895315" cy="276226"/>
            <a:chOff x="638175" y="6448425"/>
            <a:chExt cx="895315" cy="276226"/>
          </a:xfrm>
        </p:grpSpPr>
        <p:sp>
          <p:nvSpPr>
            <p:cNvPr id="2927" name="SMARTInkShape-7638"/>
            <p:cNvSpPr/>
            <p:nvPr>
              <p:custDataLst>
                <p:tags r:id="rId75"/>
              </p:custDataLst>
            </p:nvPr>
          </p:nvSpPr>
          <p:spPr>
            <a:xfrm>
              <a:off x="676275" y="6562725"/>
              <a:ext cx="9526" cy="161926"/>
            </a:xfrm>
            <a:custGeom>
              <a:avLst/>
              <a:gdLst/>
              <a:ahLst/>
              <a:cxnLst/>
              <a:rect l="0" t="0" r="0" b="0"/>
              <a:pathLst>
                <a:path w="9526" h="161926">
                  <a:moveTo>
                    <a:pt x="9525" y="0"/>
                  </a:moveTo>
                  <a:lnTo>
                    <a:pt x="9525" y="0"/>
                  </a:lnTo>
                  <a:lnTo>
                    <a:pt x="9525" y="46647"/>
                  </a:lnTo>
                  <a:lnTo>
                    <a:pt x="8467" y="68149"/>
                  </a:lnTo>
                  <a:lnTo>
                    <a:pt x="392" y="112382"/>
                  </a:lnTo>
                  <a:lnTo>
                    <a:pt x="10" y="159127"/>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8" name="SMARTInkShape-7639"/>
            <p:cNvSpPr/>
            <p:nvPr>
              <p:custDataLst>
                <p:tags r:id="rId76"/>
              </p:custDataLst>
            </p:nvPr>
          </p:nvSpPr>
          <p:spPr>
            <a:xfrm>
              <a:off x="638175" y="6515395"/>
              <a:ext cx="200026" cy="47331"/>
            </a:xfrm>
            <a:custGeom>
              <a:avLst/>
              <a:gdLst/>
              <a:ahLst/>
              <a:cxnLst/>
              <a:rect l="0" t="0" r="0" b="0"/>
              <a:pathLst>
                <a:path w="200026" h="47331">
                  <a:moveTo>
                    <a:pt x="0" y="47330"/>
                  </a:moveTo>
                  <a:lnTo>
                    <a:pt x="0" y="47330"/>
                  </a:lnTo>
                  <a:lnTo>
                    <a:pt x="0" y="34073"/>
                  </a:lnTo>
                  <a:lnTo>
                    <a:pt x="2822" y="28032"/>
                  </a:lnTo>
                  <a:lnTo>
                    <a:pt x="13257" y="15531"/>
                  </a:lnTo>
                  <a:lnTo>
                    <a:pt x="24942" y="12031"/>
                  </a:lnTo>
                  <a:lnTo>
                    <a:pt x="66393" y="3052"/>
                  </a:lnTo>
                  <a:lnTo>
                    <a:pt x="107646" y="0"/>
                  </a:lnTo>
                  <a:lnTo>
                    <a:pt x="149773" y="4800"/>
                  </a:lnTo>
                  <a:lnTo>
                    <a:pt x="196421" y="9115"/>
                  </a:lnTo>
                  <a:lnTo>
                    <a:pt x="200025" y="92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9" name="SMARTInkShape-7640"/>
            <p:cNvSpPr/>
            <p:nvPr>
              <p:custDataLst>
                <p:tags r:id="rId77"/>
              </p:custDataLst>
            </p:nvPr>
          </p:nvSpPr>
          <p:spPr>
            <a:xfrm>
              <a:off x="647700" y="6581775"/>
              <a:ext cx="142876" cy="38068"/>
            </a:xfrm>
            <a:custGeom>
              <a:avLst/>
              <a:gdLst/>
              <a:ahLst/>
              <a:cxnLst/>
              <a:rect l="0" t="0" r="0" b="0"/>
              <a:pathLst>
                <a:path w="142876" h="38068">
                  <a:moveTo>
                    <a:pt x="0" y="0"/>
                  </a:moveTo>
                  <a:lnTo>
                    <a:pt x="0" y="0"/>
                  </a:lnTo>
                  <a:lnTo>
                    <a:pt x="0" y="5057"/>
                  </a:lnTo>
                  <a:lnTo>
                    <a:pt x="2822" y="10361"/>
                  </a:lnTo>
                  <a:lnTo>
                    <a:pt x="6546" y="16247"/>
                  </a:lnTo>
                  <a:lnTo>
                    <a:pt x="9701" y="25510"/>
                  </a:lnTo>
                  <a:lnTo>
                    <a:pt x="17610" y="36233"/>
                  </a:lnTo>
                  <a:lnTo>
                    <a:pt x="45227" y="37854"/>
                  </a:lnTo>
                  <a:lnTo>
                    <a:pt x="87330" y="38067"/>
                  </a:lnTo>
                  <a:lnTo>
                    <a:pt x="107485" y="37032"/>
                  </a:lnTo>
                  <a:lnTo>
                    <a:pt x="14287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0" name="SMARTInkShape-7641"/>
            <p:cNvSpPr/>
            <p:nvPr>
              <p:custDataLst>
                <p:tags r:id="rId78"/>
              </p:custDataLst>
            </p:nvPr>
          </p:nvSpPr>
          <p:spPr>
            <a:xfrm>
              <a:off x="766037" y="6574299"/>
              <a:ext cx="176939" cy="119541"/>
            </a:xfrm>
            <a:custGeom>
              <a:avLst/>
              <a:gdLst/>
              <a:ahLst/>
              <a:cxnLst/>
              <a:rect l="0" t="0" r="0" b="0"/>
              <a:pathLst>
                <a:path w="176939" h="119541">
                  <a:moveTo>
                    <a:pt x="5488" y="36051"/>
                  </a:moveTo>
                  <a:lnTo>
                    <a:pt x="5488" y="36051"/>
                  </a:lnTo>
                  <a:lnTo>
                    <a:pt x="5488" y="49308"/>
                  </a:lnTo>
                  <a:lnTo>
                    <a:pt x="2666" y="55349"/>
                  </a:lnTo>
                  <a:lnTo>
                    <a:pt x="431" y="58441"/>
                  </a:lnTo>
                  <a:lnTo>
                    <a:pt x="0" y="61561"/>
                  </a:lnTo>
                  <a:lnTo>
                    <a:pt x="2344" y="67851"/>
                  </a:lnTo>
                  <a:lnTo>
                    <a:pt x="4450" y="69950"/>
                  </a:lnTo>
                  <a:lnTo>
                    <a:pt x="9613" y="72284"/>
                  </a:lnTo>
                  <a:lnTo>
                    <a:pt x="18469" y="73598"/>
                  </a:lnTo>
                  <a:lnTo>
                    <a:pt x="61002" y="62371"/>
                  </a:lnTo>
                  <a:lnTo>
                    <a:pt x="103502" y="48454"/>
                  </a:lnTo>
                  <a:lnTo>
                    <a:pt x="146852" y="34048"/>
                  </a:lnTo>
                  <a:lnTo>
                    <a:pt x="150531" y="31540"/>
                  </a:lnTo>
                  <a:lnTo>
                    <a:pt x="154618" y="25932"/>
                  </a:lnTo>
                  <a:lnTo>
                    <a:pt x="156919" y="16826"/>
                  </a:lnTo>
                  <a:lnTo>
                    <a:pt x="157242" y="13709"/>
                  </a:lnTo>
                  <a:lnTo>
                    <a:pt x="156399" y="11631"/>
                  </a:lnTo>
                  <a:lnTo>
                    <a:pt x="154779" y="10246"/>
                  </a:lnTo>
                  <a:lnTo>
                    <a:pt x="128204" y="180"/>
                  </a:lnTo>
                  <a:lnTo>
                    <a:pt x="115062" y="0"/>
                  </a:lnTo>
                  <a:lnTo>
                    <a:pt x="70886" y="7739"/>
                  </a:lnTo>
                  <a:lnTo>
                    <a:pt x="57791" y="14845"/>
                  </a:lnTo>
                  <a:lnTo>
                    <a:pt x="40611" y="29835"/>
                  </a:lnTo>
                  <a:lnTo>
                    <a:pt x="36973" y="38933"/>
                  </a:lnTo>
                  <a:lnTo>
                    <a:pt x="36003" y="44323"/>
                  </a:lnTo>
                  <a:lnTo>
                    <a:pt x="37747" y="55954"/>
                  </a:lnTo>
                  <a:lnTo>
                    <a:pt x="44680" y="71581"/>
                  </a:lnTo>
                  <a:lnTo>
                    <a:pt x="56504" y="86343"/>
                  </a:lnTo>
                  <a:lnTo>
                    <a:pt x="70933" y="96226"/>
                  </a:lnTo>
                  <a:lnTo>
                    <a:pt x="101318" y="107988"/>
                  </a:lnTo>
                  <a:lnTo>
                    <a:pt x="145389" y="119540"/>
                  </a:lnTo>
                  <a:lnTo>
                    <a:pt x="176938" y="112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1" name="SMARTInkShape-7642"/>
            <p:cNvSpPr/>
            <p:nvPr>
              <p:custDataLst>
                <p:tags r:id="rId79"/>
              </p:custDataLst>
            </p:nvPr>
          </p:nvSpPr>
          <p:spPr>
            <a:xfrm>
              <a:off x="971550" y="6600880"/>
              <a:ext cx="133351" cy="104552"/>
            </a:xfrm>
            <a:custGeom>
              <a:avLst/>
              <a:gdLst/>
              <a:ahLst/>
              <a:cxnLst/>
              <a:rect l="0" t="0" r="0" b="0"/>
              <a:pathLst>
                <a:path w="133351" h="104552">
                  <a:moveTo>
                    <a:pt x="0" y="28520"/>
                  </a:moveTo>
                  <a:lnTo>
                    <a:pt x="0" y="28520"/>
                  </a:lnTo>
                  <a:lnTo>
                    <a:pt x="0" y="74058"/>
                  </a:lnTo>
                  <a:lnTo>
                    <a:pt x="0" y="104152"/>
                  </a:lnTo>
                  <a:lnTo>
                    <a:pt x="5056" y="104551"/>
                  </a:lnTo>
                  <a:lnTo>
                    <a:pt x="6546" y="103550"/>
                  </a:lnTo>
                  <a:lnTo>
                    <a:pt x="7539" y="101823"/>
                  </a:lnTo>
                  <a:lnTo>
                    <a:pt x="10322" y="88464"/>
                  </a:lnTo>
                  <a:lnTo>
                    <a:pt x="15994" y="78149"/>
                  </a:lnTo>
                  <a:lnTo>
                    <a:pt x="19203" y="63216"/>
                  </a:lnTo>
                  <a:lnTo>
                    <a:pt x="41405" y="18583"/>
                  </a:lnTo>
                  <a:lnTo>
                    <a:pt x="50838" y="7114"/>
                  </a:lnTo>
                  <a:lnTo>
                    <a:pt x="57167" y="3131"/>
                  </a:lnTo>
                  <a:lnTo>
                    <a:pt x="66481" y="365"/>
                  </a:lnTo>
                  <a:lnTo>
                    <a:pt x="79768" y="0"/>
                  </a:lnTo>
                  <a:lnTo>
                    <a:pt x="81753" y="1040"/>
                  </a:lnTo>
                  <a:lnTo>
                    <a:pt x="83077" y="2792"/>
                  </a:lnTo>
                  <a:lnTo>
                    <a:pt x="85607" y="7560"/>
                  </a:lnTo>
                  <a:lnTo>
                    <a:pt x="91922" y="16194"/>
                  </a:lnTo>
                  <a:lnTo>
                    <a:pt x="94264" y="25457"/>
                  </a:lnTo>
                  <a:lnTo>
                    <a:pt x="95212" y="53894"/>
                  </a:lnTo>
                  <a:lnTo>
                    <a:pt x="98055" y="58494"/>
                  </a:lnTo>
                  <a:lnTo>
                    <a:pt x="103448" y="65015"/>
                  </a:lnTo>
                  <a:lnTo>
                    <a:pt x="121060" y="66479"/>
                  </a:lnTo>
                  <a:lnTo>
                    <a:pt x="133350" y="570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2" name="SMARTInkShape-7643"/>
            <p:cNvSpPr/>
            <p:nvPr>
              <p:custDataLst>
                <p:tags r:id="rId80"/>
              </p:custDataLst>
            </p:nvPr>
          </p:nvSpPr>
          <p:spPr>
            <a:xfrm>
              <a:off x="1114996" y="6572366"/>
              <a:ext cx="113730" cy="109090"/>
            </a:xfrm>
            <a:custGeom>
              <a:avLst/>
              <a:gdLst/>
              <a:ahLst/>
              <a:cxnLst/>
              <a:rect l="0" t="0" r="0" b="0"/>
              <a:pathLst>
                <a:path w="113730" h="109090">
                  <a:moveTo>
                    <a:pt x="113729" y="9409"/>
                  </a:moveTo>
                  <a:lnTo>
                    <a:pt x="113729" y="9409"/>
                  </a:lnTo>
                  <a:lnTo>
                    <a:pt x="105528" y="9409"/>
                  </a:lnTo>
                  <a:lnTo>
                    <a:pt x="85939" y="766"/>
                  </a:lnTo>
                  <a:lnTo>
                    <a:pt x="72139" y="0"/>
                  </a:lnTo>
                  <a:lnTo>
                    <a:pt x="40119" y="13151"/>
                  </a:lnTo>
                  <a:lnTo>
                    <a:pt x="15810" y="31684"/>
                  </a:lnTo>
                  <a:lnTo>
                    <a:pt x="3762" y="44344"/>
                  </a:lnTo>
                  <a:lnTo>
                    <a:pt x="1355" y="50689"/>
                  </a:lnTo>
                  <a:lnTo>
                    <a:pt x="0" y="70323"/>
                  </a:lnTo>
                  <a:lnTo>
                    <a:pt x="2505" y="81638"/>
                  </a:lnTo>
                  <a:lnTo>
                    <a:pt x="9865" y="93957"/>
                  </a:lnTo>
                  <a:lnTo>
                    <a:pt x="15709" y="99903"/>
                  </a:lnTo>
                  <a:lnTo>
                    <a:pt x="36289" y="109089"/>
                  </a:lnTo>
                  <a:lnTo>
                    <a:pt x="78913" y="105536"/>
                  </a:lnTo>
                  <a:lnTo>
                    <a:pt x="104204" y="95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3" name="SMARTInkShape-7644"/>
            <p:cNvSpPr/>
            <p:nvPr>
              <p:custDataLst>
                <p:tags r:id="rId81"/>
              </p:custDataLst>
            </p:nvPr>
          </p:nvSpPr>
          <p:spPr>
            <a:xfrm>
              <a:off x="1228728" y="6448425"/>
              <a:ext cx="304762" cy="200011"/>
            </a:xfrm>
            <a:custGeom>
              <a:avLst/>
              <a:gdLst/>
              <a:ahLst/>
              <a:cxnLst/>
              <a:rect l="0" t="0" r="0" b="0"/>
              <a:pathLst>
                <a:path w="304762" h="200011">
                  <a:moveTo>
                    <a:pt x="28572" y="0"/>
                  </a:moveTo>
                  <a:lnTo>
                    <a:pt x="28572" y="0"/>
                  </a:lnTo>
                  <a:lnTo>
                    <a:pt x="28572" y="5057"/>
                  </a:lnTo>
                  <a:lnTo>
                    <a:pt x="27514" y="6546"/>
                  </a:lnTo>
                  <a:lnTo>
                    <a:pt x="25750" y="7539"/>
                  </a:lnTo>
                  <a:lnTo>
                    <a:pt x="23516" y="8201"/>
                  </a:lnTo>
                  <a:lnTo>
                    <a:pt x="22026" y="9701"/>
                  </a:lnTo>
                  <a:lnTo>
                    <a:pt x="20371" y="14189"/>
                  </a:lnTo>
                  <a:lnTo>
                    <a:pt x="11560" y="56059"/>
                  </a:lnTo>
                  <a:lnTo>
                    <a:pt x="8543" y="101361"/>
                  </a:lnTo>
                  <a:lnTo>
                    <a:pt x="1332" y="125506"/>
                  </a:lnTo>
                  <a:lnTo>
                    <a:pt x="0" y="161722"/>
                  </a:lnTo>
                  <a:lnTo>
                    <a:pt x="5054" y="156808"/>
                  </a:lnTo>
                  <a:lnTo>
                    <a:pt x="10359" y="154360"/>
                  </a:lnTo>
                  <a:lnTo>
                    <a:pt x="13255" y="153706"/>
                  </a:lnTo>
                  <a:lnTo>
                    <a:pt x="15185" y="152212"/>
                  </a:lnTo>
                  <a:lnTo>
                    <a:pt x="23595" y="139257"/>
                  </a:lnTo>
                  <a:lnTo>
                    <a:pt x="29182" y="135975"/>
                  </a:lnTo>
                  <a:lnTo>
                    <a:pt x="35193" y="133459"/>
                  </a:lnTo>
                  <a:lnTo>
                    <a:pt x="45776" y="125302"/>
                  </a:lnTo>
                  <a:lnTo>
                    <a:pt x="56707" y="123864"/>
                  </a:lnTo>
                  <a:lnTo>
                    <a:pt x="74989" y="131370"/>
                  </a:lnTo>
                  <a:lnTo>
                    <a:pt x="78567" y="132030"/>
                  </a:lnTo>
                  <a:lnTo>
                    <a:pt x="85364" y="135586"/>
                  </a:lnTo>
                  <a:lnTo>
                    <a:pt x="91913" y="139635"/>
                  </a:lnTo>
                  <a:lnTo>
                    <a:pt x="104741" y="142235"/>
                  </a:lnTo>
                  <a:lnTo>
                    <a:pt x="151219" y="142859"/>
                  </a:lnTo>
                  <a:lnTo>
                    <a:pt x="154787" y="142864"/>
                  </a:lnTo>
                  <a:lnTo>
                    <a:pt x="161573" y="140048"/>
                  </a:lnTo>
                  <a:lnTo>
                    <a:pt x="174553" y="129617"/>
                  </a:lnTo>
                  <a:lnTo>
                    <a:pt x="178119" y="123577"/>
                  </a:lnTo>
                  <a:lnTo>
                    <a:pt x="179070" y="120484"/>
                  </a:lnTo>
                  <a:lnTo>
                    <a:pt x="178646" y="117365"/>
                  </a:lnTo>
                  <a:lnTo>
                    <a:pt x="175352" y="111076"/>
                  </a:lnTo>
                  <a:lnTo>
                    <a:pt x="158532" y="92071"/>
                  </a:lnTo>
                  <a:lnTo>
                    <a:pt x="139459" y="80432"/>
                  </a:lnTo>
                  <a:lnTo>
                    <a:pt x="131477" y="78081"/>
                  </a:lnTo>
                  <a:lnTo>
                    <a:pt x="121580" y="79858"/>
                  </a:lnTo>
                  <a:lnTo>
                    <a:pt x="108092" y="84566"/>
                  </a:lnTo>
                  <a:lnTo>
                    <a:pt x="100699" y="90438"/>
                  </a:lnTo>
                  <a:lnTo>
                    <a:pt x="97670" y="98755"/>
                  </a:lnTo>
                  <a:lnTo>
                    <a:pt x="95726" y="116286"/>
                  </a:lnTo>
                  <a:lnTo>
                    <a:pt x="98282" y="123296"/>
                  </a:lnTo>
                  <a:lnTo>
                    <a:pt x="100445" y="126647"/>
                  </a:lnTo>
                  <a:lnTo>
                    <a:pt x="104976" y="145118"/>
                  </a:lnTo>
                  <a:lnTo>
                    <a:pt x="107024" y="147546"/>
                  </a:lnTo>
                  <a:lnTo>
                    <a:pt x="151279" y="177685"/>
                  </a:lnTo>
                  <a:lnTo>
                    <a:pt x="158250" y="180572"/>
                  </a:lnTo>
                  <a:lnTo>
                    <a:pt x="164876" y="185382"/>
                  </a:lnTo>
                  <a:lnTo>
                    <a:pt x="168125" y="186029"/>
                  </a:lnTo>
                  <a:lnTo>
                    <a:pt x="171349" y="185403"/>
                  </a:lnTo>
                  <a:lnTo>
                    <a:pt x="198028" y="171002"/>
                  </a:lnTo>
                  <a:lnTo>
                    <a:pt x="231737" y="139692"/>
                  </a:lnTo>
                  <a:lnTo>
                    <a:pt x="250819" y="104247"/>
                  </a:lnTo>
                  <a:lnTo>
                    <a:pt x="257171" y="99248"/>
                  </a:lnTo>
                  <a:lnTo>
                    <a:pt x="260346" y="97917"/>
                  </a:lnTo>
                  <a:lnTo>
                    <a:pt x="262463" y="95969"/>
                  </a:lnTo>
                  <a:lnTo>
                    <a:pt x="264815" y="90984"/>
                  </a:lnTo>
                  <a:lnTo>
                    <a:pt x="266501" y="89230"/>
                  </a:lnTo>
                  <a:lnTo>
                    <a:pt x="271196" y="87283"/>
                  </a:lnTo>
                  <a:lnTo>
                    <a:pt x="272871" y="87822"/>
                  </a:lnTo>
                  <a:lnTo>
                    <a:pt x="273988" y="89240"/>
                  </a:lnTo>
                  <a:lnTo>
                    <a:pt x="276287" y="93638"/>
                  </a:lnTo>
                  <a:lnTo>
                    <a:pt x="280837" y="99119"/>
                  </a:lnTo>
                  <a:lnTo>
                    <a:pt x="286387" y="102261"/>
                  </a:lnTo>
                  <a:lnTo>
                    <a:pt x="289349" y="103099"/>
                  </a:lnTo>
                  <a:lnTo>
                    <a:pt x="291323" y="104716"/>
                  </a:lnTo>
                  <a:lnTo>
                    <a:pt x="293517" y="109335"/>
                  </a:lnTo>
                  <a:lnTo>
                    <a:pt x="303427" y="153894"/>
                  </a:lnTo>
                  <a:lnTo>
                    <a:pt x="304761" y="184107"/>
                  </a:lnTo>
                  <a:lnTo>
                    <a:pt x="301959" y="190480"/>
                  </a:lnTo>
                  <a:lnTo>
                    <a:pt x="296593" y="198140"/>
                  </a:lnTo>
                  <a:lnTo>
                    <a:pt x="293037" y="199186"/>
                  </a:lnTo>
                  <a:lnTo>
                    <a:pt x="285873" y="200010"/>
                  </a:lnTo>
                  <a:lnTo>
                    <a:pt x="285747"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954" name="SMARTInkShape-Group739"/>
          <p:cNvGrpSpPr/>
          <p:nvPr/>
        </p:nvGrpSpPr>
        <p:grpSpPr>
          <a:xfrm>
            <a:off x="4162971" y="4924425"/>
            <a:ext cx="1494476" cy="542926"/>
            <a:chOff x="4162971" y="4924425"/>
            <a:chExt cx="1494476" cy="542926"/>
          </a:xfrm>
        </p:grpSpPr>
        <p:sp>
          <p:nvSpPr>
            <p:cNvPr id="2935" name="SMARTInkShape-7645"/>
            <p:cNvSpPr/>
            <p:nvPr>
              <p:custDataLst>
                <p:tags r:id="rId56"/>
              </p:custDataLst>
            </p:nvPr>
          </p:nvSpPr>
          <p:spPr>
            <a:xfrm>
              <a:off x="4162971" y="5181600"/>
              <a:ext cx="47080" cy="19051"/>
            </a:xfrm>
            <a:custGeom>
              <a:avLst/>
              <a:gdLst/>
              <a:ahLst/>
              <a:cxnLst/>
              <a:rect l="0" t="0" r="0" b="0"/>
              <a:pathLst>
                <a:path w="47080" h="19051">
                  <a:moveTo>
                    <a:pt x="47079" y="0"/>
                  </a:moveTo>
                  <a:lnTo>
                    <a:pt x="47079" y="0"/>
                  </a:lnTo>
                  <a:lnTo>
                    <a:pt x="47079" y="9133"/>
                  </a:lnTo>
                  <a:lnTo>
                    <a:pt x="0" y="9525"/>
                  </a:lnTo>
                  <a:lnTo>
                    <a:pt x="4672" y="9525"/>
                  </a:lnTo>
                  <a:lnTo>
                    <a:pt x="6108" y="8467"/>
                  </a:lnTo>
                  <a:lnTo>
                    <a:pt x="7703" y="4469"/>
                  </a:lnTo>
                  <a:lnTo>
                    <a:pt x="9187" y="2979"/>
                  </a:lnTo>
                  <a:lnTo>
                    <a:pt x="18078" y="115"/>
                  </a:lnTo>
                  <a:lnTo>
                    <a:pt x="23435" y="34"/>
                  </a:lnTo>
                  <a:lnTo>
                    <a:pt x="24966" y="1081"/>
                  </a:lnTo>
                  <a:lnTo>
                    <a:pt x="25987" y="2838"/>
                  </a:lnTo>
                  <a:lnTo>
                    <a:pt x="27760" y="9703"/>
                  </a:lnTo>
                  <a:lnTo>
                    <a:pt x="28029"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6" name="SMARTInkShape-7646"/>
            <p:cNvSpPr/>
            <p:nvPr>
              <p:custDataLst>
                <p:tags r:id="rId57"/>
              </p:custDataLst>
            </p:nvPr>
          </p:nvSpPr>
          <p:spPr>
            <a:xfrm>
              <a:off x="4324350" y="5087674"/>
              <a:ext cx="47626" cy="179652"/>
            </a:xfrm>
            <a:custGeom>
              <a:avLst/>
              <a:gdLst/>
              <a:ahLst/>
              <a:cxnLst/>
              <a:rect l="0" t="0" r="0" b="0"/>
              <a:pathLst>
                <a:path w="47626" h="179652">
                  <a:moveTo>
                    <a:pt x="47625" y="8201"/>
                  </a:moveTo>
                  <a:lnTo>
                    <a:pt x="47625" y="8201"/>
                  </a:lnTo>
                  <a:lnTo>
                    <a:pt x="47625" y="0"/>
                  </a:lnTo>
                  <a:lnTo>
                    <a:pt x="39424" y="6993"/>
                  </a:lnTo>
                  <a:lnTo>
                    <a:pt x="27791" y="52891"/>
                  </a:lnTo>
                  <a:lnTo>
                    <a:pt x="18817" y="71184"/>
                  </a:lnTo>
                  <a:lnTo>
                    <a:pt x="15720" y="75590"/>
                  </a:lnTo>
                  <a:lnTo>
                    <a:pt x="12278" y="86130"/>
                  </a:lnTo>
                  <a:lnTo>
                    <a:pt x="6945" y="125474"/>
                  </a:lnTo>
                  <a:lnTo>
                    <a:pt x="407" y="162835"/>
                  </a:lnTo>
                  <a:lnTo>
                    <a:pt x="0" y="17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7" name="SMARTInkShape-7647"/>
            <p:cNvSpPr/>
            <p:nvPr>
              <p:custDataLst>
                <p:tags r:id="rId58"/>
              </p:custDataLst>
            </p:nvPr>
          </p:nvSpPr>
          <p:spPr>
            <a:xfrm>
              <a:off x="4329860" y="5019809"/>
              <a:ext cx="182991" cy="95059"/>
            </a:xfrm>
            <a:custGeom>
              <a:avLst/>
              <a:gdLst/>
              <a:ahLst/>
              <a:cxnLst/>
              <a:rect l="0" t="0" r="0" b="0"/>
              <a:pathLst>
                <a:path w="182991" h="95059">
                  <a:moveTo>
                    <a:pt x="4015" y="66541"/>
                  </a:moveTo>
                  <a:lnTo>
                    <a:pt x="4015" y="66541"/>
                  </a:lnTo>
                  <a:lnTo>
                    <a:pt x="4015" y="52352"/>
                  </a:lnTo>
                  <a:lnTo>
                    <a:pt x="6837" y="46829"/>
                  </a:lnTo>
                  <a:lnTo>
                    <a:pt x="13736" y="39788"/>
                  </a:lnTo>
                  <a:lnTo>
                    <a:pt x="42807" y="17027"/>
                  </a:lnTo>
                  <a:lnTo>
                    <a:pt x="56181" y="12785"/>
                  </a:lnTo>
                  <a:lnTo>
                    <a:pt x="98827" y="2150"/>
                  </a:lnTo>
                  <a:lnTo>
                    <a:pt x="142991" y="167"/>
                  </a:lnTo>
                  <a:lnTo>
                    <a:pt x="155035" y="0"/>
                  </a:lnTo>
                  <a:lnTo>
                    <a:pt x="163915" y="2746"/>
                  </a:lnTo>
                  <a:lnTo>
                    <a:pt x="171390" y="6438"/>
                  </a:lnTo>
                  <a:lnTo>
                    <a:pt x="178240" y="8079"/>
                  </a:lnTo>
                  <a:lnTo>
                    <a:pt x="180490" y="9575"/>
                  </a:lnTo>
                  <a:lnTo>
                    <a:pt x="181990" y="11630"/>
                  </a:lnTo>
                  <a:lnTo>
                    <a:pt x="182990" y="14059"/>
                  </a:lnTo>
                  <a:lnTo>
                    <a:pt x="182599" y="16736"/>
                  </a:lnTo>
                  <a:lnTo>
                    <a:pt x="179341" y="22533"/>
                  </a:lnTo>
                  <a:lnTo>
                    <a:pt x="175932" y="24503"/>
                  </a:lnTo>
                  <a:lnTo>
                    <a:pt x="129482" y="35750"/>
                  </a:lnTo>
                  <a:lnTo>
                    <a:pt x="88702" y="45278"/>
                  </a:lnTo>
                  <a:lnTo>
                    <a:pt x="41979" y="60317"/>
                  </a:lnTo>
                  <a:lnTo>
                    <a:pt x="19197" y="72916"/>
                  </a:lnTo>
                  <a:lnTo>
                    <a:pt x="7925" y="81365"/>
                  </a:lnTo>
                  <a:lnTo>
                    <a:pt x="1167" y="83713"/>
                  </a:lnTo>
                  <a:lnTo>
                    <a:pt x="0" y="85397"/>
                  </a:lnTo>
                  <a:lnTo>
                    <a:pt x="280" y="87578"/>
                  </a:lnTo>
                  <a:lnTo>
                    <a:pt x="1525" y="90092"/>
                  </a:lnTo>
                  <a:lnTo>
                    <a:pt x="4472" y="91766"/>
                  </a:lnTo>
                  <a:lnTo>
                    <a:pt x="24410" y="94454"/>
                  </a:lnTo>
                  <a:lnTo>
                    <a:pt x="64106" y="95058"/>
                  </a:lnTo>
                  <a:lnTo>
                    <a:pt x="80463" y="94032"/>
                  </a:lnTo>
                  <a:lnTo>
                    <a:pt x="124867" y="86911"/>
                  </a:lnTo>
                  <a:lnTo>
                    <a:pt x="165940" y="85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8" name="SMARTInkShape-7648"/>
            <p:cNvSpPr/>
            <p:nvPr>
              <p:custDataLst>
                <p:tags r:id="rId59"/>
              </p:custDataLst>
            </p:nvPr>
          </p:nvSpPr>
          <p:spPr>
            <a:xfrm>
              <a:off x="4354136" y="5153025"/>
              <a:ext cx="132140" cy="56997"/>
            </a:xfrm>
            <a:custGeom>
              <a:avLst/>
              <a:gdLst/>
              <a:ahLst/>
              <a:cxnLst/>
              <a:rect l="0" t="0" r="0" b="0"/>
              <a:pathLst>
                <a:path w="132140" h="56997">
                  <a:moveTo>
                    <a:pt x="36889" y="0"/>
                  </a:moveTo>
                  <a:lnTo>
                    <a:pt x="36889" y="0"/>
                  </a:lnTo>
                  <a:lnTo>
                    <a:pt x="31833" y="5057"/>
                  </a:lnTo>
                  <a:lnTo>
                    <a:pt x="29350" y="10361"/>
                  </a:lnTo>
                  <a:lnTo>
                    <a:pt x="28688" y="13257"/>
                  </a:lnTo>
                  <a:lnTo>
                    <a:pt x="19486" y="19298"/>
                  </a:lnTo>
                  <a:lnTo>
                    <a:pt x="2878" y="26743"/>
                  </a:lnTo>
                  <a:lnTo>
                    <a:pt x="1515" y="28411"/>
                  </a:lnTo>
                  <a:lnTo>
                    <a:pt x="0" y="33089"/>
                  </a:lnTo>
                  <a:lnTo>
                    <a:pt x="655" y="34759"/>
                  </a:lnTo>
                  <a:lnTo>
                    <a:pt x="2150" y="35873"/>
                  </a:lnTo>
                  <a:lnTo>
                    <a:pt x="6633" y="38169"/>
                  </a:lnTo>
                  <a:lnTo>
                    <a:pt x="17224" y="45411"/>
                  </a:lnTo>
                  <a:lnTo>
                    <a:pt x="45352" y="54518"/>
                  </a:lnTo>
                  <a:lnTo>
                    <a:pt x="90802" y="56996"/>
                  </a:lnTo>
                  <a:lnTo>
                    <a:pt x="109896" y="52048"/>
                  </a:lnTo>
                  <a:lnTo>
                    <a:pt x="132139"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9" name="SMARTInkShape-7649"/>
            <p:cNvSpPr/>
            <p:nvPr>
              <p:custDataLst>
                <p:tags r:id="rId60"/>
              </p:custDataLst>
            </p:nvPr>
          </p:nvSpPr>
          <p:spPr>
            <a:xfrm>
              <a:off x="4524375" y="5086350"/>
              <a:ext cx="152401" cy="95251"/>
            </a:xfrm>
            <a:custGeom>
              <a:avLst/>
              <a:gdLst/>
              <a:ahLst/>
              <a:cxnLst/>
              <a:rect l="0" t="0" r="0" b="0"/>
              <a:pathLst>
                <a:path w="152401" h="95251">
                  <a:moveTo>
                    <a:pt x="0" y="0"/>
                  </a:moveTo>
                  <a:lnTo>
                    <a:pt x="0" y="0"/>
                  </a:lnTo>
                  <a:lnTo>
                    <a:pt x="0" y="8201"/>
                  </a:lnTo>
                  <a:lnTo>
                    <a:pt x="1058" y="8642"/>
                  </a:lnTo>
                  <a:lnTo>
                    <a:pt x="8201" y="9410"/>
                  </a:lnTo>
                  <a:lnTo>
                    <a:pt x="54634" y="47110"/>
                  </a:lnTo>
                  <a:lnTo>
                    <a:pt x="102114" y="79366"/>
                  </a:lnTo>
                  <a:lnTo>
                    <a:pt x="123057" y="92426"/>
                  </a:lnTo>
                  <a:lnTo>
                    <a:pt x="15240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0" name="SMARTInkShape-7650"/>
            <p:cNvSpPr/>
            <p:nvPr>
              <p:custDataLst>
                <p:tags r:id="rId61"/>
              </p:custDataLst>
            </p:nvPr>
          </p:nvSpPr>
          <p:spPr>
            <a:xfrm>
              <a:off x="4562475" y="5095875"/>
              <a:ext cx="133351" cy="81572"/>
            </a:xfrm>
            <a:custGeom>
              <a:avLst/>
              <a:gdLst/>
              <a:ahLst/>
              <a:cxnLst/>
              <a:rect l="0" t="0" r="0" b="0"/>
              <a:pathLst>
                <a:path w="133351" h="81572">
                  <a:moveTo>
                    <a:pt x="133350" y="0"/>
                  </a:moveTo>
                  <a:lnTo>
                    <a:pt x="133350" y="0"/>
                  </a:lnTo>
                  <a:lnTo>
                    <a:pt x="104011" y="1058"/>
                  </a:lnTo>
                  <a:lnTo>
                    <a:pt x="73320" y="16247"/>
                  </a:lnTo>
                  <a:lnTo>
                    <a:pt x="26177" y="51005"/>
                  </a:lnTo>
                  <a:lnTo>
                    <a:pt x="603" y="75608"/>
                  </a:lnTo>
                  <a:lnTo>
                    <a:pt x="119" y="81571"/>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1" name="SMARTInkShape-7651"/>
            <p:cNvSpPr/>
            <p:nvPr>
              <p:custDataLst>
                <p:tags r:id="rId62"/>
              </p:custDataLst>
            </p:nvPr>
          </p:nvSpPr>
          <p:spPr>
            <a:xfrm>
              <a:off x="4697821" y="5067427"/>
              <a:ext cx="150405" cy="104634"/>
            </a:xfrm>
            <a:custGeom>
              <a:avLst/>
              <a:gdLst/>
              <a:ahLst/>
              <a:cxnLst/>
              <a:rect l="0" t="0" r="0" b="0"/>
              <a:pathLst>
                <a:path w="150405" h="104634">
                  <a:moveTo>
                    <a:pt x="112304" y="18923"/>
                  </a:moveTo>
                  <a:lnTo>
                    <a:pt x="112304" y="18923"/>
                  </a:lnTo>
                  <a:lnTo>
                    <a:pt x="120505" y="10722"/>
                  </a:lnTo>
                  <a:lnTo>
                    <a:pt x="119888" y="9222"/>
                  </a:lnTo>
                  <a:lnTo>
                    <a:pt x="113512" y="1313"/>
                  </a:lnTo>
                  <a:lnTo>
                    <a:pt x="90952" y="0"/>
                  </a:lnTo>
                  <a:lnTo>
                    <a:pt x="47735" y="13141"/>
                  </a:lnTo>
                  <a:lnTo>
                    <a:pt x="27791" y="22266"/>
                  </a:lnTo>
                  <a:lnTo>
                    <a:pt x="4739" y="41163"/>
                  </a:lnTo>
                  <a:lnTo>
                    <a:pt x="998" y="47505"/>
                  </a:lnTo>
                  <a:lnTo>
                    <a:pt x="0" y="50678"/>
                  </a:lnTo>
                  <a:lnTo>
                    <a:pt x="1713" y="59847"/>
                  </a:lnTo>
                  <a:lnTo>
                    <a:pt x="8628" y="74088"/>
                  </a:lnTo>
                  <a:lnTo>
                    <a:pt x="29818" y="98182"/>
                  </a:lnTo>
                  <a:lnTo>
                    <a:pt x="38955" y="101775"/>
                  </a:lnTo>
                  <a:lnTo>
                    <a:pt x="77237" y="104080"/>
                  </a:lnTo>
                  <a:lnTo>
                    <a:pt x="120138" y="104573"/>
                  </a:lnTo>
                  <a:lnTo>
                    <a:pt x="136782" y="104633"/>
                  </a:lnTo>
                  <a:lnTo>
                    <a:pt x="150404" y="951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2" name="SMARTInkShape-7652"/>
            <p:cNvSpPr/>
            <p:nvPr>
              <p:custDataLst>
                <p:tags r:id="rId63"/>
              </p:custDataLst>
            </p:nvPr>
          </p:nvSpPr>
          <p:spPr>
            <a:xfrm>
              <a:off x="4943476" y="4933950"/>
              <a:ext cx="28575" cy="199569"/>
            </a:xfrm>
            <a:custGeom>
              <a:avLst/>
              <a:gdLst/>
              <a:ahLst/>
              <a:cxnLst/>
              <a:rect l="0" t="0" r="0" b="0"/>
              <a:pathLst>
                <a:path w="28575" h="199569">
                  <a:moveTo>
                    <a:pt x="28574" y="0"/>
                  </a:moveTo>
                  <a:lnTo>
                    <a:pt x="28574" y="0"/>
                  </a:lnTo>
                  <a:lnTo>
                    <a:pt x="23518" y="5057"/>
                  </a:lnTo>
                  <a:lnTo>
                    <a:pt x="21035" y="10361"/>
                  </a:lnTo>
                  <a:lnTo>
                    <a:pt x="20373" y="13257"/>
                  </a:lnTo>
                  <a:lnTo>
                    <a:pt x="11684" y="28648"/>
                  </a:lnTo>
                  <a:lnTo>
                    <a:pt x="1449" y="75407"/>
                  </a:lnTo>
                  <a:lnTo>
                    <a:pt x="84" y="117615"/>
                  </a:lnTo>
                  <a:lnTo>
                    <a:pt x="4" y="161933"/>
                  </a:lnTo>
                  <a:lnTo>
                    <a:pt x="0" y="188062"/>
                  </a:lnTo>
                  <a:lnTo>
                    <a:pt x="9132" y="199568"/>
                  </a:lnTo>
                  <a:lnTo>
                    <a:pt x="9524"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3" name="SMARTInkShape-7653"/>
            <p:cNvSpPr/>
            <p:nvPr>
              <p:custDataLst>
                <p:tags r:id="rId64"/>
              </p:custDataLst>
            </p:nvPr>
          </p:nvSpPr>
          <p:spPr>
            <a:xfrm>
              <a:off x="5000625" y="5038725"/>
              <a:ext cx="85726" cy="94725"/>
            </a:xfrm>
            <a:custGeom>
              <a:avLst/>
              <a:gdLst/>
              <a:ahLst/>
              <a:cxnLst/>
              <a:rect l="0" t="0" r="0" b="0"/>
              <a:pathLst>
                <a:path w="85726" h="94725">
                  <a:moveTo>
                    <a:pt x="0" y="19050"/>
                  </a:moveTo>
                  <a:lnTo>
                    <a:pt x="0" y="19050"/>
                  </a:lnTo>
                  <a:lnTo>
                    <a:pt x="0" y="64746"/>
                  </a:lnTo>
                  <a:lnTo>
                    <a:pt x="0" y="73937"/>
                  </a:lnTo>
                  <a:lnTo>
                    <a:pt x="7604" y="83358"/>
                  </a:lnTo>
                  <a:lnTo>
                    <a:pt x="16247" y="91256"/>
                  </a:lnTo>
                  <a:lnTo>
                    <a:pt x="25510" y="94066"/>
                  </a:lnTo>
                  <a:lnTo>
                    <a:pt x="31799" y="94724"/>
                  </a:lnTo>
                  <a:lnTo>
                    <a:pt x="33899" y="93842"/>
                  </a:lnTo>
                  <a:lnTo>
                    <a:pt x="35299" y="92194"/>
                  </a:lnTo>
                  <a:lnTo>
                    <a:pt x="36233" y="90038"/>
                  </a:lnTo>
                  <a:lnTo>
                    <a:pt x="37914" y="88600"/>
                  </a:lnTo>
                  <a:lnTo>
                    <a:pt x="48216" y="83471"/>
                  </a:lnTo>
                  <a:lnTo>
                    <a:pt x="54237" y="77315"/>
                  </a:lnTo>
                  <a:lnTo>
                    <a:pt x="73392" y="48154"/>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4" name="SMARTInkShape-7654"/>
            <p:cNvSpPr/>
            <p:nvPr>
              <p:custDataLst>
                <p:tags r:id="rId65"/>
              </p:custDataLst>
            </p:nvPr>
          </p:nvSpPr>
          <p:spPr>
            <a:xfrm>
              <a:off x="5144058" y="5000625"/>
              <a:ext cx="66118" cy="104773"/>
            </a:xfrm>
            <a:custGeom>
              <a:avLst/>
              <a:gdLst/>
              <a:ahLst/>
              <a:cxnLst/>
              <a:rect l="0" t="0" r="0" b="0"/>
              <a:pathLst>
                <a:path w="66118" h="104773">
                  <a:moveTo>
                    <a:pt x="66117" y="0"/>
                  </a:moveTo>
                  <a:lnTo>
                    <a:pt x="66117" y="0"/>
                  </a:lnTo>
                  <a:lnTo>
                    <a:pt x="44659" y="0"/>
                  </a:lnTo>
                  <a:lnTo>
                    <a:pt x="37883" y="2822"/>
                  </a:lnTo>
                  <a:lnTo>
                    <a:pt x="31344" y="6546"/>
                  </a:lnTo>
                  <a:lnTo>
                    <a:pt x="18521" y="8937"/>
                  </a:lnTo>
                  <a:lnTo>
                    <a:pt x="15337" y="9133"/>
                  </a:lnTo>
                  <a:lnTo>
                    <a:pt x="8976" y="12173"/>
                  </a:lnTo>
                  <a:lnTo>
                    <a:pt x="5798" y="14465"/>
                  </a:lnTo>
                  <a:lnTo>
                    <a:pt x="2267" y="19834"/>
                  </a:lnTo>
                  <a:lnTo>
                    <a:pt x="0" y="31905"/>
                  </a:lnTo>
                  <a:lnTo>
                    <a:pt x="1931" y="33970"/>
                  </a:lnTo>
                  <a:lnTo>
                    <a:pt x="14761" y="38993"/>
                  </a:lnTo>
                  <a:lnTo>
                    <a:pt x="46384" y="63440"/>
                  </a:lnTo>
                  <a:lnTo>
                    <a:pt x="53114" y="66296"/>
                  </a:lnTo>
                  <a:lnTo>
                    <a:pt x="59633" y="71093"/>
                  </a:lnTo>
                  <a:lnTo>
                    <a:pt x="63235" y="76752"/>
                  </a:lnTo>
                  <a:lnTo>
                    <a:pt x="65948" y="93401"/>
                  </a:lnTo>
                  <a:lnTo>
                    <a:pt x="61011" y="99758"/>
                  </a:lnTo>
                  <a:lnTo>
                    <a:pt x="55734" y="102546"/>
                  </a:lnTo>
                  <a:lnTo>
                    <a:pt x="37466" y="104579"/>
                  </a:lnTo>
                  <a:lnTo>
                    <a:pt x="28181" y="104772"/>
                  </a:lnTo>
                  <a:lnTo>
                    <a:pt x="28017"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5" name="SMARTInkShape-7655"/>
            <p:cNvSpPr/>
            <p:nvPr>
              <p:custDataLst>
                <p:tags r:id="rId66"/>
              </p:custDataLst>
            </p:nvPr>
          </p:nvSpPr>
          <p:spPr>
            <a:xfrm>
              <a:off x="5296302" y="5038725"/>
              <a:ext cx="47224" cy="66676"/>
            </a:xfrm>
            <a:custGeom>
              <a:avLst/>
              <a:gdLst/>
              <a:ahLst/>
              <a:cxnLst/>
              <a:rect l="0" t="0" r="0" b="0"/>
              <a:pathLst>
                <a:path w="47224" h="66676">
                  <a:moveTo>
                    <a:pt x="18648" y="0"/>
                  </a:moveTo>
                  <a:lnTo>
                    <a:pt x="18648" y="0"/>
                  </a:lnTo>
                  <a:lnTo>
                    <a:pt x="10447" y="8201"/>
                  </a:lnTo>
                  <a:lnTo>
                    <a:pt x="8327" y="16868"/>
                  </a:lnTo>
                  <a:lnTo>
                    <a:pt x="2655" y="26753"/>
                  </a:lnTo>
                  <a:lnTo>
                    <a:pt x="0" y="44459"/>
                  </a:lnTo>
                  <a:lnTo>
                    <a:pt x="2599" y="49040"/>
                  </a:lnTo>
                  <a:lnTo>
                    <a:pt x="13798" y="61732"/>
                  </a:lnTo>
                  <a:lnTo>
                    <a:pt x="22137" y="64478"/>
                  </a:lnTo>
                  <a:lnTo>
                    <a:pt x="47223"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6" name="SMARTInkShape-7656"/>
            <p:cNvSpPr/>
            <p:nvPr>
              <p:custDataLst>
                <p:tags r:id="rId67"/>
              </p:custDataLst>
            </p:nvPr>
          </p:nvSpPr>
          <p:spPr>
            <a:xfrm>
              <a:off x="5372264" y="4991100"/>
              <a:ext cx="99941" cy="104611"/>
            </a:xfrm>
            <a:custGeom>
              <a:avLst/>
              <a:gdLst/>
              <a:ahLst/>
              <a:cxnLst/>
              <a:rect l="0" t="0" r="0" b="0"/>
              <a:pathLst>
                <a:path w="99941" h="104611">
                  <a:moveTo>
                    <a:pt x="66511" y="38100"/>
                  </a:moveTo>
                  <a:lnTo>
                    <a:pt x="66511" y="38100"/>
                  </a:lnTo>
                  <a:lnTo>
                    <a:pt x="61455" y="38100"/>
                  </a:lnTo>
                  <a:lnTo>
                    <a:pt x="59965" y="37042"/>
                  </a:lnTo>
                  <a:lnTo>
                    <a:pt x="58972" y="35278"/>
                  </a:lnTo>
                  <a:lnTo>
                    <a:pt x="58310" y="33044"/>
                  </a:lnTo>
                  <a:lnTo>
                    <a:pt x="56810" y="31554"/>
                  </a:lnTo>
                  <a:lnTo>
                    <a:pt x="52322" y="29899"/>
                  </a:lnTo>
                  <a:lnTo>
                    <a:pt x="31486" y="28690"/>
                  </a:lnTo>
                  <a:lnTo>
                    <a:pt x="26954" y="31448"/>
                  </a:lnTo>
                  <a:lnTo>
                    <a:pt x="6102" y="50968"/>
                  </a:lnTo>
                  <a:lnTo>
                    <a:pt x="2620" y="57225"/>
                  </a:lnTo>
                  <a:lnTo>
                    <a:pt x="386" y="69865"/>
                  </a:lnTo>
                  <a:lnTo>
                    <a:pt x="0" y="79380"/>
                  </a:lnTo>
                  <a:lnTo>
                    <a:pt x="2730" y="85727"/>
                  </a:lnTo>
                  <a:lnTo>
                    <a:pt x="4941" y="88902"/>
                  </a:lnTo>
                  <a:lnTo>
                    <a:pt x="18164" y="98425"/>
                  </a:lnTo>
                  <a:lnTo>
                    <a:pt x="30432" y="102894"/>
                  </a:lnTo>
                  <a:lnTo>
                    <a:pt x="50534" y="104610"/>
                  </a:lnTo>
                  <a:lnTo>
                    <a:pt x="56941" y="101880"/>
                  </a:lnTo>
                  <a:lnTo>
                    <a:pt x="63316" y="98196"/>
                  </a:lnTo>
                  <a:lnTo>
                    <a:pt x="69677" y="96558"/>
                  </a:lnTo>
                  <a:lnTo>
                    <a:pt x="84265" y="85525"/>
                  </a:lnTo>
                  <a:lnTo>
                    <a:pt x="90276" y="77522"/>
                  </a:lnTo>
                  <a:lnTo>
                    <a:pt x="96484" y="67067"/>
                  </a:lnTo>
                  <a:lnTo>
                    <a:pt x="99194" y="63760"/>
                  </a:lnTo>
                  <a:lnTo>
                    <a:pt x="99940" y="60499"/>
                  </a:lnTo>
                  <a:lnTo>
                    <a:pt x="99381" y="57265"/>
                  </a:lnTo>
                  <a:lnTo>
                    <a:pt x="96359" y="47660"/>
                  </a:lnTo>
                  <a:lnTo>
                    <a:pt x="95936" y="44473"/>
                  </a:lnTo>
                  <a:lnTo>
                    <a:pt x="85225" y="29876"/>
                  </a:lnTo>
                  <a:lnTo>
                    <a:pt x="77298" y="23861"/>
                  </a:lnTo>
                  <a:lnTo>
                    <a:pt x="73702" y="22258"/>
                  </a:lnTo>
                  <a:lnTo>
                    <a:pt x="71305" y="20130"/>
                  </a:lnTo>
                  <a:lnTo>
                    <a:pt x="66873" y="13138"/>
                  </a:lnTo>
                  <a:lnTo>
                    <a:pt x="5698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7" name="SMARTInkShape-7657"/>
            <p:cNvSpPr/>
            <p:nvPr>
              <p:custDataLst>
                <p:tags r:id="rId68"/>
              </p:custDataLst>
            </p:nvPr>
          </p:nvSpPr>
          <p:spPr>
            <a:xfrm>
              <a:off x="5524500" y="5010223"/>
              <a:ext cx="132947" cy="85085"/>
            </a:xfrm>
            <a:custGeom>
              <a:avLst/>
              <a:gdLst/>
              <a:ahLst/>
              <a:cxnLst/>
              <a:rect l="0" t="0" r="0" b="0"/>
              <a:pathLst>
                <a:path w="132947" h="85085">
                  <a:moveTo>
                    <a:pt x="0" y="38027"/>
                  </a:moveTo>
                  <a:lnTo>
                    <a:pt x="0" y="38027"/>
                  </a:lnTo>
                  <a:lnTo>
                    <a:pt x="0" y="46228"/>
                  </a:lnTo>
                  <a:lnTo>
                    <a:pt x="19006" y="66557"/>
                  </a:lnTo>
                  <a:lnTo>
                    <a:pt x="11505" y="48695"/>
                  </a:lnTo>
                  <a:lnTo>
                    <a:pt x="9916" y="35078"/>
                  </a:lnTo>
                  <a:lnTo>
                    <a:pt x="12521" y="28602"/>
                  </a:lnTo>
                  <a:lnTo>
                    <a:pt x="14698" y="25394"/>
                  </a:lnTo>
                  <a:lnTo>
                    <a:pt x="17207" y="23255"/>
                  </a:lnTo>
                  <a:lnTo>
                    <a:pt x="57729" y="2742"/>
                  </a:lnTo>
                  <a:lnTo>
                    <a:pt x="93889" y="0"/>
                  </a:lnTo>
                  <a:lnTo>
                    <a:pt x="102760" y="2781"/>
                  </a:lnTo>
                  <a:lnTo>
                    <a:pt x="106606" y="5005"/>
                  </a:lnTo>
                  <a:lnTo>
                    <a:pt x="109171" y="7546"/>
                  </a:lnTo>
                  <a:lnTo>
                    <a:pt x="121539" y="28576"/>
                  </a:lnTo>
                  <a:lnTo>
                    <a:pt x="126447" y="55097"/>
                  </a:lnTo>
                  <a:lnTo>
                    <a:pt x="130282" y="62547"/>
                  </a:lnTo>
                  <a:lnTo>
                    <a:pt x="132744" y="75953"/>
                  </a:lnTo>
                  <a:lnTo>
                    <a:pt x="132946" y="79186"/>
                  </a:lnTo>
                  <a:lnTo>
                    <a:pt x="132022" y="81342"/>
                  </a:lnTo>
                  <a:lnTo>
                    <a:pt x="130349" y="82779"/>
                  </a:lnTo>
                  <a:lnTo>
                    <a:pt x="125113" y="85084"/>
                  </a:lnTo>
                  <a:lnTo>
                    <a:pt x="124684" y="84216"/>
                  </a:lnTo>
                  <a:lnTo>
                    <a:pt x="123825" y="761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8" name="SMARTInkShape-7658"/>
            <p:cNvSpPr/>
            <p:nvPr>
              <p:custDataLst>
                <p:tags r:id="rId69"/>
              </p:custDataLst>
            </p:nvPr>
          </p:nvSpPr>
          <p:spPr>
            <a:xfrm>
              <a:off x="5353050" y="4924425"/>
              <a:ext cx="9526" cy="1"/>
            </a:xfrm>
            <a:custGeom>
              <a:avLst/>
              <a:gdLst/>
              <a:ahLst/>
              <a:cxnLst/>
              <a:rect l="0" t="0" r="0" b="0"/>
              <a:pathLst>
                <a:path w="9526" h="1">
                  <a:moveTo>
                    <a:pt x="9525" y="0"/>
                  </a:moveTo>
                  <a:lnTo>
                    <a:pt x="9525"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9" name="SMARTInkShape-7659"/>
            <p:cNvSpPr/>
            <p:nvPr>
              <p:custDataLst>
                <p:tags r:id="rId70"/>
              </p:custDataLst>
            </p:nvPr>
          </p:nvSpPr>
          <p:spPr>
            <a:xfrm>
              <a:off x="4757013" y="5324478"/>
              <a:ext cx="167413" cy="142873"/>
            </a:xfrm>
            <a:custGeom>
              <a:avLst/>
              <a:gdLst/>
              <a:ahLst/>
              <a:cxnLst/>
              <a:rect l="0" t="0" r="0" b="0"/>
              <a:pathLst>
                <a:path w="167413" h="142873">
                  <a:moveTo>
                    <a:pt x="5487" y="19047"/>
                  </a:moveTo>
                  <a:lnTo>
                    <a:pt x="5487" y="19047"/>
                  </a:lnTo>
                  <a:lnTo>
                    <a:pt x="431" y="19047"/>
                  </a:lnTo>
                  <a:lnTo>
                    <a:pt x="0" y="17989"/>
                  </a:lnTo>
                  <a:lnTo>
                    <a:pt x="4555" y="10846"/>
                  </a:lnTo>
                  <a:lnTo>
                    <a:pt x="7895" y="10110"/>
                  </a:lnTo>
                  <a:lnTo>
                    <a:pt x="10267" y="9914"/>
                  </a:lnTo>
                  <a:lnTo>
                    <a:pt x="15726" y="6874"/>
                  </a:lnTo>
                  <a:lnTo>
                    <a:pt x="18663" y="4582"/>
                  </a:lnTo>
                  <a:lnTo>
                    <a:pt x="27571" y="2035"/>
                  </a:lnTo>
                  <a:lnTo>
                    <a:pt x="68547" y="176"/>
                  </a:lnTo>
                  <a:lnTo>
                    <a:pt x="115811" y="13"/>
                  </a:lnTo>
                  <a:lnTo>
                    <a:pt x="131701" y="0"/>
                  </a:lnTo>
                  <a:lnTo>
                    <a:pt x="138487" y="2821"/>
                  </a:lnTo>
                  <a:lnTo>
                    <a:pt x="141779" y="5054"/>
                  </a:lnTo>
                  <a:lnTo>
                    <a:pt x="142915" y="6544"/>
                  </a:lnTo>
                  <a:lnTo>
                    <a:pt x="142614" y="7537"/>
                  </a:lnTo>
                  <a:lnTo>
                    <a:pt x="139457" y="9698"/>
                  </a:lnTo>
                  <a:lnTo>
                    <a:pt x="92868" y="41312"/>
                  </a:lnTo>
                  <a:lnTo>
                    <a:pt x="63199" y="55038"/>
                  </a:lnTo>
                  <a:lnTo>
                    <a:pt x="15720" y="95073"/>
                  </a:lnTo>
                  <a:lnTo>
                    <a:pt x="10035" y="101520"/>
                  </a:lnTo>
                  <a:lnTo>
                    <a:pt x="7509" y="107913"/>
                  </a:lnTo>
                  <a:lnTo>
                    <a:pt x="7893" y="111099"/>
                  </a:lnTo>
                  <a:lnTo>
                    <a:pt x="11142" y="117462"/>
                  </a:lnTo>
                  <a:lnTo>
                    <a:pt x="18922" y="126994"/>
                  </a:lnTo>
                  <a:lnTo>
                    <a:pt x="27686" y="130523"/>
                  </a:lnTo>
                  <a:lnTo>
                    <a:pt x="37578" y="133151"/>
                  </a:lnTo>
                  <a:lnTo>
                    <a:pt x="50156" y="139521"/>
                  </a:lnTo>
                  <a:lnTo>
                    <a:pt x="89072" y="142431"/>
                  </a:lnTo>
                  <a:lnTo>
                    <a:pt x="132911" y="142814"/>
                  </a:lnTo>
                  <a:lnTo>
                    <a:pt x="167412" y="1428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0" name="SMARTInkShape-7660"/>
            <p:cNvSpPr/>
            <p:nvPr>
              <p:custDataLst>
                <p:tags r:id="rId71"/>
              </p:custDataLst>
            </p:nvPr>
          </p:nvSpPr>
          <p:spPr>
            <a:xfrm>
              <a:off x="4943929" y="5343525"/>
              <a:ext cx="121731" cy="112843"/>
            </a:xfrm>
            <a:custGeom>
              <a:avLst/>
              <a:gdLst/>
              <a:ahLst/>
              <a:cxnLst/>
              <a:rect l="0" t="0" r="0" b="0"/>
              <a:pathLst>
                <a:path w="121731" h="112843">
                  <a:moveTo>
                    <a:pt x="66221" y="28575"/>
                  </a:moveTo>
                  <a:lnTo>
                    <a:pt x="66221" y="28575"/>
                  </a:lnTo>
                  <a:lnTo>
                    <a:pt x="66221" y="19165"/>
                  </a:lnTo>
                  <a:lnTo>
                    <a:pt x="61165" y="19084"/>
                  </a:lnTo>
                  <a:lnTo>
                    <a:pt x="47907" y="24116"/>
                  </a:lnTo>
                  <a:lnTo>
                    <a:pt x="17088" y="49642"/>
                  </a:lnTo>
                  <a:lnTo>
                    <a:pt x="12634" y="56635"/>
                  </a:lnTo>
                  <a:lnTo>
                    <a:pt x="0" y="92968"/>
                  </a:lnTo>
                  <a:lnTo>
                    <a:pt x="2570" y="97058"/>
                  </a:lnTo>
                  <a:lnTo>
                    <a:pt x="4737" y="99630"/>
                  </a:lnTo>
                  <a:lnTo>
                    <a:pt x="9967" y="102488"/>
                  </a:lnTo>
                  <a:lnTo>
                    <a:pt x="44606" y="112842"/>
                  </a:lnTo>
                  <a:lnTo>
                    <a:pt x="54145" y="110830"/>
                  </a:lnTo>
                  <a:lnTo>
                    <a:pt x="65464" y="106569"/>
                  </a:lnTo>
                  <a:lnTo>
                    <a:pt x="78344" y="102484"/>
                  </a:lnTo>
                  <a:lnTo>
                    <a:pt x="89601" y="96349"/>
                  </a:lnTo>
                  <a:lnTo>
                    <a:pt x="105722" y="82052"/>
                  </a:lnTo>
                  <a:lnTo>
                    <a:pt x="119679" y="54014"/>
                  </a:lnTo>
                  <a:lnTo>
                    <a:pt x="121730" y="45879"/>
                  </a:lnTo>
                  <a:lnTo>
                    <a:pt x="121219" y="42227"/>
                  </a:lnTo>
                  <a:lnTo>
                    <a:pt x="107029" y="15763"/>
                  </a:lnTo>
                  <a:lnTo>
                    <a:pt x="100938" y="7711"/>
                  </a:lnTo>
                  <a:lnTo>
                    <a:pt x="91881" y="3427"/>
                  </a:lnTo>
                  <a:lnTo>
                    <a:pt x="6622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1" name="SMARTInkShape-7661"/>
            <p:cNvSpPr/>
            <p:nvPr>
              <p:custDataLst>
                <p:tags r:id="rId72"/>
              </p:custDataLst>
            </p:nvPr>
          </p:nvSpPr>
          <p:spPr>
            <a:xfrm>
              <a:off x="5105400" y="5334000"/>
              <a:ext cx="152401" cy="94810"/>
            </a:xfrm>
            <a:custGeom>
              <a:avLst/>
              <a:gdLst/>
              <a:ahLst/>
              <a:cxnLst/>
              <a:rect l="0" t="0" r="0" b="0"/>
              <a:pathLst>
                <a:path w="152401" h="94810">
                  <a:moveTo>
                    <a:pt x="0" y="47625"/>
                  </a:moveTo>
                  <a:lnTo>
                    <a:pt x="0" y="47625"/>
                  </a:lnTo>
                  <a:lnTo>
                    <a:pt x="0" y="52682"/>
                  </a:lnTo>
                  <a:lnTo>
                    <a:pt x="2822" y="57986"/>
                  </a:lnTo>
                  <a:lnTo>
                    <a:pt x="6546" y="63872"/>
                  </a:lnTo>
                  <a:lnTo>
                    <a:pt x="8937" y="76273"/>
                  </a:lnTo>
                  <a:lnTo>
                    <a:pt x="9522" y="94809"/>
                  </a:lnTo>
                  <a:lnTo>
                    <a:pt x="9524" y="90063"/>
                  </a:lnTo>
                  <a:lnTo>
                    <a:pt x="10582" y="88617"/>
                  </a:lnTo>
                  <a:lnTo>
                    <a:pt x="14581" y="87010"/>
                  </a:lnTo>
                  <a:lnTo>
                    <a:pt x="19886" y="80652"/>
                  </a:lnTo>
                  <a:lnTo>
                    <a:pt x="35351" y="57541"/>
                  </a:lnTo>
                  <a:lnTo>
                    <a:pt x="38796" y="41327"/>
                  </a:lnTo>
                  <a:lnTo>
                    <a:pt x="44538" y="30707"/>
                  </a:lnTo>
                  <a:lnTo>
                    <a:pt x="47768" y="16742"/>
                  </a:lnTo>
                  <a:lnTo>
                    <a:pt x="49837" y="14336"/>
                  </a:lnTo>
                  <a:lnTo>
                    <a:pt x="57023" y="9608"/>
                  </a:lnTo>
                  <a:lnTo>
                    <a:pt x="57139" y="22790"/>
                  </a:lnTo>
                  <a:lnTo>
                    <a:pt x="58201" y="24718"/>
                  </a:lnTo>
                  <a:lnTo>
                    <a:pt x="59967" y="26004"/>
                  </a:lnTo>
                  <a:lnTo>
                    <a:pt x="64753" y="28491"/>
                  </a:lnTo>
                  <a:lnTo>
                    <a:pt x="79540" y="41682"/>
                  </a:lnTo>
                  <a:lnTo>
                    <a:pt x="98439" y="68562"/>
                  </a:lnTo>
                  <a:lnTo>
                    <a:pt x="104781" y="72806"/>
                  </a:lnTo>
                  <a:lnTo>
                    <a:pt x="111127" y="75750"/>
                  </a:lnTo>
                  <a:lnTo>
                    <a:pt x="120652" y="82299"/>
                  </a:lnTo>
                  <a:lnTo>
                    <a:pt x="130175" y="84710"/>
                  </a:lnTo>
                  <a:lnTo>
                    <a:pt x="136525" y="85274"/>
                  </a:lnTo>
                  <a:lnTo>
                    <a:pt x="142875" y="82703"/>
                  </a:lnTo>
                  <a:lnTo>
                    <a:pt x="150519" y="77484"/>
                  </a:lnTo>
                  <a:lnTo>
                    <a:pt x="151564" y="73948"/>
                  </a:lnTo>
                  <a:lnTo>
                    <a:pt x="152390" y="30927"/>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2" name="SMARTInkShape-7662"/>
            <p:cNvSpPr/>
            <p:nvPr>
              <p:custDataLst>
                <p:tags r:id="rId73"/>
              </p:custDataLst>
            </p:nvPr>
          </p:nvSpPr>
          <p:spPr>
            <a:xfrm>
              <a:off x="5286375" y="5286425"/>
              <a:ext cx="123826" cy="123776"/>
            </a:xfrm>
            <a:custGeom>
              <a:avLst/>
              <a:gdLst/>
              <a:ahLst/>
              <a:cxnLst/>
              <a:rect l="0" t="0" r="0" b="0"/>
              <a:pathLst>
                <a:path w="123826" h="123776">
                  <a:moveTo>
                    <a:pt x="0" y="76150"/>
                  </a:moveTo>
                  <a:lnTo>
                    <a:pt x="0" y="76150"/>
                  </a:lnTo>
                  <a:lnTo>
                    <a:pt x="0" y="81207"/>
                  </a:lnTo>
                  <a:lnTo>
                    <a:pt x="2822" y="86511"/>
                  </a:lnTo>
                  <a:lnTo>
                    <a:pt x="6546" y="92397"/>
                  </a:lnTo>
                  <a:lnTo>
                    <a:pt x="9701" y="101660"/>
                  </a:lnTo>
                  <a:lnTo>
                    <a:pt x="15810" y="111108"/>
                  </a:lnTo>
                  <a:lnTo>
                    <a:pt x="18924" y="123218"/>
                  </a:lnTo>
                  <a:lnTo>
                    <a:pt x="19049" y="91972"/>
                  </a:lnTo>
                  <a:lnTo>
                    <a:pt x="9917" y="46115"/>
                  </a:lnTo>
                  <a:lnTo>
                    <a:pt x="12522" y="38812"/>
                  </a:lnTo>
                  <a:lnTo>
                    <a:pt x="16149" y="32040"/>
                  </a:lnTo>
                  <a:lnTo>
                    <a:pt x="19249" y="22275"/>
                  </a:lnTo>
                  <a:lnTo>
                    <a:pt x="23724" y="15869"/>
                  </a:lnTo>
                  <a:lnTo>
                    <a:pt x="37250" y="6313"/>
                  </a:lnTo>
                  <a:lnTo>
                    <a:pt x="54664" y="1835"/>
                  </a:lnTo>
                  <a:lnTo>
                    <a:pt x="88753" y="0"/>
                  </a:lnTo>
                  <a:lnTo>
                    <a:pt x="103438" y="5021"/>
                  </a:lnTo>
                  <a:lnTo>
                    <a:pt x="107059" y="7564"/>
                  </a:lnTo>
                  <a:lnTo>
                    <a:pt x="111082" y="13212"/>
                  </a:lnTo>
                  <a:lnTo>
                    <a:pt x="111096" y="15141"/>
                  </a:lnTo>
                  <a:lnTo>
                    <a:pt x="110048" y="16427"/>
                  </a:lnTo>
                  <a:lnTo>
                    <a:pt x="108290" y="17285"/>
                  </a:lnTo>
                  <a:lnTo>
                    <a:pt x="107118" y="18915"/>
                  </a:lnTo>
                  <a:lnTo>
                    <a:pt x="105816" y="23548"/>
                  </a:lnTo>
                  <a:lnTo>
                    <a:pt x="96772" y="29135"/>
                  </a:lnTo>
                  <a:lnTo>
                    <a:pt x="53151" y="44248"/>
                  </a:lnTo>
                  <a:lnTo>
                    <a:pt x="22116" y="52193"/>
                  </a:lnTo>
                  <a:lnTo>
                    <a:pt x="720" y="66105"/>
                  </a:lnTo>
                  <a:lnTo>
                    <a:pt x="13321" y="66580"/>
                  </a:lnTo>
                  <a:lnTo>
                    <a:pt x="58820" y="57687"/>
                  </a:lnTo>
                  <a:lnTo>
                    <a:pt x="85519" y="57103"/>
                  </a:lnTo>
                  <a:lnTo>
                    <a:pt x="80608" y="57101"/>
                  </a:lnTo>
                  <a:lnTo>
                    <a:pt x="67393" y="62157"/>
                  </a:lnTo>
                  <a:lnTo>
                    <a:pt x="50511" y="74405"/>
                  </a:lnTo>
                  <a:lnTo>
                    <a:pt x="24499" y="99321"/>
                  </a:lnTo>
                  <a:lnTo>
                    <a:pt x="23740" y="101122"/>
                  </a:lnTo>
                  <a:lnTo>
                    <a:pt x="24294" y="102324"/>
                  </a:lnTo>
                  <a:lnTo>
                    <a:pt x="25721" y="103124"/>
                  </a:lnTo>
                  <a:lnTo>
                    <a:pt x="26672" y="104716"/>
                  </a:lnTo>
                  <a:lnTo>
                    <a:pt x="27729" y="109307"/>
                  </a:lnTo>
                  <a:lnTo>
                    <a:pt x="36666" y="114876"/>
                  </a:lnTo>
                  <a:lnTo>
                    <a:pt x="58160" y="122017"/>
                  </a:lnTo>
                  <a:lnTo>
                    <a:pt x="123825" y="123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3" name="SMARTInkShape-7663"/>
            <p:cNvSpPr/>
            <p:nvPr>
              <p:custDataLst>
                <p:tags r:id="rId74"/>
              </p:custDataLst>
            </p:nvPr>
          </p:nvSpPr>
          <p:spPr>
            <a:xfrm>
              <a:off x="5476875" y="5381625"/>
              <a:ext cx="1" cy="9526"/>
            </a:xfrm>
            <a:custGeom>
              <a:avLst/>
              <a:gdLst/>
              <a:ahLst/>
              <a:cxnLst/>
              <a:rect l="0" t="0" r="0" b="0"/>
              <a:pathLst>
                <a:path w="1" h="9526">
                  <a:moveTo>
                    <a:pt x="0" y="9525"/>
                  </a:moveTo>
                  <a:lnTo>
                    <a:pt x="0" y="9525"/>
                  </a:lnTo>
                  <a:lnTo>
                    <a:pt x="0" y="1324"/>
                  </a:lnTo>
                  <a:lnTo>
                    <a:pt x="0" y="831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955" name="SMARTInkShape-7664"/>
          <p:cNvSpPr/>
          <p:nvPr>
            <p:custDataLst>
              <p:tags r:id="rId14"/>
            </p:custDataLst>
          </p:nvPr>
        </p:nvSpPr>
        <p:spPr>
          <a:xfrm>
            <a:off x="4038896" y="4762526"/>
            <a:ext cx="1837170" cy="876272"/>
          </a:xfrm>
          <a:custGeom>
            <a:avLst/>
            <a:gdLst/>
            <a:ahLst/>
            <a:cxnLst/>
            <a:rect l="0" t="0" r="0" b="0"/>
            <a:pathLst>
              <a:path w="1837170" h="876272">
                <a:moveTo>
                  <a:pt x="1818979" y="219049"/>
                </a:moveTo>
                <a:lnTo>
                  <a:pt x="1818979" y="219049"/>
                </a:lnTo>
                <a:lnTo>
                  <a:pt x="1791215" y="216227"/>
                </a:lnTo>
                <a:lnTo>
                  <a:pt x="1743687" y="199751"/>
                </a:lnTo>
                <a:lnTo>
                  <a:pt x="1701937" y="180927"/>
                </a:lnTo>
                <a:lnTo>
                  <a:pt x="1660981" y="168245"/>
                </a:lnTo>
                <a:lnTo>
                  <a:pt x="1613506" y="149199"/>
                </a:lnTo>
                <a:lnTo>
                  <a:pt x="1566382" y="138350"/>
                </a:lnTo>
                <a:lnTo>
                  <a:pt x="1523052" y="123625"/>
                </a:lnTo>
                <a:lnTo>
                  <a:pt x="1475993" y="102413"/>
                </a:lnTo>
                <a:lnTo>
                  <a:pt x="1428443" y="91114"/>
                </a:lnTo>
                <a:lnTo>
                  <a:pt x="1389294" y="72618"/>
                </a:lnTo>
                <a:lnTo>
                  <a:pt x="1344714" y="60498"/>
                </a:lnTo>
                <a:lnTo>
                  <a:pt x="1305021" y="52734"/>
                </a:lnTo>
                <a:lnTo>
                  <a:pt x="1260061" y="41009"/>
                </a:lnTo>
                <a:lnTo>
                  <a:pt x="1216686" y="28501"/>
                </a:lnTo>
                <a:lnTo>
                  <a:pt x="1171680" y="19010"/>
                </a:lnTo>
                <a:lnTo>
                  <a:pt x="1135473" y="13726"/>
                </a:lnTo>
                <a:lnTo>
                  <a:pt x="1091291" y="9693"/>
                </a:lnTo>
                <a:lnTo>
                  <a:pt x="1051388" y="3324"/>
                </a:lnTo>
                <a:lnTo>
                  <a:pt x="1012755" y="967"/>
                </a:lnTo>
                <a:lnTo>
                  <a:pt x="974496" y="268"/>
                </a:lnTo>
                <a:lnTo>
                  <a:pt x="935290" y="61"/>
                </a:lnTo>
                <a:lnTo>
                  <a:pt x="891689" y="0"/>
                </a:lnTo>
                <a:lnTo>
                  <a:pt x="851488" y="1040"/>
                </a:lnTo>
                <a:lnTo>
                  <a:pt x="811708" y="6522"/>
                </a:lnTo>
                <a:lnTo>
                  <a:pt x="767936" y="9675"/>
                </a:lnTo>
                <a:lnTo>
                  <a:pt x="726626" y="16842"/>
                </a:lnTo>
                <a:lnTo>
                  <a:pt x="682401" y="25669"/>
                </a:lnTo>
                <a:lnTo>
                  <a:pt x="640958" y="34987"/>
                </a:lnTo>
                <a:lnTo>
                  <a:pt x="596693" y="44450"/>
                </a:lnTo>
                <a:lnTo>
                  <a:pt x="555238" y="55015"/>
                </a:lnTo>
                <a:lnTo>
                  <a:pt x="510970" y="70022"/>
                </a:lnTo>
                <a:lnTo>
                  <a:pt x="470572" y="81642"/>
                </a:lnTo>
                <a:lnTo>
                  <a:pt x="431791" y="92846"/>
                </a:lnTo>
                <a:lnTo>
                  <a:pt x="393489" y="109101"/>
                </a:lnTo>
                <a:lnTo>
                  <a:pt x="355330" y="126265"/>
                </a:lnTo>
                <a:lnTo>
                  <a:pt x="317212" y="139581"/>
                </a:lnTo>
                <a:lnTo>
                  <a:pt x="280165" y="156462"/>
                </a:lnTo>
                <a:lnTo>
                  <a:pt x="235844" y="181129"/>
                </a:lnTo>
                <a:lnTo>
                  <a:pt x="191693" y="206385"/>
                </a:lnTo>
                <a:lnTo>
                  <a:pt x="147492" y="238104"/>
                </a:lnTo>
                <a:lnTo>
                  <a:pt x="103205" y="269850"/>
                </a:lnTo>
                <a:lnTo>
                  <a:pt x="69804" y="306656"/>
                </a:lnTo>
                <a:lnTo>
                  <a:pt x="39677" y="348833"/>
                </a:lnTo>
                <a:lnTo>
                  <a:pt x="16022" y="387289"/>
                </a:lnTo>
                <a:lnTo>
                  <a:pt x="9513" y="422438"/>
                </a:lnTo>
                <a:lnTo>
                  <a:pt x="1955" y="469676"/>
                </a:lnTo>
                <a:lnTo>
                  <a:pt x="0" y="513658"/>
                </a:lnTo>
                <a:lnTo>
                  <a:pt x="2584" y="544962"/>
                </a:lnTo>
                <a:lnTo>
                  <a:pt x="12973" y="591520"/>
                </a:lnTo>
                <a:lnTo>
                  <a:pt x="22098" y="621040"/>
                </a:lnTo>
                <a:lnTo>
                  <a:pt x="54251" y="668218"/>
                </a:lnTo>
                <a:lnTo>
                  <a:pt x="91829" y="710748"/>
                </a:lnTo>
                <a:lnTo>
                  <a:pt x="133897" y="742867"/>
                </a:lnTo>
                <a:lnTo>
                  <a:pt x="180790" y="773608"/>
                </a:lnTo>
                <a:lnTo>
                  <a:pt x="221623" y="792533"/>
                </a:lnTo>
                <a:lnTo>
                  <a:pt x="257722" y="807363"/>
                </a:lnTo>
                <a:lnTo>
                  <a:pt x="298051" y="818462"/>
                </a:lnTo>
                <a:lnTo>
                  <a:pt x="343514" y="828453"/>
                </a:lnTo>
                <a:lnTo>
                  <a:pt x="390499" y="838116"/>
                </a:lnTo>
                <a:lnTo>
                  <a:pt x="437934" y="847682"/>
                </a:lnTo>
                <a:lnTo>
                  <a:pt x="485503" y="854397"/>
                </a:lnTo>
                <a:lnTo>
                  <a:pt x="518298" y="857026"/>
                </a:lnTo>
                <a:lnTo>
                  <a:pt x="554040" y="861722"/>
                </a:lnTo>
                <a:lnTo>
                  <a:pt x="588270" y="864513"/>
                </a:lnTo>
                <a:lnTo>
                  <a:pt x="622181" y="866814"/>
                </a:lnTo>
                <a:lnTo>
                  <a:pt x="658419" y="871364"/>
                </a:lnTo>
                <a:lnTo>
                  <a:pt x="698514" y="874092"/>
                </a:lnTo>
                <a:lnTo>
                  <a:pt x="739969" y="875304"/>
                </a:lnTo>
                <a:lnTo>
                  <a:pt x="779561" y="875843"/>
                </a:lnTo>
                <a:lnTo>
                  <a:pt x="815502" y="876082"/>
                </a:lnTo>
                <a:lnTo>
                  <a:pt x="851231" y="876189"/>
                </a:lnTo>
                <a:lnTo>
                  <a:pt x="891805" y="876236"/>
                </a:lnTo>
                <a:lnTo>
                  <a:pt x="931711" y="876257"/>
                </a:lnTo>
                <a:lnTo>
                  <a:pt x="970612" y="876266"/>
                </a:lnTo>
                <a:lnTo>
                  <a:pt x="1009069" y="876271"/>
                </a:lnTo>
                <a:lnTo>
                  <a:pt x="1047327" y="873450"/>
                </a:lnTo>
                <a:lnTo>
                  <a:pt x="1085497" y="869727"/>
                </a:lnTo>
                <a:lnTo>
                  <a:pt x="1123629" y="868073"/>
                </a:lnTo>
                <a:lnTo>
                  <a:pt x="1158920" y="864515"/>
                </a:lnTo>
                <a:lnTo>
                  <a:pt x="1192244" y="859406"/>
                </a:lnTo>
                <a:lnTo>
                  <a:pt x="1224694" y="853608"/>
                </a:lnTo>
                <a:lnTo>
                  <a:pt x="1256756" y="847503"/>
                </a:lnTo>
                <a:lnTo>
                  <a:pt x="1288643" y="840203"/>
                </a:lnTo>
                <a:lnTo>
                  <a:pt x="1320455" y="829904"/>
                </a:lnTo>
                <a:lnTo>
                  <a:pt x="1352232" y="821093"/>
                </a:lnTo>
                <a:lnTo>
                  <a:pt x="1397050" y="807360"/>
                </a:lnTo>
                <a:lnTo>
                  <a:pt x="1439963" y="789885"/>
                </a:lnTo>
                <a:lnTo>
                  <a:pt x="1486192" y="771303"/>
                </a:lnTo>
                <a:lnTo>
                  <a:pt x="1530581" y="749569"/>
                </a:lnTo>
                <a:lnTo>
                  <a:pt x="1570545" y="725843"/>
                </a:lnTo>
                <a:lnTo>
                  <a:pt x="1616918" y="693807"/>
                </a:lnTo>
                <a:lnTo>
                  <a:pt x="1664256" y="657963"/>
                </a:lnTo>
                <a:lnTo>
                  <a:pt x="1711550" y="626580"/>
                </a:lnTo>
                <a:lnTo>
                  <a:pt x="1751780" y="590121"/>
                </a:lnTo>
                <a:lnTo>
                  <a:pt x="1782696" y="551286"/>
                </a:lnTo>
                <a:lnTo>
                  <a:pt x="1806364" y="506769"/>
                </a:lnTo>
                <a:lnTo>
                  <a:pt x="1821543" y="467089"/>
                </a:lnTo>
                <a:lnTo>
                  <a:pt x="1833675" y="428677"/>
                </a:lnTo>
                <a:lnTo>
                  <a:pt x="1837169" y="390514"/>
                </a:lnTo>
                <a:lnTo>
                  <a:pt x="1834952" y="361929"/>
                </a:lnTo>
                <a:lnTo>
                  <a:pt x="1824721" y="323825"/>
                </a:lnTo>
                <a:lnTo>
                  <a:pt x="1810392" y="285724"/>
                </a:lnTo>
                <a:lnTo>
                  <a:pt x="1779183" y="247624"/>
                </a:lnTo>
                <a:lnTo>
                  <a:pt x="1742444" y="209524"/>
                </a:lnTo>
                <a:lnTo>
                  <a:pt x="1703992" y="186006"/>
                </a:lnTo>
                <a:lnTo>
                  <a:pt x="1628479" y="1428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6" name="SMARTInkShape-7665"/>
          <p:cNvSpPr/>
          <p:nvPr>
            <p:custDataLst>
              <p:tags r:id="rId15"/>
            </p:custDataLst>
          </p:nvPr>
        </p:nvSpPr>
        <p:spPr>
          <a:xfrm>
            <a:off x="5925102" y="2771853"/>
            <a:ext cx="3294767" cy="561898"/>
          </a:xfrm>
          <a:custGeom>
            <a:avLst/>
            <a:gdLst/>
            <a:ahLst/>
            <a:cxnLst/>
            <a:rect l="0" t="0" r="0" b="0"/>
            <a:pathLst>
              <a:path w="3294767" h="561898">
                <a:moveTo>
                  <a:pt x="3085548" y="95172"/>
                </a:moveTo>
                <a:lnTo>
                  <a:pt x="3085548" y="95172"/>
                </a:lnTo>
                <a:lnTo>
                  <a:pt x="3076885" y="87567"/>
                </a:lnTo>
                <a:lnTo>
                  <a:pt x="3050338" y="70720"/>
                </a:lnTo>
                <a:lnTo>
                  <a:pt x="3012219" y="59355"/>
                </a:lnTo>
                <a:lnTo>
                  <a:pt x="2964799" y="50193"/>
                </a:lnTo>
                <a:lnTo>
                  <a:pt x="2924231" y="48070"/>
                </a:lnTo>
                <a:lnTo>
                  <a:pt x="2880795" y="40077"/>
                </a:lnTo>
                <a:lnTo>
                  <a:pt x="2840378" y="38631"/>
                </a:lnTo>
                <a:lnTo>
                  <a:pt x="2799475" y="35380"/>
                </a:lnTo>
                <a:lnTo>
                  <a:pt x="2761634" y="29857"/>
                </a:lnTo>
                <a:lnTo>
                  <a:pt x="2718098" y="27707"/>
                </a:lnTo>
                <a:lnTo>
                  <a:pt x="2681276" y="21011"/>
                </a:lnTo>
                <a:lnTo>
                  <a:pt x="2638921" y="19375"/>
                </a:lnTo>
                <a:lnTo>
                  <a:pt x="2592376" y="19052"/>
                </a:lnTo>
                <a:lnTo>
                  <a:pt x="2555013" y="17937"/>
                </a:lnTo>
                <a:lnTo>
                  <a:pt x="2516073" y="12433"/>
                </a:lnTo>
                <a:lnTo>
                  <a:pt x="2472550" y="10332"/>
                </a:lnTo>
                <a:lnTo>
                  <a:pt x="2431314" y="9709"/>
                </a:lnTo>
                <a:lnTo>
                  <a:pt x="2387111" y="10583"/>
                </a:lnTo>
                <a:lnTo>
                  <a:pt x="2346733" y="16016"/>
                </a:lnTo>
                <a:lnTo>
                  <a:pt x="2307957" y="18096"/>
                </a:lnTo>
                <a:lnTo>
                  <a:pt x="2268599" y="18712"/>
                </a:lnTo>
                <a:lnTo>
                  <a:pt x="2224952" y="18895"/>
                </a:lnTo>
                <a:lnTo>
                  <a:pt x="2183680" y="17891"/>
                </a:lnTo>
                <a:lnTo>
                  <a:pt x="2138407" y="12419"/>
                </a:lnTo>
                <a:lnTo>
                  <a:pt x="2092537" y="10328"/>
                </a:lnTo>
                <a:lnTo>
                  <a:pt x="2050607" y="9708"/>
                </a:lnTo>
                <a:lnTo>
                  <a:pt x="2005140" y="9524"/>
                </a:lnTo>
                <a:lnTo>
                  <a:pt x="1959212" y="9470"/>
                </a:lnTo>
                <a:lnTo>
                  <a:pt x="1917264" y="9454"/>
                </a:lnTo>
                <a:lnTo>
                  <a:pt x="1872850" y="9449"/>
                </a:lnTo>
                <a:lnTo>
                  <a:pt x="1832409" y="8389"/>
                </a:lnTo>
                <a:lnTo>
                  <a:pt x="1793615" y="2901"/>
                </a:lnTo>
                <a:lnTo>
                  <a:pt x="1754251" y="805"/>
                </a:lnTo>
                <a:lnTo>
                  <a:pt x="1709544" y="184"/>
                </a:lnTo>
                <a:lnTo>
                  <a:pt x="1662784" y="0"/>
                </a:lnTo>
                <a:lnTo>
                  <a:pt x="1615415" y="1003"/>
                </a:lnTo>
                <a:lnTo>
                  <a:pt x="1567866" y="6475"/>
                </a:lnTo>
                <a:lnTo>
                  <a:pt x="1520264" y="9625"/>
                </a:lnTo>
                <a:lnTo>
                  <a:pt x="1473704" y="15732"/>
                </a:lnTo>
                <a:lnTo>
                  <a:pt x="1431568" y="18012"/>
                </a:lnTo>
                <a:lnTo>
                  <a:pt x="1386040" y="18688"/>
                </a:lnTo>
                <a:lnTo>
                  <a:pt x="1339037" y="19946"/>
                </a:lnTo>
                <a:lnTo>
                  <a:pt x="1291595" y="25493"/>
                </a:lnTo>
                <a:lnTo>
                  <a:pt x="1244025" y="28665"/>
                </a:lnTo>
                <a:lnTo>
                  <a:pt x="1196416" y="34779"/>
                </a:lnTo>
                <a:lnTo>
                  <a:pt x="1148796" y="38119"/>
                </a:lnTo>
                <a:lnTo>
                  <a:pt x="1101173" y="44283"/>
                </a:lnTo>
                <a:lnTo>
                  <a:pt x="1053548" y="46580"/>
                </a:lnTo>
                <a:lnTo>
                  <a:pt x="1005923" y="47260"/>
                </a:lnTo>
                <a:lnTo>
                  <a:pt x="959356" y="47462"/>
                </a:lnTo>
                <a:lnTo>
                  <a:pt x="918277" y="48580"/>
                </a:lnTo>
                <a:lnTo>
                  <a:pt x="879295" y="54086"/>
                </a:lnTo>
                <a:lnTo>
                  <a:pt x="840933" y="57246"/>
                </a:lnTo>
                <a:lnTo>
                  <a:pt x="801697" y="64414"/>
                </a:lnTo>
                <a:lnTo>
                  <a:pt x="758087" y="73241"/>
                </a:lnTo>
                <a:lnTo>
                  <a:pt x="717884" y="82559"/>
                </a:lnTo>
                <a:lnTo>
                  <a:pt x="678103" y="90965"/>
                </a:lnTo>
                <a:lnTo>
                  <a:pt x="635388" y="94984"/>
                </a:lnTo>
                <a:lnTo>
                  <a:pt x="588615" y="105287"/>
                </a:lnTo>
                <a:lnTo>
                  <a:pt x="548666" y="111574"/>
                </a:lnTo>
                <a:lnTo>
                  <a:pt x="506137" y="116260"/>
                </a:lnTo>
                <a:lnTo>
                  <a:pt x="458898" y="127325"/>
                </a:lnTo>
                <a:lnTo>
                  <a:pt x="411388" y="139701"/>
                </a:lnTo>
                <a:lnTo>
                  <a:pt x="364061" y="152338"/>
                </a:lnTo>
                <a:lnTo>
                  <a:pt x="323824" y="165025"/>
                </a:lnTo>
                <a:lnTo>
                  <a:pt x="278756" y="177722"/>
                </a:lnTo>
                <a:lnTo>
                  <a:pt x="238181" y="190422"/>
                </a:lnTo>
                <a:lnTo>
                  <a:pt x="191086" y="206297"/>
                </a:lnTo>
                <a:lnTo>
                  <a:pt x="149052" y="224289"/>
                </a:lnTo>
                <a:lnTo>
                  <a:pt x="116973" y="233021"/>
                </a:lnTo>
                <a:lnTo>
                  <a:pt x="85180" y="252463"/>
                </a:lnTo>
                <a:lnTo>
                  <a:pt x="72476" y="257154"/>
                </a:lnTo>
                <a:lnTo>
                  <a:pt x="36490" y="281805"/>
                </a:lnTo>
                <a:lnTo>
                  <a:pt x="3637" y="329234"/>
                </a:lnTo>
                <a:lnTo>
                  <a:pt x="689" y="339384"/>
                </a:lnTo>
                <a:lnTo>
                  <a:pt x="0" y="345880"/>
                </a:lnTo>
                <a:lnTo>
                  <a:pt x="2516" y="352295"/>
                </a:lnTo>
                <a:lnTo>
                  <a:pt x="37572" y="399797"/>
                </a:lnTo>
                <a:lnTo>
                  <a:pt x="50253" y="412638"/>
                </a:lnTo>
                <a:lnTo>
                  <a:pt x="97362" y="434895"/>
                </a:lnTo>
                <a:lnTo>
                  <a:pt x="142294" y="457122"/>
                </a:lnTo>
                <a:lnTo>
                  <a:pt x="169831" y="466647"/>
                </a:lnTo>
                <a:lnTo>
                  <a:pt x="216431" y="479347"/>
                </a:lnTo>
                <a:lnTo>
                  <a:pt x="257268" y="492047"/>
                </a:lnTo>
                <a:lnTo>
                  <a:pt x="292680" y="501572"/>
                </a:lnTo>
                <a:lnTo>
                  <a:pt x="339749" y="514272"/>
                </a:lnTo>
                <a:lnTo>
                  <a:pt x="379935" y="521915"/>
                </a:lnTo>
                <a:lnTo>
                  <a:pt x="424993" y="524484"/>
                </a:lnTo>
                <a:lnTo>
                  <a:pt x="468387" y="531263"/>
                </a:lnTo>
                <a:lnTo>
                  <a:pt x="504930" y="535534"/>
                </a:lnTo>
                <a:lnTo>
                  <a:pt x="550146" y="541403"/>
                </a:lnTo>
                <a:lnTo>
                  <a:pt x="590710" y="549108"/>
                </a:lnTo>
                <a:lnTo>
                  <a:pt x="626075" y="551405"/>
                </a:lnTo>
                <a:lnTo>
                  <a:pt x="663364" y="553144"/>
                </a:lnTo>
                <a:lnTo>
                  <a:pt x="702283" y="558833"/>
                </a:lnTo>
                <a:lnTo>
                  <a:pt x="745799" y="560989"/>
                </a:lnTo>
                <a:lnTo>
                  <a:pt x="787032" y="561628"/>
                </a:lnTo>
                <a:lnTo>
                  <a:pt x="832293" y="561817"/>
                </a:lnTo>
                <a:lnTo>
                  <a:pt x="879218" y="561873"/>
                </a:lnTo>
                <a:lnTo>
                  <a:pt x="926636" y="561890"/>
                </a:lnTo>
                <a:lnTo>
                  <a:pt x="974199" y="561895"/>
                </a:lnTo>
                <a:lnTo>
                  <a:pt x="1021806" y="561896"/>
                </a:lnTo>
                <a:lnTo>
                  <a:pt x="1053552" y="561897"/>
                </a:lnTo>
                <a:lnTo>
                  <a:pt x="1088122" y="561897"/>
                </a:lnTo>
                <a:lnTo>
                  <a:pt x="1123595" y="561897"/>
                </a:lnTo>
                <a:lnTo>
                  <a:pt x="1156999" y="561897"/>
                </a:lnTo>
                <a:lnTo>
                  <a:pt x="1189485" y="559075"/>
                </a:lnTo>
                <a:lnTo>
                  <a:pt x="1221562" y="555351"/>
                </a:lnTo>
                <a:lnTo>
                  <a:pt x="1253457" y="553696"/>
                </a:lnTo>
                <a:lnTo>
                  <a:pt x="1288093" y="552960"/>
                </a:lnTo>
                <a:lnTo>
                  <a:pt x="1324654" y="552634"/>
                </a:lnTo>
                <a:lnTo>
                  <a:pt x="1362070" y="552488"/>
                </a:lnTo>
                <a:lnTo>
                  <a:pt x="1397044" y="552424"/>
                </a:lnTo>
                <a:lnTo>
                  <a:pt x="1430227" y="552395"/>
                </a:lnTo>
                <a:lnTo>
                  <a:pt x="1462613" y="552382"/>
                </a:lnTo>
                <a:lnTo>
                  <a:pt x="1497469" y="549554"/>
                </a:lnTo>
                <a:lnTo>
                  <a:pt x="1533068" y="545828"/>
                </a:lnTo>
                <a:lnTo>
                  <a:pt x="1566529" y="544172"/>
                </a:lnTo>
                <a:lnTo>
                  <a:pt x="1601862" y="543436"/>
                </a:lnTo>
                <a:lnTo>
                  <a:pt x="1637674" y="543109"/>
                </a:lnTo>
                <a:lnTo>
                  <a:pt x="1671229" y="542963"/>
                </a:lnTo>
                <a:lnTo>
                  <a:pt x="1706603" y="540076"/>
                </a:lnTo>
                <a:lnTo>
                  <a:pt x="1743492" y="536324"/>
                </a:lnTo>
                <a:lnTo>
                  <a:pt x="1781054" y="534656"/>
                </a:lnTo>
                <a:lnTo>
                  <a:pt x="1818914" y="533915"/>
                </a:lnTo>
                <a:lnTo>
                  <a:pt x="1856908" y="532527"/>
                </a:lnTo>
                <a:lnTo>
                  <a:pt x="1894961" y="528382"/>
                </a:lnTo>
                <a:lnTo>
                  <a:pt x="1933040" y="525835"/>
                </a:lnTo>
                <a:lnTo>
                  <a:pt x="1971131" y="524703"/>
                </a:lnTo>
                <a:lnTo>
                  <a:pt x="2009226" y="524200"/>
                </a:lnTo>
                <a:lnTo>
                  <a:pt x="2047325" y="521154"/>
                </a:lnTo>
                <a:lnTo>
                  <a:pt x="2085424" y="517331"/>
                </a:lnTo>
                <a:lnTo>
                  <a:pt x="2123524" y="515632"/>
                </a:lnTo>
                <a:lnTo>
                  <a:pt x="2161623" y="512054"/>
                </a:lnTo>
                <a:lnTo>
                  <a:pt x="2198665" y="507994"/>
                </a:lnTo>
                <a:lnTo>
                  <a:pt x="2232767" y="506190"/>
                </a:lnTo>
                <a:lnTo>
                  <a:pt x="2268384" y="502567"/>
                </a:lnTo>
                <a:lnTo>
                  <a:pt x="2305380" y="498486"/>
                </a:lnTo>
                <a:lnTo>
                  <a:pt x="2342990" y="496673"/>
                </a:lnTo>
                <a:lnTo>
                  <a:pt x="2378050" y="495867"/>
                </a:lnTo>
                <a:lnTo>
                  <a:pt x="2412330" y="494450"/>
                </a:lnTo>
                <a:lnTo>
                  <a:pt x="2448732" y="490293"/>
                </a:lnTo>
                <a:lnTo>
                  <a:pt x="2486076" y="487740"/>
                </a:lnTo>
                <a:lnTo>
                  <a:pt x="2522783" y="485547"/>
                </a:lnTo>
                <a:lnTo>
                  <a:pt x="2556736" y="481044"/>
                </a:lnTo>
                <a:lnTo>
                  <a:pt x="2592287" y="475515"/>
                </a:lnTo>
                <a:lnTo>
                  <a:pt x="2628196" y="470588"/>
                </a:lnTo>
                <a:lnTo>
                  <a:pt x="2661794" y="468399"/>
                </a:lnTo>
                <a:lnTo>
                  <a:pt x="2694366" y="464603"/>
                </a:lnTo>
                <a:lnTo>
                  <a:pt x="2726481" y="459389"/>
                </a:lnTo>
                <a:lnTo>
                  <a:pt x="2758393" y="453543"/>
                </a:lnTo>
                <a:lnTo>
                  <a:pt x="2790216" y="450240"/>
                </a:lnTo>
                <a:lnTo>
                  <a:pt x="2821997" y="447713"/>
                </a:lnTo>
                <a:lnTo>
                  <a:pt x="2853761" y="443063"/>
                </a:lnTo>
                <a:lnTo>
                  <a:pt x="2885518" y="437468"/>
                </a:lnTo>
                <a:lnTo>
                  <a:pt x="2917271" y="431453"/>
                </a:lnTo>
                <a:lnTo>
                  <a:pt x="2963839" y="423176"/>
                </a:lnTo>
                <a:lnTo>
                  <a:pt x="3004919" y="419194"/>
                </a:lnTo>
                <a:lnTo>
                  <a:pt x="3042843" y="411782"/>
                </a:lnTo>
                <a:lnTo>
                  <a:pt x="3087461" y="399796"/>
                </a:lnTo>
                <a:lnTo>
                  <a:pt x="3124214" y="390395"/>
                </a:lnTo>
                <a:lnTo>
                  <a:pt x="3169504" y="377737"/>
                </a:lnTo>
                <a:lnTo>
                  <a:pt x="3215843" y="361871"/>
                </a:lnTo>
                <a:lnTo>
                  <a:pt x="3263169" y="339647"/>
                </a:lnTo>
                <a:lnTo>
                  <a:pt x="3282345" y="320009"/>
                </a:lnTo>
                <a:lnTo>
                  <a:pt x="3291320" y="304195"/>
                </a:lnTo>
                <a:lnTo>
                  <a:pt x="3294352" y="288312"/>
                </a:lnTo>
                <a:lnTo>
                  <a:pt x="3294766" y="277673"/>
                </a:lnTo>
                <a:lnTo>
                  <a:pt x="3292129" y="268711"/>
                </a:lnTo>
                <a:lnTo>
                  <a:pt x="3279049" y="252072"/>
                </a:lnTo>
                <a:lnTo>
                  <a:pt x="3251241" y="228117"/>
                </a:lnTo>
                <a:lnTo>
                  <a:pt x="3208614" y="207015"/>
                </a:lnTo>
                <a:lnTo>
                  <a:pt x="3171123" y="188643"/>
                </a:lnTo>
                <a:lnTo>
                  <a:pt x="3125539" y="173764"/>
                </a:lnTo>
                <a:lnTo>
                  <a:pt x="3087284" y="158558"/>
                </a:lnTo>
                <a:lnTo>
                  <a:pt x="3042906" y="145821"/>
                </a:lnTo>
                <a:lnTo>
                  <a:pt x="3011915" y="134968"/>
                </a:lnTo>
                <a:lnTo>
                  <a:pt x="2977681" y="125912"/>
                </a:lnTo>
                <a:lnTo>
                  <a:pt x="2941299" y="118359"/>
                </a:lnTo>
                <a:lnTo>
                  <a:pt x="2903962" y="111475"/>
                </a:lnTo>
                <a:lnTo>
                  <a:pt x="2818848" y="95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7" name="SMARTInkShape-7666"/>
          <p:cNvSpPr/>
          <p:nvPr>
            <p:custDataLst>
              <p:tags r:id="rId16"/>
            </p:custDataLst>
          </p:nvPr>
        </p:nvSpPr>
        <p:spPr>
          <a:xfrm>
            <a:off x="5876956" y="3467100"/>
            <a:ext cx="3608579" cy="647701"/>
          </a:xfrm>
          <a:custGeom>
            <a:avLst/>
            <a:gdLst/>
            <a:ahLst/>
            <a:cxnLst/>
            <a:rect l="0" t="0" r="0" b="0"/>
            <a:pathLst>
              <a:path w="3608579" h="647701">
                <a:moveTo>
                  <a:pt x="3286094" y="0"/>
                </a:moveTo>
                <a:lnTo>
                  <a:pt x="3286094" y="0"/>
                </a:lnTo>
                <a:lnTo>
                  <a:pt x="3270886" y="1058"/>
                </a:lnTo>
                <a:lnTo>
                  <a:pt x="3241314" y="8201"/>
                </a:lnTo>
                <a:lnTo>
                  <a:pt x="3205400" y="9263"/>
                </a:lnTo>
                <a:lnTo>
                  <a:pt x="3161290" y="10506"/>
                </a:lnTo>
                <a:lnTo>
                  <a:pt x="3124584" y="16048"/>
                </a:lnTo>
                <a:lnTo>
                  <a:pt x="3082194" y="18161"/>
                </a:lnTo>
                <a:lnTo>
                  <a:pt x="3042352" y="18786"/>
                </a:lnTo>
                <a:lnTo>
                  <a:pt x="3002678" y="18972"/>
                </a:lnTo>
                <a:lnTo>
                  <a:pt x="2958937" y="19027"/>
                </a:lnTo>
                <a:lnTo>
                  <a:pt x="2917637" y="19043"/>
                </a:lnTo>
                <a:lnTo>
                  <a:pt x="2873415" y="20107"/>
                </a:lnTo>
                <a:lnTo>
                  <a:pt x="2833031" y="25595"/>
                </a:lnTo>
                <a:lnTo>
                  <a:pt x="2793195" y="27692"/>
                </a:lnTo>
                <a:lnTo>
                  <a:pt x="2749407" y="28313"/>
                </a:lnTo>
                <a:lnTo>
                  <a:pt x="2708094" y="28497"/>
                </a:lnTo>
                <a:lnTo>
                  <a:pt x="2663867" y="28552"/>
                </a:lnTo>
                <a:lnTo>
                  <a:pt x="2622423" y="28568"/>
                </a:lnTo>
                <a:lnTo>
                  <a:pt x="2578158" y="27515"/>
                </a:lnTo>
                <a:lnTo>
                  <a:pt x="2535644" y="22028"/>
                </a:lnTo>
                <a:lnTo>
                  <a:pt x="2501711" y="20374"/>
                </a:lnTo>
                <a:lnTo>
                  <a:pt x="2468285" y="19638"/>
                </a:lnTo>
                <a:lnTo>
                  <a:pt x="2434732" y="19312"/>
                </a:lnTo>
                <a:lnTo>
                  <a:pt x="2398653" y="19166"/>
                </a:lnTo>
                <a:lnTo>
                  <a:pt x="2364273" y="19102"/>
                </a:lnTo>
                <a:lnTo>
                  <a:pt x="2331354" y="19073"/>
                </a:lnTo>
                <a:lnTo>
                  <a:pt x="2299084" y="19060"/>
                </a:lnTo>
                <a:lnTo>
                  <a:pt x="2264281" y="19054"/>
                </a:lnTo>
                <a:lnTo>
                  <a:pt x="2228705" y="17993"/>
                </a:lnTo>
                <a:lnTo>
                  <a:pt x="2195255" y="13994"/>
                </a:lnTo>
                <a:lnTo>
                  <a:pt x="2162749" y="11512"/>
                </a:lnTo>
                <a:lnTo>
                  <a:pt x="2130663" y="10408"/>
                </a:lnTo>
                <a:lnTo>
                  <a:pt x="2098763" y="9917"/>
                </a:lnTo>
                <a:lnTo>
                  <a:pt x="2064125" y="9699"/>
                </a:lnTo>
                <a:lnTo>
                  <a:pt x="2028621" y="9603"/>
                </a:lnTo>
                <a:lnTo>
                  <a:pt x="1995204" y="9559"/>
                </a:lnTo>
                <a:lnTo>
                  <a:pt x="1962713" y="9540"/>
                </a:lnTo>
                <a:lnTo>
                  <a:pt x="1929574" y="8473"/>
                </a:lnTo>
                <a:lnTo>
                  <a:pt x="1893680" y="4471"/>
                </a:lnTo>
                <a:lnTo>
                  <a:pt x="1859383" y="1987"/>
                </a:lnTo>
                <a:lnTo>
                  <a:pt x="1826500" y="883"/>
                </a:lnTo>
                <a:lnTo>
                  <a:pt x="1794247" y="393"/>
                </a:lnTo>
                <a:lnTo>
                  <a:pt x="1762273" y="174"/>
                </a:lnTo>
                <a:lnTo>
                  <a:pt x="1730423" y="78"/>
                </a:lnTo>
                <a:lnTo>
                  <a:pt x="1698630" y="34"/>
                </a:lnTo>
                <a:lnTo>
                  <a:pt x="1666860" y="15"/>
                </a:lnTo>
                <a:lnTo>
                  <a:pt x="1634043" y="7"/>
                </a:lnTo>
                <a:lnTo>
                  <a:pt x="1598291" y="3"/>
                </a:lnTo>
                <a:lnTo>
                  <a:pt x="1564056" y="1"/>
                </a:lnTo>
                <a:lnTo>
                  <a:pt x="1531203" y="1"/>
                </a:lnTo>
                <a:lnTo>
                  <a:pt x="1498962" y="0"/>
                </a:lnTo>
                <a:lnTo>
                  <a:pt x="1464171" y="0"/>
                </a:lnTo>
                <a:lnTo>
                  <a:pt x="1428600" y="0"/>
                </a:lnTo>
                <a:lnTo>
                  <a:pt x="1395152" y="0"/>
                </a:lnTo>
                <a:lnTo>
                  <a:pt x="1362647" y="2822"/>
                </a:lnTo>
                <a:lnTo>
                  <a:pt x="1330562" y="6546"/>
                </a:lnTo>
                <a:lnTo>
                  <a:pt x="1298663" y="8201"/>
                </a:lnTo>
                <a:lnTo>
                  <a:pt x="1266847" y="8937"/>
                </a:lnTo>
                <a:lnTo>
                  <a:pt x="1235067" y="10322"/>
                </a:lnTo>
                <a:lnTo>
                  <a:pt x="1203305" y="14465"/>
                </a:lnTo>
                <a:lnTo>
                  <a:pt x="1168727" y="17012"/>
                </a:lnTo>
                <a:lnTo>
                  <a:pt x="1133250" y="18145"/>
                </a:lnTo>
                <a:lnTo>
                  <a:pt x="1099845" y="18647"/>
                </a:lnTo>
                <a:lnTo>
                  <a:pt x="1056343" y="23987"/>
                </a:lnTo>
                <a:lnTo>
                  <a:pt x="1011586" y="27215"/>
                </a:lnTo>
                <a:lnTo>
                  <a:pt x="964811" y="28172"/>
                </a:lnTo>
                <a:lnTo>
                  <a:pt x="930438" y="28396"/>
                </a:lnTo>
                <a:lnTo>
                  <a:pt x="895052" y="28495"/>
                </a:lnTo>
                <a:lnTo>
                  <a:pt x="861687" y="28540"/>
                </a:lnTo>
                <a:lnTo>
                  <a:pt x="829219" y="31381"/>
                </a:lnTo>
                <a:lnTo>
                  <a:pt x="784012" y="36109"/>
                </a:lnTo>
                <a:lnTo>
                  <a:pt x="743806" y="40332"/>
                </a:lnTo>
                <a:lnTo>
                  <a:pt x="705082" y="48287"/>
                </a:lnTo>
                <a:lnTo>
                  <a:pt x="666797" y="57346"/>
                </a:lnTo>
                <a:lnTo>
                  <a:pt x="628642" y="63911"/>
                </a:lnTo>
                <a:lnTo>
                  <a:pt x="590526" y="68678"/>
                </a:lnTo>
                <a:lnTo>
                  <a:pt x="552421" y="76794"/>
                </a:lnTo>
                <a:lnTo>
                  <a:pt x="506676" y="89017"/>
                </a:lnTo>
                <a:lnTo>
                  <a:pt x="459461" y="108169"/>
                </a:lnTo>
                <a:lnTo>
                  <a:pt x="412192" y="126063"/>
                </a:lnTo>
                <a:lnTo>
                  <a:pt x="371966" y="144611"/>
                </a:lnTo>
                <a:lnTo>
                  <a:pt x="337968" y="155148"/>
                </a:lnTo>
                <a:lnTo>
                  <a:pt x="290969" y="164974"/>
                </a:lnTo>
                <a:lnTo>
                  <a:pt x="246941" y="174588"/>
                </a:lnTo>
                <a:lnTo>
                  <a:pt x="208288" y="188376"/>
                </a:lnTo>
                <a:lnTo>
                  <a:pt x="166788" y="211400"/>
                </a:lnTo>
                <a:lnTo>
                  <a:pt x="123975" y="231659"/>
                </a:lnTo>
                <a:lnTo>
                  <a:pt x="78874" y="266107"/>
                </a:lnTo>
                <a:lnTo>
                  <a:pt x="40845" y="299003"/>
                </a:lnTo>
                <a:lnTo>
                  <a:pt x="24428" y="325449"/>
                </a:lnTo>
                <a:lnTo>
                  <a:pt x="17265" y="341962"/>
                </a:lnTo>
                <a:lnTo>
                  <a:pt x="5973" y="360471"/>
                </a:lnTo>
                <a:lnTo>
                  <a:pt x="1748" y="378328"/>
                </a:lnTo>
                <a:lnTo>
                  <a:pt x="0" y="425087"/>
                </a:lnTo>
                <a:lnTo>
                  <a:pt x="1036" y="436984"/>
                </a:lnTo>
                <a:lnTo>
                  <a:pt x="7576" y="457560"/>
                </a:lnTo>
                <a:lnTo>
                  <a:pt x="19268" y="475067"/>
                </a:lnTo>
                <a:lnTo>
                  <a:pt x="52032" y="508150"/>
                </a:lnTo>
                <a:lnTo>
                  <a:pt x="97815" y="542872"/>
                </a:lnTo>
                <a:lnTo>
                  <a:pt x="139192" y="561970"/>
                </a:lnTo>
                <a:lnTo>
                  <a:pt x="183442" y="577849"/>
                </a:lnTo>
                <a:lnTo>
                  <a:pt x="223842" y="588668"/>
                </a:lnTo>
                <a:lnTo>
                  <a:pt x="260208" y="597783"/>
                </a:lnTo>
                <a:lnTo>
                  <a:pt x="299092" y="606687"/>
                </a:lnTo>
                <a:lnTo>
                  <a:pt x="346590" y="622334"/>
                </a:lnTo>
                <a:lnTo>
                  <a:pt x="388250" y="628461"/>
                </a:lnTo>
                <a:lnTo>
                  <a:pt x="428151" y="635943"/>
                </a:lnTo>
                <a:lnTo>
                  <a:pt x="466607" y="637734"/>
                </a:lnTo>
                <a:lnTo>
                  <a:pt x="505835" y="644634"/>
                </a:lnTo>
                <a:lnTo>
                  <a:pt x="553252" y="647094"/>
                </a:lnTo>
                <a:lnTo>
                  <a:pt x="598327" y="647581"/>
                </a:lnTo>
                <a:lnTo>
                  <a:pt x="644351" y="647676"/>
                </a:lnTo>
                <a:lnTo>
                  <a:pt x="687936" y="647695"/>
                </a:lnTo>
                <a:lnTo>
                  <a:pt x="724511" y="647698"/>
                </a:lnTo>
                <a:lnTo>
                  <a:pt x="762159" y="647699"/>
                </a:lnTo>
                <a:lnTo>
                  <a:pt x="800126" y="647700"/>
                </a:lnTo>
                <a:lnTo>
                  <a:pt x="838186" y="647700"/>
                </a:lnTo>
                <a:lnTo>
                  <a:pt x="876274" y="644878"/>
                </a:lnTo>
                <a:lnTo>
                  <a:pt x="914371" y="640161"/>
                </a:lnTo>
                <a:lnTo>
                  <a:pt x="952470" y="638764"/>
                </a:lnTo>
                <a:lnTo>
                  <a:pt x="990569" y="638349"/>
                </a:lnTo>
                <a:lnTo>
                  <a:pt x="1031491" y="635405"/>
                </a:lnTo>
                <a:lnTo>
                  <a:pt x="1074308" y="630651"/>
                </a:lnTo>
                <a:lnTo>
                  <a:pt x="1113806" y="629243"/>
                </a:lnTo>
                <a:lnTo>
                  <a:pt x="1152320" y="628826"/>
                </a:lnTo>
                <a:lnTo>
                  <a:pt x="1193364" y="625880"/>
                </a:lnTo>
                <a:lnTo>
                  <a:pt x="1239040" y="621126"/>
                </a:lnTo>
                <a:lnTo>
                  <a:pt x="1286087" y="616896"/>
                </a:lnTo>
                <a:lnTo>
                  <a:pt x="1333542" y="611761"/>
                </a:lnTo>
                <a:lnTo>
                  <a:pt x="1381116" y="610240"/>
                </a:lnTo>
                <a:lnTo>
                  <a:pt x="1425904" y="606968"/>
                </a:lnTo>
                <a:lnTo>
                  <a:pt x="1468807" y="602118"/>
                </a:lnTo>
                <a:lnTo>
                  <a:pt x="1515033" y="600680"/>
                </a:lnTo>
                <a:lnTo>
                  <a:pt x="1562244" y="600254"/>
                </a:lnTo>
                <a:lnTo>
                  <a:pt x="1606924" y="597306"/>
                </a:lnTo>
                <a:lnTo>
                  <a:pt x="1649795" y="592551"/>
                </a:lnTo>
                <a:lnTo>
                  <a:pt x="1693190" y="591143"/>
                </a:lnTo>
                <a:lnTo>
                  <a:pt x="1732859" y="590726"/>
                </a:lnTo>
                <a:lnTo>
                  <a:pt x="1771423" y="590602"/>
                </a:lnTo>
                <a:lnTo>
                  <a:pt x="1812483" y="590566"/>
                </a:lnTo>
                <a:lnTo>
                  <a:pt x="1858163" y="587733"/>
                </a:lnTo>
                <a:lnTo>
                  <a:pt x="1905212" y="583012"/>
                </a:lnTo>
                <a:lnTo>
                  <a:pt x="1949844" y="581614"/>
                </a:lnTo>
                <a:lnTo>
                  <a:pt x="1992702" y="578377"/>
                </a:lnTo>
                <a:lnTo>
                  <a:pt x="2036091" y="573538"/>
                </a:lnTo>
                <a:lnTo>
                  <a:pt x="2078581" y="569282"/>
                </a:lnTo>
                <a:lnTo>
                  <a:pt x="2124684" y="564140"/>
                </a:lnTo>
                <a:lnTo>
                  <a:pt x="2169037" y="562616"/>
                </a:lnTo>
                <a:lnTo>
                  <a:pt x="2208989" y="559343"/>
                </a:lnTo>
                <a:lnTo>
                  <a:pt x="2250460" y="554493"/>
                </a:lnTo>
                <a:lnTo>
                  <a:pt x="2293440" y="553055"/>
                </a:lnTo>
                <a:lnTo>
                  <a:pt x="2335807" y="549807"/>
                </a:lnTo>
                <a:lnTo>
                  <a:pt x="2379053" y="544964"/>
                </a:lnTo>
                <a:lnTo>
                  <a:pt x="2418677" y="543529"/>
                </a:lnTo>
                <a:lnTo>
                  <a:pt x="2460051" y="543104"/>
                </a:lnTo>
                <a:lnTo>
                  <a:pt x="2503001" y="540156"/>
                </a:lnTo>
                <a:lnTo>
                  <a:pt x="2542539" y="535401"/>
                </a:lnTo>
                <a:lnTo>
                  <a:pt x="2581065" y="533993"/>
                </a:lnTo>
                <a:lnTo>
                  <a:pt x="2619291" y="530754"/>
                </a:lnTo>
                <a:lnTo>
                  <a:pt x="2660251" y="525913"/>
                </a:lnTo>
                <a:lnTo>
                  <a:pt x="2703078" y="524479"/>
                </a:lnTo>
                <a:lnTo>
                  <a:pt x="2742580" y="524054"/>
                </a:lnTo>
                <a:lnTo>
                  <a:pt x="2781095" y="523928"/>
                </a:lnTo>
                <a:lnTo>
                  <a:pt x="2819317" y="523891"/>
                </a:lnTo>
                <a:lnTo>
                  <a:pt x="2857453" y="521058"/>
                </a:lnTo>
                <a:lnTo>
                  <a:pt x="2895565" y="516337"/>
                </a:lnTo>
                <a:lnTo>
                  <a:pt x="2933667" y="514939"/>
                </a:lnTo>
                <a:lnTo>
                  <a:pt x="2971769" y="514525"/>
                </a:lnTo>
                <a:lnTo>
                  <a:pt x="3009869" y="514402"/>
                </a:lnTo>
                <a:lnTo>
                  <a:pt x="3056436" y="514366"/>
                </a:lnTo>
                <a:lnTo>
                  <a:pt x="3093007" y="514357"/>
                </a:lnTo>
                <a:lnTo>
                  <a:pt x="3137396" y="514352"/>
                </a:lnTo>
                <a:lnTo>
                  <a:pt x="3176301" y="514351"/>
                </a:lnTo>
                <a:lnTo>
                  <a:pt x="3221250" y="511528"/>
                </a:lnTo>
                <a:lnTo>
                  <a:pt x="3263706" y="506811"/>
                </a:lnTo>
                <a:lnTo>
                  <a:pt x="3310858" y="505414"/>
                </a:lnTo>
                <a:lnTo>
                  <a:pt x="3348818" y="502177"/>
                </a:lnTo>
                <a:lnTo>
                  <a:pt x="3390088" y="496658"/>
                </a:lnTo>
                <a:lnTo>
                  <a:pt x="3436497" y="485118"/>
                </a:lnTo>
                <a:lnTo>
                  <a:pt x="3478786" y="472945"/>
                </a:lnTo>
                <a:lnTo>
                  <a:pt x="3524645" y="447670"/>
                </a:lnTo>
                <a:lnTo>
                  <a:pt x="3543395" y="435326"/>
                </a:lnTo>
                <a:lnTo>
                  <a:pt x="3583315" y="396940"/>
                </a:lnTo>
                <a:lnTo>
                  <a:pt x="3594953" y="373195"/>
                </a:lnTo>
                <a:lnTo>
                  <a:pt x="3599339" y="348963"/>
                </a:lnTo>
                <a:lnTo>
                  <a:pt x="3601157" y="330115"/>
                </a:lnTo>
                <a:lnTo>
                  <a:pt x="3608578" y="298439"/>
                </a:lnTo>
                <a:lnTo>
                  <a:pt x="3606515" y="288567"/>
                </a:lnTo>
                <a:lnTo>
                  <a:pt x="3604482" y="284453"/>
                </a:lnTo>
                <a:lnTo>
                  <a:pt x="3598132" y="244330"/>
                </a:lnTo>
                <a:lnTo>
                  <a:pt x="3591994" y="233475"/>
                </a:lnTo>
                <a:lnTo>
                  <a:pt x="3560025" y="190414"/>
                </a:lnTo>
                <a:lnTo>
                  <a:pt x="3547542" y="178820"/>
                </a:lnTo>
                <a:lnTo>
                  <a:pt x="3504478" y="154246"/>
                </a:lnTo>
                <a:lnTo>
                  <a:pt x="3465874" y="136458"/>
                </a:lnTo>
                <a:lnTo>
                  <a:pt x="3418581" y="116482"/>
                </a:lnTo>
                <a:lnTo>
                  <a:pt x="3381089" y="102599"/>
                </a:lnTo>
                <a:lnTo>
                  <a:pt x="3340346" y="87903"/>
                </a:lnTo>
                <a:lnTo>
                  <a:pt x="3309148" y="80343"/>
                </a:lnTo>
                <a:lnTo>
                  <a:pt x="3274116" y="73455"/>
                </a:lnTo>
                <a:lnTo>
                  <a:pt x="3240201" y="66866"/>
                </a:lnTo>
                <a:lnTo>
                  <a:pt x="3205372" y="60410"/>
                </a:lnTo>
                <a:lnTo>
                  <a:pt x="3165198" y="54013"/>
                </a:lnTo>
                <a:lnTo>
                  <a:pt x="3125471" y="47642"/>
                </a:lnTo>
                <a:lnTo>
                  <a:pt x="3085589" y="41282"/>
                </a:lnTo>
                <a:lnTo>
                  <a:pt x="3043170" y="34928"/>
                </a:lnTo>
                <a:lnTo>
                  <a:pt x="2999622" y="31399"/>
                </a:lnTo>
                <a:lnTo>
                  <a:pt x="2953210" y="29411"/>
                </a:lnTo>
                <a:lnTo>
                  <a:pt x="2857469"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960" name="SMARTInkShape-Group743"/>
          <p:cNvGrpSpPr/>
          <p:nvPr/>
        </p:nvGrpSpPr>
        <p:grpSpPr>
          <a:xfrm>
            <a:off x="6172200" y="4934188"/>
            <a:ext cx="923926" cy="284671"/>
            <a:chOff x="6172200" y="4934188"/>
            <a:chExt cx="923926" cy="284671"/>
          </a:xfrm>
        </p:grpSpPr>
        <p:sp>
          <p:nvSpPr>
            <p:cNvPr id="2958" name="SMARTInkShape-7667"/>
            <p:cNvSpPr/>
            <p:nvPr>
              <p:custDataLst>
                <p:tags r:id="rId54"/>
              </p:custDataLst>
            </p:nvPr>
          </p:nvSpPr>
          <p:spPr>
            <a:xfrm>
              <a:off x="6172200" y="4934188"/>
              <a:ext cx="923926" cy="284671"/>
            </a:xfrm>
            <a:custGeom>
              <a:avLst/>
              <a:gdLst/>
              <a:ahLst/>
              <a:cxnLst/>
              <a:rect l="0" t="0" r="0" b="0"/>
              <a:pathLst>
                <a:path w="923926" h="284671">
                  <a:moveTo>
                    <a:pt x="0" y="75962"/>
                  </a:moveTo>
                  <a:lnTo>
                    <a:pt x="0" y="75962"/>
                  </a:lnTo>
                  <a:lnTo>
                    <a:pt x="0" y="90151"/>
                  </a:lnTo>
                  <a:lnTo>
                    <a:pt x="8642" y="122792"/>
                  </a:lnTo>
                  <a:lnTo>
                    <a:pt x="8205" y="150398"/>
                  </a:lnTo>
                  <a:lnTo>
                    <a:pt x="1289" y="191493"/>
                  </a:lnTo>
                  <a:lnTo>
                    <a:pt x="76" y="234216"/>
                  </a:lnTo>
                  <a:lnTo>
                    <a:pt x="1" y="273972"/>
                  </a:lnTo>
                  <a:lnTo>
                    <a:pt x="0" y="231318"/>
                  </a:lnTo>
                  <a:lnTo>
                    <a:pt x="0" y="184419"/>
                  </a:lnTo>
                  <a:lnTo>
                    <a:pt x="2822" y="156075"/>
                  </a:lnTo>
                  <a:lnTo>
                    <a:pt x="11759" y="114405"/>
                  </a:lnTo>
                  <a:lnTo>
                    <a:pt x="16890" y="95114"/>
                  </a:lnTo>
                  <a:lnTo>
                    <a:pt x="20207" y="81299"/>
                  </a:lnTo>
                  <a:lnTo>
                    <a:pt x="40382" y="47423"/>
                  </a:lnTo>
                  <a:lnTo>
                    <a:pt x="47228" y="42111"/>
                  </a:lnTo>
                  <a:lnTo>
                    <a:pt x="50535" y="40695"/>
                  </a:lnTo>
                  <a:lnTo>
                    <a:pt x="52740" y="38692"/>
                  </a:lnTo>
                  <a:lnTo>
                    <a:pt x="56902" y="31876"/>
                  </a:lnTo>
                  <a:lnTo>
                    <a:pt x="61626" y="29910"/>
                  </a:lnTo>
                  <a:lnTo>
                    <a:pt x="64367" y="30444"/>
                  </a:lnTo>
                  <a:lnTo>
                    <a:pt x="70236" y="33859"/>
                  </a:lnTo>
                  <a:lnTo>
                    <a:pt x="72223" y="36252"/>
                  </a:lnTo>
                  <a:lnTo>
                    <a:pt x="74433" y="41733"/>
                  </a:lnTo>
                  <a:lnTo>
                    <a:pt x="76045" y="60148"/>
                  </a:lnTo>
                  <a:lnTo>
                    <a:pt x="73309" y="66464"/>
                  </a:lnTo>
                  <a:lnTo>
                    <a:pt x="38613" y="112886"/>
                  </a:lnTo>
                  <a:lnTo>
                    <a:pt x="22293" y="128724"/>
                  </a:lnTo>
                  <a:lnTo>
                    <a:pt x="9538" y="135068"/>
                  </a:lnTo>
                  <a:lnTo>
                    <a:pt x="558" y="142194"/>
                  </a:lnTo>
                  <a:lnTo>
                    <a:pt x="47953" y="142632"/>
                  </a:lnTo>
                  <a:lnTo>
                    <a:pt x="59412" y="143694"/>
                  </a:lnTo>
                  <a:lnTo>
                    <a:pt x="93797" y="156826"/>
                  </a:lnTo>
                  <a:lnTo>
                    <a:pt x="102718" y="165171"/>
                  </a:lnTo>
                  <a:lnTo>
                    <a:pt x="109153" y="174877"/>
                  </a:lnTo>
                  <a:lnTo>
                    <a:pt x="112775" y="186291"/>
                  </a:lnTo>
                  <a:lnTo>
                    <a:pt x="113622" y="193084"/>
                  </a:lnTo>
                  <a:lnTo>
                    <a:pt x="111177" y="199630"/>
                  </a:lnTo>
                  <a:lnTo>
                    <a:pt x="86836" y="227059"/>
                  </a:lnTo>
                  <a:lnTo>
                    <a:pt x="78105" y="233075"/>
                  </a:lnTo>
                  <a:lnTo>
                    <a:pt x="45886" y="245806"/>
                  </a:lnTo>
                  <a:lnTo>
                    <a:pt x="10486" y="247400"/>
                  </a:lnTo>
                  <a:lnTo>
                    <a:pt x="9952" y="244583"/>
                  </a:lnTo>
                  <a:lnTo>
                    <a:pt x="9810" y="242352"/>
                  </a:lnTo>
                  <a:lnTo>
                    <a:pt x="10773" y="240864"/>
                  </a:lnTo>
                  <a:lnTo>
                    <a:pt x="12474" y="239871"/>
                  </a:lnTo>
                  <a:lnTo>
                    <a:pt x="14666" y="239210"/>
                  </a:lnTo>
                  <a:lnTo>
                    <a:pt x="41586" y="222776"/>
                  </a:lnTo>
                  <a:lnTo>
                    <a:pt x="54184" y="220004"/>
                  </a:lnTo>
                  <a:lnTo>
                    <a:pt x="95743" y="212394"/>
                  </a:lnTo>
                  <a:lnTo>
                    <a:pt x="141777" y="208524"/>
                  </a:lnTo>
                  <a:lnTo>
                    <a:pt x="184197" y="197569"/>
                  </a:lnTo>
                  <a:lnTo>
                    <a:pt x="210505" y="186782"/>
                  </a:lnTo>
                  <a:lnTo>
                    <a:pt x="257967" y="158865"/>
                  </a:lnTo>
                  <a:lnTo>
                    <a:pt x="279191" y="139493"/>
                  </a:lnTo>
                  <a:lnTo>
                    <a:pt x="282835" y="130304"/>
                  </a:lnTo>
                  <a:lnTo>
                    <a:pt x="283807" y="124890"/>
                  </a:lnTo>
                  <a:lnTo>
                    <a:pt x="283396" y="121280"/>
                  </a:lnTo>
                  <a:lnTo>
                    <a:pt x="282064" y="118874"/>
                  </a:lnTo>
                  <a:lnTo>
                    <a:pt x="280119" y="117270"/>
                  </a:lnTo>
                  <a:lnTo>
                    <a:pt x="277955" y="112666"/>
                  </a:lnTo>
                  <a:lnTo>
                    <a:pt x="277378" y="109956"/>
                  </a:lnTo>
                  <a:lnTo>
                    <a:pt x="275935" y="109208"/>
                  </a:lnTo>
                  <a:lnTo>
                    <a:pt x="273916" y="109768"/>
                  </a:lnTo>
                  <a:lnTo>
                    <a:pt x="268849" y="112154"/>
                  </a:lnTo>
                  <a:lnTo>
                    <a:pt x="263069" y="113214"/>
                  </a:lnTo>
                  <a:lnTo>
                    <a:pt x="236234" y="135446"/>
                  </a:lnTo>
                  <a:lnTo>
                    <a:pt x="216013" y="163464"/>
                  </a:lnTo>
                  <a:lnTo>
                    <a:pt x="212423" y="173413"/>
                  </a:lnTo>
                  <a:lnTo>
                    <a:pt x="204440" y="208739"/>
                  </a:lnTo>
                  <a:lnTo>
                    <a:pt x="210021" y="240650"/>
                  </a:lnTo>
                  <a:lnTo>
                    <a:pt x="214345" y="248993"/>
                  </a:lnTo>
                  <a:lnTo>
                    <a:pt x="227787" y="259640"/>
                  </a:lnTo>
                  <a:lnTo>
                    <a:pt x="268789" y="279121"/>
                  </a:lnTo>
                  <a:lnTo>
                    <a:pt x="304239" y="284670"/>
                  </a:lnTo>
                  <a:lnTo>
                    <a:pt x="317250" y="284080"/>
                  </a:lnTo>
                  <a:lnTo>
                    <a:pt x="335418" y="277797"/>
                  </a:lnTo>
                  <a:lnTo>
                    <a:pt x="378034" y="245842"/>
                  </a:lnTo>
                  <a:lnTo>
                    <a:pt x="401998" y="212699"/>
                  </a:lnTo>
                  <a:lnTo>
                    <a:pt x="422167" y="166205"/>
                  </a:lnTo>
                  <a:lnTo>
                    <a:pt x="441316" y="118679"/>
                  </a:lnTo>
                  <a:lnTo>
                    <a:pt x="454907" y="72871"/>
                  </a:lnTo>
                  <a:lnTo>
                    <a:pt x="468763" y="33059"/>
                  </a:lnTo>
                  <a:lnTo>
                    <a:pt x="476853" y="13508"/>
                  </a:lnTo>
                  <a:lnTo>
                    <a:pt x="485620" y="0"/>
                  </a:lnTo>
                  <a:lnTo>
                    <a:pt x="485729" y="9946"/>
                  </a:lnTo>
                  <a:lnTo>
                    <a:pt x="474014" y="57062"/>
                  </a:lnTo>
                  <a:lnTo>
                    <a:pt x="469965" y="70738"/>
                  </a:lnTo>
                  <a:lnTo>
                    <a:pt x="467365" y="111031"/>
                  </a:lnTo>
                  <a:lnTo>
                    <a:pt x="466852" y="154149"/>
                  </a:lnTo>
                  <a:lnTo>
                    <a:pt x="466733" y="201649"/>
                  </a:lnTo>
                  <a:lnTo>
                    <a:pt x="467785" y="215390"/>
                  </a:lnTo>
                  <a:lnTo>
                    <a:pt x="471782" y="226477"/>
                  </a:lnTo>
                  <a:lnTo>
                    <a:pt x="474330" y="230280"/>
                  </a:lnTo>
                  <a:lnTo>
                    <a:pt x="479983" y="234507"/>
                  </a:lnTo>
                  <a:lnTo>
                    <a:pt x="493468" y="237590"/>
                  </a:lnTo>
                  <a:lnTo>
                    <a:pt x="504870" y="232742"/>
                  </a:lnTo>
                  <a:lnTo>
                    <a:pt x="521654" y="214490"/>
                  </a:lnTo>
                  <a:lnTo>
                    <a:pt x="548960" y="167096"/>
                  </a:lnTo>
                  <a:lnTo>
                    <a:pt x="565108" y="128101"/>
                  </a:lnTo>
                  <a:lnTo>
                    <a:pt x="583330" y="88534"/>
                  </a:lnTo>
                  <a:lnTo>
                    <a:pt x="591946" y="60964"/>
                  </a:lnTo>
                  <a:lnTo>
                    <a:pt x="596462" y="52363"/>
                  </a:lnTo>
                  <a:lnTo>
                    <a:pt x="600063" y="41570"/>
                  </a:lnTo>
                  <a:lnTo>
                    <a:pt x="609166" y="28915"/>
                  </a:lnTo>
                  <a:lnTo>
                    <a:pt x="596305" y="41645"/>
                  </a:lnTo>
                  <a:lnTo>
                    <a:pt x="593107" y="50480"/>
                  </a:lnTo>
                  <a:lnTo>
                    <a:pt x="589570" y="63578"/>
                  </a:lnTo>
                  <a:lnTo>
                    <a:pt x="575697" y="103659"/>
                  </a:lnTo>
                  <a:lnTo>
                    <a:pt x="571869" y="151249"/>
                  </a:lnTo>
                  <a:lnTo>
                    <a:pt x="572607" y="178304"/>
                  </a:lnTo>
                  <a:lnTo>
                    <a:pt x="579119" y="199772"/>
                  </a:lnTo>
                  <a:lnTo>
                    <a:pt x="584764" y="209658"/>
                  </a:lnTo>
                  <a:lnTo>
                    <a:pt x="588809" y="212718"/>
                  </a:lnTo>
                  <a:lnTo>
                    <a:pt x="621381" y="226018"/>
                  </a:lnTo>
                  <a:lnTo>
                    <a:pt x="634944" y="226262"/>
                  </a:lnTo>
                  <a:lnTo>
                    <a:pt x="663205" y="220449"/>
                  </a:lnTo>
                  <a:lnTo>
                    <a:pt x="680752" y="210965"/>
                  </a:lnTo>
                  <a:lnTo>
                    <a:pt x="721154" y="178476"/>
                  </a:lnTo>
                  <a:lnTo>
                    <a:pt x="745960" y="136655"/>
                  </a:lnTo>
                  <a:lnTo>
                    <a:pt x="758518" y="116017"/>
                  </a:lnTo>
                  <a:lnTo>
                    <a:pt x="759678" y="112190"/>
                  </a:lnTo>
                  <a:lnTo>
                    <a:pt x="759394" y="109639"/>
                  </a:lnTo>
                  <a:lnTo>
                    <a:pt x="758146" y="107938"/>
                  </a:lnTo>
                  <a:lnTo>
                    <a:pt x="753595" y="105209"/>
                  </a:lnTo>
                  <a:lnTo>
                    <a:pt x="747750" y="109792"/>
                  </a:lnTo>
                  <a:lnTo>
                    <a:pt x="745083" y="114986"/>
                  </a:lnTo>
                  <a:lnTo>
                    <a:pt x="743075" y="136341"/>
                  </a:lnTo>
                  <a:lnTo>
                    <a:pt x="744033" y="156602"/>
                  </a:lnTo>
                  <a:lnTo>
                    <a:pt x="756211" y="187254"/>
                  </a:lnTo>
                  <a:lnTo>
                    <a:pt x="768776" y="208497"/>
                  </a:lnTo>
                  <a:lnTo>
                    <a:pt x="769693" y="211944"/>
                  </a:lnTo>
                  <a:lnTo>
                    <a:pt x="771361" y="214242"/>
                  </a:lnTo>
                  <a:lnTo>
                    <a:pt x="773533" y="215774"/>
                  </a:lnTo>
                  <a:lnTo>
                    <a:pt x="778768" y="218534"/>
                  </a:lnTo>
                  <a:lnTo>
                    <a:pt x="787664" y="224980"/>
                  </a:lnTo>
                  <a:lnTo>
                    <a:pt x="799553" y="228230"/>
                  </a:lnTo>
                  <a:lnTo>
                    <a:pt x="800096" y="182373"/>
                  </a:lnTo>
                  <a:lnTo>
                    <a:pt x="800099" y="158934"/>
                  </a:lnTo>
                  <a:lnTo>
                    <a:pt x="802217" y="155619"/>
                  </a:lnTo>
                  <a:lnTo>
                    <a:pt x="824989" y="137370"/>
                  </a:lnTo>
                  <a:lnTo>
                    <a:pt x="834873" y="134374"/>
                  </a:lnTo>
                  <a:lnTo>
                    <a:pt x="878784" y="133145"/>
                  </a:lnTo>
                  <a:lnTo>
                    <a:pt x="903073" y="133116"/>
                  </a:lnTo>
                  <a:lnTo>
                    <a:pt x="906849" y="134173"/>
                  </a:lnTo>
                  <a:lnTo>
                    <a:pt x="909366" y="135936"/>
                  </a:lnTo>
                  <a:lnTo>
                    <a:pt x="911044" y="138170"/>
                  </a:lnTo>
                  <a:lnTo>
                    <a:pt x="915731" y="140652"/>
                  </a:lnTo>
                  <a:lnTo>
                    <a:pt x="923925" y="1426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9" name="SMARTInkShape-7668"/>
            <p:cNvSpPr/>
            <p:nvPr>
              <p:custDataLst>
                <p:tags r:id="rId55"/>
              </p:custDataLst>
            </p:nvPr>
          </p:nvSpPr>
          <p:spPr>
            <a:xfrm>
              <a:off x="6572250" y="4962525"/>
              <a:ext cx="238126" cy="28576"/>
            </a:xfrm>
            <a:custGeom>
              <a:avLst/>
              <a:gdLst/>
              <a:ahLst/>
              <a:cxnLst/>
              <a:rect l="0" t="0" r="0" b="0"/>
              <a:pathLst>
                <a:path w="238126" h="28576">
                  <a:moveTo>
                    <a:pt x="0" y="28575"/>
                  </a:moveTo>
                  <a:lnTo>
                    <a:pt x="0" y="28575"/>
                  </a:lnTo>
                  <a:lnTo>
                    <a:pt x="0" y="23519"/>
                  </a:lnTo>
                  <a:lnTo>
                    <a:pt x="1059" y="22029"/>
                  </a:lnTo>
                  <a:lnTo>
                    <a:pt x="2822" y="21036"/>
                  </a:lnTo>
                  <a:lnTo>
                    <a:pt x="13184" y="19638"/>
                  </a:lnTo>
                  <a:lnTo>
                    <a:pt x="48875" y="16280"/>
                  </a:lnTo>
                  <a:lnTo>
                    <a:pt x="88559" y="10859"/>
                  </a:lnTo>
                  <a:lnTo>
                    <a:pt x="133724" y="6879"/>
                  </a:lnTo>
                  <a:lnTo>
                    <a:pt x="179966" y="906"/>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964" name="SMARTInkShape-Group744"/>
          <p:cNvGrpSpPr/>
          <p:nvPr/>
        </p:nvGrpSpPr>
        <p:grpSpPr>
          <a:xfrm>
            <a:off x="7316640" y="4878408"/>
            <a:ext cx="779611" cy="255558"/>
            <a:chOff x="7316640" y="4878408"/>
            <a:chExt cx="779611" cy="255558"/>
          </a:xfrm>
        </p:grpSpPr>
        <p:sp>
          <p:nvSpPr>
            <p:cNvPr id="2961" name="SMARTInkShape-7669"/>
            <p:cNvSpPr/>
            <p:nvPr>
              <p:custDataLst>
                <p:tags r:id="rId51"/>
              </p:custDataLst>
            </p:nvPr>
          </p:nvSpPr>
          <p:spPr>
            <a:xfrm>
              <a:off x="7316640" y="4981575"/>
              <a:ext cx="208111" cy="114252"/>
            </a:xfrm>
            <a:custGeom>
              <a:avLst/>
              <a:gdLst/>
              <a:ahLst/>
              <a:cxnLst/>
              <a:rect l="0" t="0" r="0" b="0"/>
              <a:pathLst>
                <a:path w="208111" h="114252">
                  <a:moveTo>
                    <a:pt x="17610" y="0"/>
                  </a:moveTo>
                  <a:lnTo>
                    <a:pt x="17610" y="0"/>
                  </a:lnTo>
                  <a:lnTo>
                    <a:pt x="17610" y="8201"/>
                  </a:lnTo>
                  <a:lnTo>
                    <a:pt x="5851" y="54184"/>
                  </a:lnTo>
                  <a:lnTo>
                    <a:pt x="1800" y="63240"/>
                  </a:lnTo>
                  <a:lnTo>
                    <a:pt x="0" y="74320"/>
                  </a:lnTo>
                  <a:lnTo>
                    <a:pt x="6887" y="106183"/>
                  </a:lnTo>
                  <a:lnTo>
                    <a:pt x="8345" y="108888"/>
                  </a:lnTo>
                  <a:lnTo>
                    <a:pt x="10375" y="110692"/>
                  </a:lnTo>
                  <a:lnTo>
                    <a:pt x="16181" y="113587"/>
                  </a:lnTo>
                  <a:lnTo>
                    <a:pt x="25685" y="114236"/>
                  </a:lnTo>
                  <a:lnTo>
                    <a:pt x="48466" y="92835"/>
                  </a:lnTo>
                  <a:lnTo>
                    <a:pt x="70474" y="61252"/>
                  </a:lnTo>
                  <a:lnTo>
                    <a:pt x="82794" y="31817"/>
                  </a:lnTo>
                  <a:lnTo>
                    <a:pt x="83291" y="31795"/>
                  </a:lnTo>
                  <a:lnTo>
                    <a:pt x="83843" y="34592"/>
                  </a:lnTo>
                  <a:lnTo>
                    <a:pt x="85336" y="72192"/>
                  </a:lnTo>
                  <a:lnTo>
                    <a:pt x="91823" y="85560"/>
                  </a:lnTo>
                  <a:lnTo>
                    <a:pt x="92485" y="88790"/>
                  </a:lnTo>
                  <a:lnTo>
                    <a:pt x="98474" y="98392"/>
                  </a:lnTo>
                  <a:lnTo>
                    <a:pt x="112007" y="107941"/>
                  </a:lnTo>
                  <a:lnTo>
                    <a:pt x="124367" y="112416"/>
                  </a:lnTo>
                  <a:lnTo>
                    <a:pt x="154104" y="114251"/>
                  </a:lnTo>
                  <a:lnTo>
                    <a:pt x="160471" y="111456"/>
                  </a:lnTo>
                  <a:lnTo>
                    <a:pt x="175650" y="103932"/>
                  </a:lnTo>
                  <a:lnTo>
                    <a:pt x="196623" y="95335"/>
                  </a:lnTo>
                  <a:lnTo>
                    <a:pt x="20811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62" name="SMARTInkShape-7670"/>
            <p:cNvSpPr/>
            <p:nvPr>
              <p:custDataLst>
                <p:tags r:id="rId52"/>
              </p:custDataLst>
            </p:nvPr>
          </p:nvSpPr>
          <p:spPr>
            <a:xfrm>
              <a:off x="7525342" y="4878408"/>
              <a:ext cx="570909" cy="255558"/>
            </a:xfrm>
            <a:custGeom>
              <a:avLst/>
              <a:gdLst/>
              <a:ahLst/>
              <a:cxnLst/>
              <a:rect l="0" t="0" r="0" b="0"/>
              <a:pathLst>
                <a:path w="570909" h="255558">
                  <a:moveTo>
                    <a:pt x="75608" y="122217"/>
                  </a:moveTo>
                  <a:lnTo>
                    <a:pt x="75608" y="122217"/>
                  </a:lnTo>
                  <a:lnTo>
                    <a:pt x="80665" y="122217"/>
                  </a:lnTo>
                  <a:lnTo>
                    <a:pt x="82154" y="121159"/>
                  </a:lnTo>
                  <a:lnTo>
                    <a:pt x="83147" y="119395"/>
                  </a:lnTo>
                  <a:lnTo>
                    <a:pt x="84741" y="114016"/>
                  </a:lnTo>
                  <a:lnTo>
                    <a:pt x="83814" y="113575"/>
                  </a:lnTo>
                  <a:lnTo>
                    <a:pt x="65877" y="112726"/>
                  </a:lnTo>
                  <a:lnTo>
                    <a:pt x="57877" y="115530"/>
                  </a:lnTo>
                  <a:lnTo>
                    <a:pt x="16630" y="144491"/>
                  </a:lnTo>
                  <a:lnTo>
                    <a:pt x="6158" y="159038"/>
                  </a:lnTo>
                  <a:lnTo>
                    <a:pt x="0" y="177094"/>
                  </a:lnTo>
                  <a:lnTo>
                    <a:pt x="861" y="177852"/>
                  </a:lnTo>
                  <a:lnTo>
                    <a:pt x="4640" y="178694"/>
                  </a:lnTo>
                  <a:lnTo>
                    <a:pt x="6071" y="179977"/>
                  </a:lnTo>
                  <a:lnTo>
                    <a:pt x="7661" y="184224"/>
                  </a:lnTo>
                  <a:lnTo>
                    <a:pt x="10201" y="184721"/>
                  </a:lnTo>
                  <a:lnTo>
                    <a:pt x="39235" y="178918"/>
                  </a:lnTo>
                  <a:lnTo>
                    <a:pt x="41835" y="176951"/>
                  </a:lnTo>
                  <a:lnTo>
                    <a:pt x="43567" y="174580"/>
                  </a:lnTo>
                  <a:lnTo>
                    <a:pt x="45780" y="173001"/>
                  </a:lnTo>
                  <a:lnTo>
                    <a:pt x="56938" y="167644"/>
                  </a:lnTo>
                  <a:lnTo>
                    <a:pt x="63077" y="163573"/>
                  </a:lnTo>
                  <a:lnTo>
                    <a:pt x="72483" y="161282"/>
                  </a:lnTo>
                  <a:lnTo>
                    <a:pt x="83258" y="160444"/>
                  </a:lnTo>
                  <a:lnTo>
                    <a:pt x="83883" y="161460"/>
                  </a:lnTo>
                  <a:lnTo>
                    <a:pt x="85023" y="177629"/>
                  </a:lnTo>
                  <a:lnTo>
                    <a:pt x="86159" y="192376"/>
                  </a:lnTo>
                  <a:lnTo>
                    <a:pt x="94831" y="212982"/>
                  </a:lnTo>
                  <a:lnTo>
                    <a:pt x="96890" y="214477"/>
                  </a:lnTo>
                  <a:lnTo>
                    <a:pt x="102000" y="216138"/>
                  </a:lnTo>
                  <a:lnTo>
                    <a:pt x="122070" y="217292"/>
                  </a:lnTo>
                  <a:lnTo>
                    <a:pt x="130830" y="214567"/>
                  </a:lnTo>
                  <a:lnTo>
                    <a:pt x="148379" y="201210"/>
                  </a:lnTo>
                  <a:lnTo>
                    <a:pt x="164475" y="185667"/>
                  </a:lnTo>
                  <a:lnTo>
                    <a:pt x="190740" y="141574"/>
                  </a:lnTo>
                  <a:lnTo>
                    <a:pt x="217719" y="94506"/>
                  </a:lnTo>
                  <a:lnTo>
                    <a:pt x="240289" y="49973"/>
                  </a:lnTo>
                  <a:lnTo>
                    <a:pt x="264589" y="9011"/>
                  </a:lnTo>
                  <a:lnTo>
                    <a:pt x="265908" y="0"/>
                  </a:lnTo>
                  <a:lnTo>
                    <a:pt x="266049" y="3925"/>
                  </a:lnTo>
                  <a:lnTo>
                    <a:pt x="263260" y="8965"/>
                  </a:lnTo>
                  <a:lnTo>
                    <a:pt x="243716" y="43461"/>
                  </a:lnTo>
                  <a:lnTo>
                    <a:pt x="232703" y="80318"/>
                  </a:lnTo>
                  <a:lnTo>
                    <a:pt x="222696" y="111566"/>
                  </a:lnTo>
                  <a:lnTo>
                    <a:pt x="212492" y="152565"/>
                  </a:lnTo>
                  <a:lnTo>
                    <a:pt x="210528" y="166044"/>
                  </a:lnTo>
                  <a:lnTo>
                    <a:pt x="212478" y="176268"/>
                  </a:lnTo>
                  <a:lnTo>
                    <a:pt x="231389" y="209612"/>
                  </a:lnTo>
                  <a:lnTo>
                    <a:pt x="237624" y="213976"/>
                  </a:lnTo>
                  <a:lnTo>
                    <a:pt x="244982" y="215915"/>
                  </a:lnTo>
                  <a:lnTo>
                    <a:pt x="273021" y="217263"/>
                  </a:lnTo>
                  <a:lnTo>
                    <a:pt x="319360" y="199540"/>
                  </a:lnTo>
                  <a:lnTo>
                    <a:pt x="341153" y="186403"/>
                  </a:lnTo>
                  <a:lnTo>
                    <a:pt x="373433" y="157554"/>
                  </a:lnTo>
                  <a:lnTo>
                    <a:pt x="377308" y="150975"/>
                  </a:lnTo>
                  <a:lnTo>
                    <a:pt x="380227" y="141835"/>
                  </a:lnTo>
                  <a:lnTo>
                    <a:pt x="375298" y="146491"/>
                  </a:lnTo>
                  <a:lnTo>
                    <a:pt x="372845" y="151703"/>
                  </a:lnTo>
                  <a:lnTo>
                    <a:pt x="372191" y="154574"/>
                  </a:lnTo>
                  <a:lnTo>
                    <a:pt x="354596" y="181272"/>
                  </a:lnTo>
                  <a:lnTo>
                    <a:pt x="352197" y="201071"/>
                  </a:lnTo>
                  <a:lnTo>
                    <a:pt x="352076" y="206537"/>
                  </a:lnTo>
                  <a:lnTo>
                    <a:pt x="353053" y="210180"/>
                  </a:lnTo>
                  <a:lnTo>
                    <a:pt x="354763" y="212609"/>
                  </a:lnTo>
                  <a:lnTo>
                    <a:pt x="389421" y="242753"/>
                  </a:lnTo>
                  <a:lnTo>
                    <a:pt x="402129" y="245068"/>
                  </a:lnTo>
                  <a:lnTo>
                    <a:pt x="412287" y="246667"/>
                  </a:lnTo>
                  <a:lnTo>
                    <a:pt x="426072" y="252459"/>
                  </a:lnTo>
                  <a:lnTo>
                    <a:pt x="473534" y="255531"/>
                  </a:lnTo>
                  <a:lnTo>
                    <a:pt x="475029" y="255557"/>
                  </a:lnTo>
                  <a:lnTo>
                    <a:pt x="475603" y="242309"/>
                  </a:lnTo>
                  <a:lnTo>
                    <a:pt x="474563" y="240378"/>
                  </a:lnTo>
                  <a:lnTo>
                    <a:pt x="472811" y="239090"/>
                  </a:lnTo>
                  <a:lnTo>
                    <a:pt x="470585" y="238233"/>
                  </a:lnTo>
                  <a:lnTo>
                    <a:pt x="469101" y="236602"/>
                  </a:lnTo>
                  <a:lnTo>
                    <a:pt x="467452" y="231969"/>
                  </a:lnTo>
                  <a:lnTo>
                    <a:pt x="466524" y="223410"/>
                  </a:lnTo>
                  <a:lnTo>
                    <a:pt x="475856" y="192926"/>
                  </a:lnTo>
                  <a:lnTo>
                    <a:pt x="480332" y="186098"/>
                  </a:lnTo>
                  <a:lnTo>
                    <a:pt x="505267" y="169892"/>
                  </a:lnTo>
                  <a:lnTo>
                    <a:pt x="517393" y="164573"/>
                  </a:lnTo>
                  <a:lnTo>
                    <a:pt x="529838" y="162208"/>
                  </a:lnTo>
                  <a:lnTo>
                    <a:pt x="539601" y="163980"/>
                  </a:lnTo>
                  <a:lnTo>
                    <a:pt x="551049" y="168105"/>
                  </a:lnTo>
                  <a:lnTo>
                    <a:pt x="570908" y="1698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63" name="SMARTInkShape-7671"/>
            <p:cNvSpPr/>
            <p:nvPr>
              <p:custDataLst>
                <p:tags r:id="rId53"/>
              </p:custDataLst>
            </p:nvPr>
          </p:nvSpPr>
          <p:spPr>
            <a:xfrm>
              <a:off x="7715250" y="4933950"/>
              <a:ext cx="180976" cy="19051"/>
            </a:xfrm>
            <a:custGeom>
              <a:avLst/>
              <a:gdLst/>
              <a:ahLst/>
              <a:cxnLst/>
              <a:rect l="0" t="0" r="0" b="0"/>
              <a:pathLst>
                <a:path w="180976" h="19051">
                  <a:moveTo>
                    <a:pt x="0" y="19050"/>
                  </a:moveTo>
                  <a:lnTo>
                    <a:pt x="0" y="19050"/>
                  </a:lnTo>
                  <a:lnTo>
                    <a:pt x="21458" y="19050"/>
                  </a:lnTo>
                  <a:lnTo>
                    <a:pt x="61710" y="10408"/>
                  </a:lnTo>
                  <a:lnTo>
                    <a:pt x="105376" y="4585"/>
                  </a:lnTo>
                  <a:lnTo>
                    <a:pt x="151847" y="268"/>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969" name="SMARTInkShape-Group745"/>
          <p:cNvGrpSpPr/>
          <p:nvPr/>
        </p:nvGrpSpPr>
        <p:grpSpPr>
          <a:xfrm>
            <a:off x="8391526" y="4976590"/>
            <a:ext cx="571466" cy="128811"/>
            <a:chOff x="8391526" y="4976590"/>
            <a:chExt cx="571466" cy="128811"/>
          </a:xfrm>
        </p:grpSpPr>
        <p:sp>
          <p:nvSpPr>
            <p:cNvPr id="2965" name="SMARTInkShape-7672"/>
            <p:cNvSpPr/>
            <p:nvPr>
              <p:custDataLst>
                <p:tags r:id="rId47"/>
              </p:custDataLst>
            </p:nvPr>
          </p:nvSpPr>
          <p:spPr>
            <a:xfrm>
              <a:off x="8391526" y="4976590"/>
              <a:ext cx="161925" cy="119227"/>
            </a:xfrm>
            <a:custGeom>
              <a:avLst/>
              <a:gdLst/>
              <a:ahLst/>
              <a:cxnLst/>
              <a:rect l="0" t="0" r="0" b="0"/>
              <a:pathLst>
                <a:path w="161925" h="119227">
                  <a:moveTo>
                    <a:pt x="19049" y="52610"/>
                  </a:moveTo>
                  <a:lnTo>
                    <a:pt x="19049" y="52610"/>
                  </a:lnTo>
                  <a:lnTo>
                    <a:pt x="13993" y="57667"/>
                  </a:lnTo>
                  <a:lnTo>
                    <a:pt x="11510" y="62971"/>
                  </a:lnTo>
                  <a:lnTo>
                    <a:pt x="8727" y="78120"/>
                  </a:lnTo>
                  <a:lnTo>
                    <a:pt x="3056" y="88626"/>
                  </a:lnTo>
                  <a:lnTo>
                    <a:pt x="2" y="119226"/>
                  </a:lnTo>
                  <a:lnTo>
                    <a:pt x="0" y="100966"/>
                  </a:lnTo>
                  <a:lnTo>
                    <a:pt x="2821" y="92446"/>
                  </a:lnTo>
                  <a:lnTo>
                    <a:pt x="5056" y="88692"/>
                  </a:lnTo>
                  <a:lnTo>
                    <a:pt x="15809" y="42585"/>
                  </a:lnTo>
                  <a:lnTo>
                    <a:pt x="19147" y="22711"/>
                  </a:lnTo>
                  <a:lnTo>
                    <a:pt x="27124" y="7528"/>
                  </a:lnTo>
                  <a:lnTo>
                    <a:pt x="33201" y="682"/>
                  </a:lnTo>
                  <a:lnTo>
                    <a:pt x="34833" y="0"/>
                  </a:lnTo>
                  <a:lnTo>
                    <a:pt x="35922" y="603"/>
                  </a:lnTo>
                  <a:lnTo>
                    <a:pt x="36648" y="2063"/>
                  </a:lnTo>
                  <a:lnTo>
                    <a:pt x="38014" y="21062"/>
                  </a:lnTo>
                  <a:lnTo>
                    <a:pt x="38097" y="63988"/>
                  </a:lnTo>
                  <a:lnTo>
                    <a:pt x="39156" y="66546"/>
                  </a:lnTo>
                  <a:lnTo>
                    <a:pt x="40921" y="68250"/>
                  </a:lnTo>
                  <a:lnTo>
                    <a:pt x="43155" y="69387"/>
                  </a:lnTo>
                  <a:lnTo>
                    <a:pt x="44644" y="71203"/>
                  </a:lnTo>
                  <a:lnTo>
                    <a:pt x="46300" y="76043"/>
                  </a:lnTo>
                  <a:lnTo>
                    <a:pt x="47799" y="76698"/>
                  </a:lnTo>
                  <a:lnTo>
                    <a:pt x="49858" y="76077"/>
                  </a:lnTo>
                  <a:lnTo>
                    <a:pt x="54966" y="73623"/>
                  </a:lnTo>
                  <a:lnTo>
                    <a:pt x="63794" y="71183"/>
                  </a:lnTo>
                  <a:lnTo>
                    <a:pt x="102659" y="37765"/>
                  </a:lnTo>
                  <a:lnTo>
                    <a:pt x="121839" y="31568"/>
                  </a:lnTo>
                  <a:lnTo>
                    <a:pt x="125676" y="29057"/>
                  </a:lnTo>
                  <a:lnTo>
                    <a:pt x="128234" y="28442"/>
                  </a:lnTo>
                  <a:lnTo>
                    <a:pt x="129938" y="29089"/>
                  </a:lnTo>
                  <a:lnTo>
                    <a:pt x="138206" y="43411"/>
                  </a:lnTo>
                  <a:lnTo>
                    <a:pt x="141491" y="54941"/>
                  </a:lnTo>
                  <a:lnTo>
                    <a:pt x="143925" y="97055"/>
                  </a:lnTo>
                  <a:lnTo>
                    <a:pt x="147927" y="103408"/>
                  </a:lnTo>
                  <a:lnTo>
                    <a:pt x="153234" y="106937"/>
                  </a:lnTo>
                  <a:lnTo>
                    <a:pt x="161924" y="1097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66" name="SMARTInkShape-7673"/>
            <p:cNvSpPr/>
            <p:nvPr>
              <p:custDataLst>
                <p:tags r:id="rId48"/>
              </p:custDataLst>
            </p:nvPr>
          </p:nvSpPr>
          <p:spPr>
            <a:xfrm>
              <a:off x="8572559" y="4991100"/>
              <a:ext cx="104717" cy="114301"/>
            </a:xfrm>
            <a:custGeom>
              <a:avLst/>
              <a:gdLst/>
              <a:ahLst/>
              <a:cxnLst/>
              <a:rect l="0" t="0" r="0" b="0"/>
              <a:pathLst>
                <a:path w="104717" h="114301">
                  <a:moveTo>
                    <a:pt x="85666" y="0"/>
                  </a:moveTo>
                  <a:lnTo>
                    <a:pt x="85666" y="0"/>
                  </a:lnTo>
                  <a:lnTo>
                    <a:pt x="53867" y="0"/>
                  </a:lnTo>
                  <a:lnTo>
                    <a:pt x="47544" y="2822"/>
                  </a:lnTo>
                  <a:lnTo>
                    <a:pt x="41207" y="6546"/>
                  </a:lnTo>
                  <a:lnTo>
                    <a:pt x="34862" y="8201"/>
                  </a:lnTo>
                  <a:lnTo>
                    <a:pt x="7615" y="30867"/>
                  </a:lnTo>
                  <a:lnTo>
                    <a:pt x="3352" y="37708"/>
                  </a:lnTo>
                  <a:lnTo>
                    <a:pt x="952" y="47510"/>
                  </a:lnTo>
                  <a:lnTo>
                    <a:pt x="0" y="69843"/>
                  </a:lnTo>
                  <a:lnTo>
                    <a:pt x="1039" y="71962"/>
                  </a:lnTo>
                  <a:lnTo>
                    <a:pt x="2790" y="73375"/>
                  </a:lnTo>
                  <a:lnTo>
                    <a:pt x="7557" y="74943"/>
                  </a:lnTo>
                  <a:lnTo>
                    <a:pt x="13204" y="75642"/>
                  </a:lnTo>
                  <a:lnTo>
                    <a:pt x="55420" y="61995"/>
                  </a:lnTo>
                  <a:lnTo>
                    <a:pt x="75661" y="47733"/>
                  </a:lnTo>
                  <a:lnTo>
                    <a:pt x="85213" y="38538"/>
                  </a:lnTo>
                  <a:lnTo>
                    <a:pt x="90588" y="43287"/>
                  </a:lnTo>
                  <a:lnTo>
                    <a:pt x="93145" y="48519"/>
                  </a:lnTo>
                  <a:lnTo>
                    <a:pt x="95111" y="74118"/>
                  </a:lnTo>
                  <a:lnTo>
                    <a:pt x="96226" y="89106"/>
                  </a:lnTo>
                  <a:lnTo>
                    <a:pt x="103831" y="104318"/>
                  </a:lnTo>
                  <a:lnTo>
                    <a:pt x="104716"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67" name="SMARTInkShape-7674"/>
            <p:cNvSpPr/>
            <p:nvPr>
              <p:custDataLst>
                <p:tags r:id="rId49"/>
              </p:custDataLst>
            </p:nvPr>
          </p:nvSpPr>
          <p:spPr>
            <a:xfrm>
              <a:off x="8776585" y="4992592"/>
              <a:ext cx="91179" cy="103284"/>
            </a:xfrm>
            <a:custGeom>
              <a:avLst/>
              <a:gdLst/>
              <a:ahLst/>
              <a:cxnLst/>
              <a:rect l="0" t="0" r="0" b="0"/>
              <a:pathLst>
                <a:path w="91179" h="103284">
                  <a:moveTo>
                    <a:pt x="14990" y="84233"/>
                  </a:moveTo>
                  <a:lnTo>
                    <a:pt x="14990" y="84233"/>
                  </a:lnTo>
                  <a:lnTo>
                    <a:pt x="9933" y="84233"/>
                  </a:lnTo>
                  <a:lnTo>
                    <a:pt x="8444" y="83175"/>
                  </a:lnTo>
                  <a:lnTo>
                    <a:pt x="7450" y="81411"/>
                  </a:lnTo>
                  <a:lnTo>
                    <a:pt x="5581" y="66899"/>
                  </a:lnTo>
                  <a:lnTo>
                    <a:pt x="443" y="60635"/>
                  </a:lnTo>
                  <a:lnTo>
                    <a:pt x="0" y="56859"/>
                  </a:lnTo>
                  <a:lnTo>
                    <a:pt x="5904" y="31060"/>
                  </a:lnTo>
                  <a:lnTo>
                    <a:pt x="18641" y="14489"/>
                  </a:lnTo>
                  <a:lnTo>
                    <a:pt x="24727" y="10902"/>
                  </a:lnTo>
                  <a:lnTo>
                    <a:pt x="63155" y="0"/>
                  </a:lnTo>
                  <a:lnTo>
                    <a:pt x="67209" y="561"/>
                  </a:lnTo>
                  <a:lnTo>
                    <a:pt x="74534" y="4007"/>
                  </a:lnTo>
                  <a:lnTo>
                    <a:pt x="76911" y="6407"/>
                  </a:lnTo>
                  <a:lnTo>
                    <a:pt x="87793" y="25103"/>
                  </a:lnTo>
                  <a:lnTo>
                    <a:pt x="91131" y="72550"/>
                  </a:lnTo>
                  <a:lnTo>
                    <a:pt x="91178" y="86982"/>
                  </a:lnTo>
                  <a:lnTo>
                    <a:pt x="88362" y="93568"/>
                  </a:lnTo>
                  <a:lnTo>
                    <a:pt x="81665" y="103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68" name="SMARTInkShape-7675"/>
            <p:cNvSpPr/>
            <p:nvPr>
              <p:custDataLst>
                <p:tags r:id="rId50"/>
              </p:custDataLst>
            </p:nvPr>
          </p:nvSpPr>
          <p:spPr>
            <a:xfrm>
              <a:off x="8953500" y="5067300"/>
              <a:ext cx="9492" cy="1"/>
            </a:xfrm>
            <a:custGeom>
              <a:avLst/>
              <a:gdLst/>
              <a:ahLst/>
              <a:cxnLst/>
              <a:rect l="0" t="0" r="0" b="0"/>
              <a:pathLst>
                <a:path w="9492" h="1">
                  <a:moveTo>
                    <a:pt x="0" y="0"/>
                  </a:moveTo>
                  <a:lnTo>
                    <a:pt x="0" y="0"/>
                  </a:lnTo>
                  <a:lnTo>
                    <a:pt x="949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983" name="SMARTInkShape-Group746"/>
          <p:cNvGrpSpPr/>
          <p:nvPr/>
        </p:nvGrpSpPr>
        <p:grpSpPr>
          <a:xfrm>
            <a:off x="6119088" y="5229225"/>
            <a:ext cx="2367688" cy="512303"/>
            <a:chOff x="6119088" y="5229225"/>
            <a:chExt cx="2367688" cy="512303"/>
          </a:xfrm>
        </p:grpSpPr>
        <p:sp>
          <p:nvSpPr>
            <p:cNvPr id="2970" name="SMARTInkShape-7676"/>
            <p:cNvSpPr/>
            <p:nvPr>
              <p:custDataLst>
                <p:tags r:id="rId34"/>
              </p:custDataLst>
            </p:nvPr>
          </p:nvSpPr>
          <p:spPr>
            <a:xfrm>
              <a:off x="6119088" y="5424484"/>
              <a:ext cx="291238" cy="317044"/>
            </a:xfrm>
            <a:custGeom>
              <a:avLst/>
              <a:gdLst/>
              <a:ahLst/>
              <a:cxnLst/>
              <a:rect l="0" t="0" r="0" b="0"/>
              <a:pathLst>
                <a:path w="291238" h="317044">
                  <a:moveTo>
                    <a:pt x="24537" y="61916"/>
                  </a:moveTo>
                  <a:lnTo>
                    <a:pt x="24537" y="61916"/>
                  </a:lnTo>
                  <a:lnTo>
                    <a:pt x="24537" y="101853"/>
                  </a:lnTo>
                  <a:lnTo>
                    <a:pt x="24537" y="141066"/>
                  </a:lnTo>
                  <a:lnTo>
                    <a:pt x="24537" y="186129"/>
                  </a:lnTo>
                  <a:lnTo>
                    <a:pt x="21715" y="214431"/>
                  </a:lnTo>
                  <a:lnTo>
                    <a:pt x="14176" y="248570"/>
                  </a:lnTo>
                  <a:lnTo>
                    <a:pt x="6631" y="292596"/>
                  </a:lnTo>
                  <a:lnTo>
                    <a:pt x="5532" y="317043"/>
                  </a:lnTo>
                  <a:lnTo>
                    <a:pt x="5487" y="274402"/>
                  </a:lnTo>
                  <a:lnTo>
                    <a:pt x="2665" y="234260"/>
                  </a:lnTo>
                  <a:lnTo>
                    <a:pt x="0" y="214713"/>
                  </a:lnTo>
                  <a:lnTo>
                    <a:pt x="4090" y="176294"/>
                  </a:lnTo>
                  <a:lnTo>
                    <a:pt x="6361" y="134089"/>
                  </a:lnTo>
                  <a:lnTo>
                    <a:pt x="13664" y="86956"/>
                  </a:lnTo>
                  <a:lnTo>
                    <a:pt x="19669" y="65925"/>
                  </a:lnTo>
                  <a:lnTo>
                    <a:pt x="28018" y="55584"/>
                  </a:lnTo>
                  <a:lnTo>
                    <a:pt x="37726" y="46402"/>
                  </a:lnTo>
                  <a:lnTo>
                    <a:pt x="58226" y="23259"/>
                  </a:lnTo>
                  <a:lnTo>
                    <a:pt x="77558" y="10246"/>
                  </a:lnTo>
                  <a:lnTo>
                    <a:pt x="103564" y="0"/>
                  </a:lnTo>
                  <a:lnTo>
                    <a:pt x="117442" y="3930"/>
                  </a:lnTo>
                  <a:lnTo>
                    <a:pt x="118744" y="10039"/>
                  </a:lnTo>
                  <a:lnTo>
                    <a:pt x="119581" y="31207"/>
                  </a:lnTo>
                  <a:lnTo>
                    <a:pt x="116872" y="40506"/>
                  </a:lnTo>
                  <a:lnTo>
                    <a:pt x="103528" y="58430"/>
                  </a:lnTo>
                  <a:lnTo>
                    <a:pt x="56984" y="95950"/>
                  </a:lnTo>
                  <a:lnTo>
                    <a:pt x="40736" y="105044"/>
                  </a:lnTo>
                  <a:lnTo>
                    <a:pt x="32442" y="107542"/>
                  </a:lnTo>
                  <a:lnTo>
                    <a:pt x="29807" y="109267"/>
                  </a:lnTo>
                  <a:lnTo>
                    <a:pt x="28052" y="111475"/>
                  </a:lnTo>
                  <a:lnTo>
                    <a:pt x="25231" y="117566"/>
                  </a:lnTo>
                  <a:lnTo>
                    <a:pt x="26059" y="118066"/>
                  </a:lnTo>
                  <a:lnTo>
                    <a:pt x="67891" y="119061"/>
                  </a:lnTo>
                  <a:lnTo>
                    <a:pt x="109887" y="119065"/>
                  </a:lnTo>
                  <a:lnTo>
                    <a:pt x="141962" y="118008"/>
                  </a:lnTo>
                  <a:lnTo>
                    <a:pt x="185595" y="103878"/>
                  </a:lnTo>
                  <a:lnTo>
                    <a:pt x="200199" y="100102"/>
                  </a:lnTo>
                  <a:lnTo>
                    <a:pt x="214615" y="89881"/>
                  </a:lnTo>
                  <a:lnTo>
                    <a:pt x="221199" y="82811"/>
                  </a:lnTo>
                  <a:lnTo>
                    <a:pt x="239362" y="49879"/>
                  </a:lnTo>
                  <a:lnTo>
                    <a:pt x="242773" y="34099"/>
                  </a:lnTo>
                  <a:lnTo>
                    <a:pt x="243052" y="30671"/>
                  </a:lnTo>
                  <a:lnTo>
                    <a:pt x="240541" y="24041"/>
                  </a:lnTo>
                  <a:lnTo>
                    <a:pt x="238390" y="20791"/>
                  </a:lnTo>
                  <a:lnTo>
                    <a:pt x="235897" y="18624"/>
                  </a:lnTo>
                  <a:lnTo>
                    <a:pt x="230305" y="16217"/>
                  </a:lnTo>
                  <a:lnTo>
                    <a:pt x="221470" y="17969"/>
                  </a:lnTo>
                  <a:lnTo>
                    <a:pt x="207418" y="24906"/>
                  </a:lnTo>
                  <a:lnTo>
                    <a:pt x="193188" y="36731"/>
                  </a:lnTo>
                  <a:lnTo>
                    <a:pt x="183399" y="51162"/>
                  </a:lnTo>
                  <a:lnTo>
                    <a:pt x="170249" y="85939"/>
                  </a:lnTo>
                  <a:lnTo>
                    <a:pt x="169303" y="90631"/>
                  </a:lnTo>
                  <a:lnTo>
                    <a:pt x="169731" y="94818"/>
                  </a:lnTo>
                  <a:lnTo>
                    <a:pt x="173029" y="102292"/>
                  </a:lnTo>
                  <a:lnTo>
                    <a:pt x="189851" y="122162"/>
                  </a:lnTo>
                  <a:lnTo>
                    <a:pt x="196082" y="125734"/>
                  </a:lnTo>
                  <a:lnTo>
                    <a:pt x="204497" y="127321"/>
                  </a:lnTo>
                  <a:lnTo>
                    <a:pt x="251061" y="128541"/>
                  </a:lnTo>
                  <a:lnTo>
                    <a:pt x="260328" y="125747"/>
                  </a:lnTo>
                  <a:lnTo>
                    <a:pt x="267975" y="122035"/>
                  </a:lnTo>
                  <a:lnTo>
                    <a:pt x="278230" y="118888"/>
                  </a:lnTo>
                  <a:lnTo>
                    <a:pt x="291237" y="109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1" name="SMARTInkShape-7677"/>
            <p:cNvSpPr/>
            <p:nvPr>
              <p:custDataLst>
                <p:tags r:id="rId35"/>
              </p:custDataLst>
            </p:nvPr>
          </p:nvSpPr>
          <p:spPr>
            <a:xfrm>
              <a:off x="6429375" y="5438776"/>
              <a:ext cx="257176" cy="92896"/>
            </a:xfrm>
            <a:custGeom>
              <a:avLst/>
              <a:gdLst/>
              <a:ahLst/>
              <a:cxnLst/>
              <a:rect l="0" t="0" r="0" b="0"/>
              <a:pathLst>
                <a:path w="257176" h="92896">
                  <a:moveTo>
                    <a:pt x="9525" y="28574"/>
                  </a:moveTo>
                  <a:lnTo>
                    <a:pt x="9525" y="28574"/>
                  </a:lnTo>
                  <a:lnTo>
                    <a:pt x="4469" y="28574"/>
                  </a:lnTo>
                  <a:lnTo>
                    <a:pt x="2979" y="29632"/>
                  </a:lnTo>
                  <a:lnTo>
                    <a:pt x="1986" y="31396"/>
                  </a:lnTo>
                  <a:lnTo>
                    <a:pt x="115" y="45908"/>
                  </a:lnTo>
                  <a:lnTo>
                    <a:pt x="0" y="76037"/>
                  </a:lnTo>
                  <a:lnTo>
                    <a:pt x="0" y="62006"/>
                  </a:lnTo>
                  <a:lnTo>
                    <a:pt x="2822" y="56485"/>
                  </a:lnTo>
                  <a:lnTo>
                    <a:pt x="6546" y="50504"/>
                  </a:lnTo>
                  <a:lnTo>
                    <a:pt x="16868" y="25177"/>
                  </a:lnTo>
                  <a:lnTo>
                    <a:pt x="24636" y="13574"/>
                  </a:lnTo>
                  <a:lnTo>
                    <a:pt x="26825" y="6738"/>
                  </a:lnTo>
                  <a:lnTo>
                    <a:pt x="28466" y="4493"/>
                  </a:lnTo>
                  <a:lnTo>
                    <a:pt x="30620" y="2994"/>
                  </a:lnTo>
                  <a:lnTo>
                    <a:pt x="36622" y="591"/>
                  </a:lnTo>
                  <a:lnTo>
                    <a:pt x="61776" y="0"/>
                  </a:lnTo>
                  <a:lnTo>
                    <a:pt x="67320" y="2822"/>
                  </a:lnTo>
                  <a:lnTo>
                    <a:pt x="84355" y="17690"/>
                  </a:lnTo>
                  <a:lnTo>
                    <a:pt x="85714" y="28447"/>
                  </a:lnTo>
                  <a:lnTo>
                    <a:pt x="77523" y="36763"/>
                  </a:lnTo>
                  <a:lnTo>
                    <a:pt x="76316" y="46183"/>
                  </a:lnTo>
                  <a:lnTo>
                    <a:pt x="76200" y="76198"/>
                  </a:lnTo>
                  <a:lnTo>
                    <a:pt x="81257" y="76198"/>
                  </a:lnTo>
                  <a:lnTo>
                    <a:pt x="82746" y="75140"/>
                  </a:lnTo>
                  <a:lnTo>
                    <a:pt x="83739" y="73377"/>
                  </a:lnTo>
                  <a:lnTo>
                    <a:pt x="85333" y="62942"/>
                  </a:lnTo>
                  <a:lnTo>
                    <a:pt x="85609" y="53809"/>
                  </a:lnTo>
                  <a:lnTo>
                    <a:pt x="86706" y="51748"/>
                  </a:lnTo>
                  <a:lnTo>
                    <a:pt x="88495" y="50373"/>
                  </a:lnTo>
                  <a:lnTo>
                    <a:pt x="90746" y="49456"/>
                  </a:lnTo>
                  <a:lnTo>
                    <a:pt x="118813" y="5223"/>
                  </a:lnTo>
                  <a:lnTo>
                    <a:pt x="124420" y="2321"/>
                  </a:lnTo>
                  <a:lnTo>
                    <a:pt x="127396" y="1547"/>
                  </a:lnTo>
                  <a:lnTo>
                    <a:pt x="130439" y="2089"/>
                  </a:lnTo>
                  <a:lnTo>
                    <a:pt x="142928" y="7742"/>
                  </a:lnTo>
                  <a:lnTo>
                    <a:pt x="146085" y="8336"/>
                  </a:lnTo>
                  <a:lnTo>
                    <a:pt x="148189" y="9790"/>
                  </a:lnTo>
                  <a:lnTo>
                    <a:pt x="149594" y="11818"/>
                  </a:lnTo>
                  <a:lnTo>
                    <a:pt x="151153" y="16893"/>
                  </a:lnTo>
                  <a:lnTo>
                    <a:pt x="152385" y="63088"/>
                  </a:lnTo>
                  <a:lnTo>
                    <a:pt x="152396" y="70668"/>
                  </a:lnTo>
                  <a:lnTo>
                    <a:pt x="153456" y="72512"/>
                  </a:lnTo>
                  <a:lnTo>
                    <a:pt x="155221" y="73741"/>
                  </a:lnTo>
                  <a:lnTo>
                    <a:pt x="161809" y="76156"/>
                  </a:lnTo>
                  <a:lnTo>
                    <a:pt x="187434" y="35937"/>
                  </a:lnTo>
                  <a:lnTo>
                    <a:pt x="193723" y="31847"/>
                  </a:lnTo>
                  <a:lnTo>
                    <a:pt x="207673" y="28861"/>
                  </a:lnTo>
                  <a:lnTo>
                    <a:pt x="219107" y="33716"/>
                  </a:lnTo>
                  <a:lnTo>
                    <a:pt x="222272" y="36235"/>
                  </a:lnTo>
                  <a:lnTo>
                    <a:pt x="233410" y="57230"/>
                  </a:lnTo>
                  <a:lnTo>
                    <a:pt x="237505" y="83331"/>
                  </a:lnTo>
                  <a:lnTo>
                    <a:pt x="238003" y="92895"/>
                  </a:lnTo>
                  <a:lnTo>
                    <a:pt x="239102" y="92620"/>
                  </a:lnTo>
                  <a:lnTo>
                    <a:pt x="246315" y="86841"/>
                  </a:lnTo>
                  <a:lnTo>
                    <a:pt x="257175" y="666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2" name="SMARTInkShape-7678"/>
            <p:cNvSpPr/>
            <p:nvPr>
              <p:custDataLst>
                <p:tags r:id="rId36"/>
              </p:custDataLst>
            </p:nvPr>
          </p:nvSpPr>
          <p:spPr>
            <a:xfrm>
              <a:off x="6743700" y="5429250"/>
              <a:ext cx="9526" cy="76201"/>
            </a:xfrm>
            <a:custGeom>
              <a:avLst/>
              <a:gdLst/>
              <a:ahLst/>
              <a:cxnLst/>
              <a:rect l="0" t="0" r="0" b="0"/>
              <a:pathLst>
                <a:path w="9526" h="76201">
                  <a:moveTo>
                    <a:pt x="0" y="0"/>
                  </a:moveTo>
                  <a:lnTo>
                    <a:pt x="0" y="0"/>
                  </a:lnTo>
                  <a:lnTo>
                    <a:pt x="0" y="5057"/>
                  </a:lnTo>
                  <a:lnTo>
                    <a:pt x="2822" y="10361"/>
                  </a:lnTo>
                  <a:lnTo>
                    <a:pt x="6546" y="16247"/>
                  </a:lnTo>
                  <a:lnTo>
                    <a:pt x="8201" y="22390"/>
                  </a:lnTo>
                  <a:lnTo>
                    <a:pt x="7584" y="25510"/>
                  </a:lnTo>
                  <a:lnTo>
                    <a:pt x="1812" y="38122"/>
                  </a:lnTo>
                  <a:lnTo>
                    <a:pt x="9" y="75250"/>
                  </a:lnTo>
                  <a:lnTo>
                    <a:pt x="2826" y="75778"/>
                  </a:lnTo>
                  <a:lnTo>
                    <a:pt x="952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3" name="SMARTInkShape-7679"/>
            <p:cNvSpPr/>
            <p:nvPr>
              <p:custDataLst>
                <p:tags r:id="rId37"/>
              </p:custDataLst>
            </p:nvPr>
          </p:nvSpPr>
          <p:spPr>
            <a:xfrm>
              <a:off x="6763195" y="5391163"/>
              <a:ext cx="161481" cy="104287"/>
            </a:xfrm>
            <a:custGeom>
              <a:avLst/>
              <a:gdLst/>
              <a:ahLst/>
              <a:cxnLst/>
              <a:rect l="0" t="0" r="0" b="0"/>
              <a:pathLst>
                <a:path w="161481" h="104287">
                  <a:moveTo>
                    <a:pt x="123380" y="19037"/>
                  </a:moveTo>
                  <a:lnTo>
                    <a:pt x="123380" y="19037"/>
                  </a:lnTo>
                  <a:lnTo>
                    <a:pt x="115179" y="19037"/>
                  </a:lnTo>
                  <a:lnTo>
                    <a:pt x="94608" y="2560"/>
                  </a:lnTo>
                  <a:lnTo>
                    <a:pt x="78904" y="326"/>
                  </a:lnTo>
                  <a:lnTo>
                    <a:pt x="40272" y="0"/>
                  </a:lnTo>
                  <a:lnTo>
                    <a:pt x="30704" y="2816"/>
                  </a:lnTo>
                  <a:lnTo>
                    <a:pt x="15938" y="13246"/>
                  </a:lnTo>
                  <a:lnTo>
                    <a:pt x="12129" y="19286"/>
                  </a:lnTo>
                  <a:lnTo>
                    <a:pt x="0" y="54867"/>
                  </a:lnTo>
                  <a:lnTo>
                    <a:pt x="2575" y="58950"/>
                  </a:lnTo>
                  <a:lnTo>
                    <a:pt x="4744" y="61521"/>
                  </a:lnTo>
                  <a:lnTo>
                    <a:pt x="9975" y="64377"/>
                  </a:lnTo>
                  <a:lnTo>
                    <a:pt x="27013" y="66211"/>
                  </a:lnTo>
                  <a:lnTo>
                    <a:pt x="39559" y="66528"/>
                  </a:lnTo>
                  <a:lnTo>
                    <a:pt x="86705" y="57526"/>
                  </a:lnTo>
                  <a:lnTo>
                    <a:pt x="94027" y="54488"/>
                  </a:lnTo>
                  <a:lnTo>
                    <a:pt x="97462" y="52195"/>
                  </a:lnTo>
                  <a:lnTo>
                    <a:pt x="101277" y="46827"/>
                  </a:lnTo>
                  <a:lnTo>
                    <a:pt x="104277" y="38239"/>
                  </a:lnTo>
                  <a:lnTo>
                    <a:pt x="104330" y="69968"/>
                  </a:lnTo>
                  <a:lnTo>
                    <a:pt x="109387" y="84457"/>
                  </a:lnTo>
                  <a:lnTo>
                    <a:pt x="111934" y="88051"/>
                  </a:lnTo>
                  <a:lnTo>
                    <a:pt x="129840" y="101152"/>
                  </a:lnTo>
                  <a:lnTo>
                    <a:pt x="140563" y="104286"/>
                  </a:lnTo>
                  <a:lnTo>
                    <a:pt x="158668" y="96519"/>
                  </a:lnTo>
                  <a:lnTo>
                    <a:pt x="159606" y="95034"/>
                  </a:lnTo>
                  <a:lnTo>
                    <a:pt x="161480" y="857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4" name="SMARTInkShape-7680"/>
            <p:cNvSpPr/>
            <p:nvPr>
              <p:custDataLst>
                <p:tags r:id="rId38"/>
              </p:custDataLst>
            </p:nvPr>
          </p:nvSpPr>
          <p:spPr>
            <a:xfrm>
              <a:off x="6905781" y="5305425"/>
              <a:ext cx="133015" cy="180962"/>
            </a:xfrm>
            <a:custGeom>
              <a:avLst/>
              <a:gdLst/>
              <a:ahLst/>
              <a:cxnLst/>
              <a:rect l="0" t="0" r="0" b="0"/>
              <a:pathLst>
                <a:path w="133015" h="180962">
                  <a:moveTo>
                    <a:pt x="66519" y="0"/>
                  </a:moveTo>
                  <a:lnTo>
                    <a:pt x="66519" y="0"/>
                  </a:lnTo>
                  <a:lnTo>
                    <a:pt x="66519" y="5057"/>
                  </a:lnTo>
                  <a:lnTo>
                    <a:pt x="65461" y="6546"/>
                  </a:lnTo>
                  <a:lnTo>
                    <a:pt x="63697" y="7539"/>
                  </a:lnTo>
                  <a:lnTo>
                    <a:pt x="61463" y="8201"/>
                  </a:lnTo>
                  <a:lnTo>
                    <a:pt x="59973" y="10759"/>
                  </a:lnTo>
                  <a:lnTo>
                    <a:pt x="56819" y="23414"/>
                  </a:lnTo>
                  <a:lnTo>
                    <a:pt x="34279" y="64972"/>
                  </a:lnTo>
                  <a:lnTo>
                    <a:pt x="23923" y="87454"/>
                  </a:lnTo>
                  <a:lnTo>
                    <a:pt x="17065" y="111192"/>
                  </a:lnTo>
                  <a:lnTo>
                    <a:pt x="3836" y="136311"/>
                  </a:lnTo>
                  <a:lnTo>
                    <a:pt x="0" y="151711"/>
                  </a:lnTo>
                  <a:lnTo>
                    <a:pt x="4947" y="152196"/>
                  </a:lnTo>
                  <a:lnTo>
                    <a:pt x="6421" y="151205"/>
                  </a:lnTo>
                  <a:lnTo>
                    <a:pt x="7403" y="149487"/>
                  </a:lnTo>
                  <a:lnTo>
                    <a:pt x="8059" y="147283"/>
                  </a:lnTo>
                  <a:lnTo>
                    <a:pt x="14431" y="142011"/>
                  </a:lnTo>
                  <a:lnTo>
                    <a:pt x="47353" y="117100"/>
                  </a:lnTo>
                  <a:lnTo>
                    <a:pt x="70933" y="109181"/>
                  </a:lnTo>
                  <a:lnTo>
                    <a:pt x="106844" y="114771"/>
                  </a:lnTo>
                  <a:lnTo>
                    <a:pt x="119272" y="121731"/>
                  </a:lnTo>
                  <a:lnTo>
                    <a:pt x="126301" y="127480"/>
                  </a:lnTo>
                  <a:lnTo>
                    <a:pt x="130131" y="133563"/>
                  </a:lnTo>
                  <a:lnTo>
                    <a:pt x="131833" y="140853"/>
                  </a:lnTo>
                  <a:lnTo>
                    <a:pt x="133014" y="158732"/>
                  </a:lnTo>
                  <a:lnTo>
                    <a:pt x="130292" y="163328"/>
                  </a:lnTo>
                  <a:lnTo>
                    <a:pt x="124495" y="168898"/>
                  </a:lnTo>
                  <a:lnTo>
                    <a:pt x="110391" y="176926"/>
                  </a:lnTo>
                  <a:lnTo>
                    <a:pt x="96922" y="179776"/>
                  </a:lnTo>
                  <a:lnTo>
                    <a:pt x="49592" y="180961"/>
                  </a:lnTo>
                  <a:lnTo>
                    <a:pt x="48884" y="179908"/>
                  </a:lnTo>
                  <a:lnTo>
                    <a:pt x="47749" y="170612"/>
                  </a:lnTo>
                  <a:lnTo>
                    <a:pt x="47656" y="167717"/>
                  </a:lnTo>
                  <a:lnTo>
                    <a:pt x="50374" y="161676"/>
                  </a:lnTo>
                  <a:lnTo>
                    <a:pt x="52581" y="158585"/>
                  </a:lnTo>
                  <a:lnTo>
                    <a:pt x="57855" y="155149"/>
                  </a:lnTo>
                  <a:lnTo>
                    <a:pt x="64807" y="152943"/>
                  </a:lnTo>
                  <a:lnTo>
                    <a:pt x="76044"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5" name="SMARTInkShape-7681"/>
            <p:cNvSpPr/>
            <p:nvPr>
              <p:custDataLst>
                <p:tags r:id="rId39"/>
              </p:custDataLst>
            </p:nvPr>
          </p:nvSpPr>
          <p:spPr>
            <a:xfrm>
              <a:off x="7107172" y="5286375"/>
              <a:ext cx="227079" cy="190501"/>
            </a:xfrm>
            <a:custGeom>
              <a:avLst/>
              <a:gdLst/>
              <a:ahLst/>
              <a:cxnLst/>
              <a:rect l="0" t="0" r="0" b="0"/>
              <a:pathLst>
                <a:path w="227079" h="190501">
                  <a:moveTo>
                    <a:pt x="65153" y="0"/>
                  </a:moveTo>
                  <a:lnTo>
                    <a:pt x="65153" y="0"/>
                  </a:lnTo>
                  <a:lnTo>
                    <a:pt x="65153" y="5057"/>
                  </a:lnTo>
                  <a:lnTo>
                    <a:pt x="64095" y="6546"/>
                  </a:lnTo>
                  <a:lnTo>
                    <a:pt x="62331" y="7539"/>
                  </a:lnTo>
                  <a:lnTo>
                    <a:pt x="60097" y="8201"/>
                  </a:lnTo>
                  <a:lnTo>
                    <a:pt x="58607" y="9701"/>
                  </a:lnTo>
                  <a:lnTo>
                    <a:pt x="53394" y="19712"/>
                  </a:lnTo>
                  <a:lnTo>
                    <a:pt x="23595" y="67269"/>
                  </a:lnTo>
                  <a:lnTo>
                    <a:pt x="13093" y="88135"/>
                  </a:lnTo>
                  <a:lnTo>
                    <a:pt x="6186" y="111327"/>
                  </a:lnTo>
                  <a:lnTo>
                    <a:pt x="1904" y="120387"/>
                  </a:lnTo>
                  <a:lnTo>
                    <a:pt x="0" y="131469"/>
                  </a:lnTo>
                  <a:lnTo>
                    <a:pt x="1977" y="140628"/>
                  </a:lnTo>
                  <a:lnTo>
                    <a:pt x="11869" y="155131"/>
                  </a:lnTo>
                  <a:lnTo>
                    <a:pt x="17835" y="158905"/>
                  </a:lnTo>
                  <a:lnTo>
                    <a:pt x="30288" y="161329"/>
                  </a:lnTo>
                  <a:lnTo>
                    <a:pt x="64012" y="151485"/>
                  </a:lnTo>
                  <a:lnTo>
                    <a:pt x="81043" y="142604"/>
                  </a:lnTo>
                  <a:lnTo>
                    <a:pt x="120405" y="106655"/>
                  </a:lnTo>
                  <a:lnTo>
                    <a:pt x="121038" y="107086"/>
                  </a:lnTo>
                  <a:lnTo>
                    <a:pt x="121741" y="110389"/>
                  </a:lnTo>
                  <a:lnTo>
                    <a:pt x="119231" y="115384"/>
                  </a:lnTo>
                  <a:lnTo>
                    <a:pt x="117080" y="118197"/>
                  </a:lnTo>
                  <a:lnTo>
                    <a:pt x="111868" y="121324"/>
                  </a:lnTo>
                  <a:lnTo>
                    <a:pt x="108996" y="122158"/>
                  </a:lnTo>
                  <a:lnTo>
                    <a:pt x="107082" y="125888"/>
                  </a:lnTo>
                  <a:lnTo>
                    <a:pt x="103403" y="164437"/>
                  </a:lnTo>
                  <a:lnTo>
                    <a:pt x="104411" y="166775"/>
                  </a:lnTo>
                  <a:lnTo>
                    <a:pt x="106142" y="168333"/>
                  </a:lnTo>
                  <a:lnTo>
                    <a:pt x="110887" y="171123"/>
                  </a:lnTo>
                  <a:lnTo>
                    <a:pt x="121626" y="178644"/>
                  </a:lnTo>
                  <a:lnTo>
                    <a:pt x="142916" y="186517"/>
                  </a:lnTo>
                  <a:lnTo>
                    <a:pt x="187064" y="190345"/>
                  </a:lnTo>
                  <a:lnTo>
                    <a:pt x="227078"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6" name="SMARTInkShape-7682"/>
            <p:cNvSpPr/>
            <p:nvPr>
              <p:custDataLst>
                <p:tags r:id="rId40"/>
              </p:custDataLst>
            </p:nvPr>
          </p:nvSpPr>
          <p:spPr>
            <a:xfrm>
              <a:off x="7525434" y="5324475"/>
              <a:ext cx="93055" cy="123813"/>
            </a:xfrm>
            <a:custGeom>
              <a:avLst/>
              <a:gdLst/>
              <a:ahLst/>
              <a:cxnLst/>
              <a:rect l="0" t="0" r="0" b="0"/>
              <a:pathLst>
                <a:path w="93055" h="123813">
                  <a:moveTo>
                    <a:pt x="75516" y="0"/>
                  </a:moveTo>
                  <a:lnTo>
                    <a:pt x="75516" y="0"/>
                  </a:lnTo>
                  <a:lnTo>
                    <a:pt x="48070" y="0"/>
                  </a:lnTo>
                  <a:lnTo>
                    <a:pt x="39329" y="2822"/>
                  </a:lnTo>
                  <a:lnTo>
                    <a:pt x="30857" y="6546"/>
                  </a:lnTo>
                  <a:lnTo>
                    <a:pt x="15247" y="9701"/>
                  </a:lnTo>
                  <a:lnTo>
                    <a:pt x="7102" y="14189"/>
                  </a:lnTo>
                  <a:lnTo>
                    <a:pt x="2776" y="19712"/>
                  </a:lnTo>
                  <a:lnTo>
                    <a:pt x="342" y="28771"/>
                  </a:lnTo>
                  <a:lnTo>
                    <a:pt x="0" y="31881"/>
                  </a:lnTo>
                  <a:lnTo>
                    <a:pt x="2442" y="38158"/>
                  </a:lnTo>
                  <a:lnTo>
                    <a:pt x="12633" y="50812"/>
                  </a:lnTo>
                  <a:lnTo>
                    <a:pt x="21462" y="54333"/>
                  </a:lnTo>
                  <a:lnTo>
                    <a:pt x="33501" y="58014"/>
                  </a:lnTo>
                  <a:lnTo>
                    <a:pt x="80210" y="85345"/>
                  </a:lnTo>
                  <a:lnTo>
                    <a:pt x="81821" y="87588"/>
                  </a:lnTo>
                  <a:lnTo>
                    <a:pt x="84668" y="92903"/>
                  </a:lnTo>
                  <a:lnTo>
                    <a:pt x="93054" y="103002"/>
                  </a:lnTo>
                  <a:lnTo>
                    <a:pt x="92499" y="104653"/>
                  </a:lnTo>
                  <a:lnTo>
                    <a:pt x="81175" y="117877"/>
                  </a:lnTo>
                  <a:lnTo>
                    <a:pt x="75209" y="121181"/>
                  </a:lnTo>
                  <a:lnTo>
                    <a:pt x="62756" y="123303"/>
                  </a:lnTo>
                  <a:lnTo>
                    <a:pt x="26038" y="123812"/>
                  </a:lnTo>
                  <a:lnTo>
                    <a:pt x="23481" y="122758"/>
                  </a:lnTo>
                  <a:lnTo>
                    <a:pt x="21777" y="120996"/>
                  </a:lnTo>
                  <a:lnTo>
                    <a:pt x="19881" y="116218"/>
                  </a:lnTo>
                  <a:lnTo>
                    <a:pt x="18366"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7" name="SMARTInkShape-7683"/>
            <p:cNvSpPr/>
            <p:nvPr>
              <p:custDataLst>
                <p:tags r:id="rId41"/>
              </p:custDataLst>
            </p:nvPr>
          </p:nvSpPr>
          <p:spPr>
            <a:xfrm>
              <a:off x="7686794" y="5334560"/>
              <a:ext cx="81460" cy="102610"/>
            </a:xfrm>
            <a:custGeom>
              <a:avLst/>
              <a:gdLst/>
              <a:ahLst/>
              <a:cxnLst/>
              <a:rect l="0" t="0" r="0" b="0"/>
              <a:pathLst>
                <a:path w="81460" h="102610">
                  <a:moveTo>
                    <a:pt x="9406" y="8965"/>
                  </a:moveTo>
                  <a:lnTo>
                    <a:pt x="9406" y="8965"/>
                  </a:lnTo>
                  <a:lnTo>
                    <a:pt x="14463" y="8965"/>
                  </a:lnTo>
                  <a:lnTo>
                    <a:pt x="15952" y="10023"/>
                  </a:lnTo>
                  <a:lnTo>
                    <a:pt x="16945" y="11787"/>
                  </a:lnTo>
                  <a:lnTo>
                    <a:pt x="17607" y="14022"/>
                  </a:lnTo>
                  <a:lnTo>
                    <a:pt x="8586" y="53186"/>
                  </a:lnTo>
                  <a:lnTo>
                    <a:pt x="1915" y="66070"/>
                  </a:lnTo>
                  <a:lnTo>
                    <a:pt x="0" y="91482"/>
                  </a:lnTo>
                  <a:lnTo>
                    <a:pt x="2757" y="96086"/>
                  </a:lnTo>
                  <a:lnTo>
                    <a:pt x="4973" y="98796"/>
                  </a:lnTo>
                  <a:lnTo>
                    <a:pt x="10259" y="101807"/>
                  </a:lnTo>
                  <a:lnTo>
                    <a:pt x="13149" y="102609"/>
                  </a:lnTo>
                  <a:lnTo>
                    <a:pt x="16134" y="102086"/>
                  </a:lnTo>
                  <a:lnTo>
                    <a:pt x="22274" y="98684"/>
                  </a:lnTo>
                  <a:lnTo>
                    <a:pt x="24335" y="96293"/>
                  </a:lnTo>
                  <a:lnTo>
                    <a:pt x="32970" y="81783"/>
                  </a:lnTo>
                  <a:lnTo>
                    <a:pt x="69741" y="35688"/>
                  </a:lnTo>
                  <a:lnTo>
                    <a:pt x="73264" y="28603"/>
                  </a:lnTo>
                  <a:lnTo>
                    <a:pt x="76769" y="12217"/>
                  </a:lnTo>
                  <a:lnTo>
                    <a:pt x="80972" y="5824"/>
                  </a:lnTo>
                  <a:lnTo>
                    <a:pt x="81459" y="3696"/>
                  </a:lnTo>
                  <a:lnTo>
                    <a:pt x="80725" y="2278"/>
                  </a:lnTo>
                  <a:lnTo>
                    <a:pt x="76999" y="0"/>
                  </a:lnTo>
                  <a:lnTo>
                    <a:pt x="76081" y="89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8" name="SMARTInkShape-7684"/>
            <p:cNvSpPr/>
            <p:nvPr>
              <p:custDataLst>
                <p:tags r:id="rId42"/>
              </p:custDataLst>
            </p:nvPr>
          </p:nvSpPr>
          <p:spPr>
            <a:xfrm>
              <a:off x="7781925" y="5305594"/>
              <a:ext cx="66676" cy="104562"/>
            </a:xfrm>
            <a:custGeom>
              <a:avLst/>
              <a:gdLst/>
              <a:ahLst/>
              <a:cxnLst/>
              <a:rect l="0" t="0" r="0" b="0"/>
              <a:pathLst>
                <a:path w="66676" h="104562">
                  <a:moveTo>
                    <a:pt x="0" y="76031"/>
                  </a:moveTo>
                  <a:lnTo>
                    <a:pt x="0" y="76031"/>
                  </a:lnTo>
                  <a:lnTo>
                    <a:pt x="0" y="81088"/>
                  </a:lnTo>
                  <a:lnTo>
                    <a:pt x="1059" y="82577"/>
                  </a:lnTo>
                  <a:lnTo>
                    <a:pt x="2822" y="83570"/>
                  </a:lnTo>
                  <a:lnTo>
                    <a:pt x="5057" y="84232"/>
                  </a:lnTo>
                  <a:lnTo>
                    <a:pt x="6546" y="85732"/>
                  </a:lnTo>
                  <a:lnTo>
                    <a:pt x="11759" y="95743"/>
                  </a:lnTo>
                  <a:lnTo>
                    <a:pt x="19013" y="104561"/>
                  </a:lnTo>
                  <a:lnTo>
                    <a:pt x="19050" y="58260"/>
                  </a:lnTo>
                  <a:lnTo>
                    <a:pt x="28750" y="23199"/>
                  </a:lnTo>
                  <a:lnTo>
                    <a:pt x="35940" y="9582"/>
                  </a:lnTo>
                  <a:lnTo>
                    <a:pt x="36660" y="6332"/>
                  </a:lnTo>
                  <a:lnTo>
                    <a:pt x="38198" y="4164"/>
                  </a:lnTo>
                  <a:lnTo>
                    <a:pt x="40283" y="2720"/>
                  </a:lnTo>
                  <a:lnTo>
                    <a:pt x="45420" y="1115"/>
                  </a:lnTo>
                  <a:lnTo>
                    <a:pt x="55396" y="0"/>
                  </a:lnTo>
                  <a:lnTo>
                    <a:pt x="65198" y="8048"/>
                  </a:lnTo>
                  <a:lnTo>
                    <a:pt x="66675" y="188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79" name="SMARTInkShape-7685"/>
            <p:cNvSpPr/>
            <p:nvPr>
              <p:custDataLst>
                <p:tags r:id="rId43"/>
              </p:custDataLst>
            </p:nvPr>
          </p:nvSpPr>
          <p:spPr>
            <a:xfrm>
              <a:off x="7905750" y="5229225"/>
              <a:ext cx="114301" cy="257126"/>
            </a:xfrm>
            <a:custGeom>
              <a:avLst/>
              <a:gdLst/>
              <a:ahLst/>
              <a:cxnLst/>
              <a:rect l="0" t="0" r="0" b="0"/>
              <a:pathLst>
                <a:path w="114301" h="257126">
                  <a:moveTo>
                    <a:pt x="0" y="85725"/>
                  </a:moveTo>
                  <a:lnTo>
                    <a:pt x="0" y="85725"/>
                  </a:lnTo>
                  <a:lnTo>
                    <a:pt x="8201" y="85725"/>
                  </a:lnTo>
                  <a:lnTo>
                    <a:pt x="8643" y="86783"/>
                  </a:lnTo>
                  <a:lnTo>
                    <a:pt x="9409" y="93926"/>
                  </a:lnTo>
                  <a:lnTo>
                    <a:pt x="14546" y="99914"/>
                  </a:lnTo>
                  <a:lnTo>
                    <a:pt x="17716" y="118504"/>
                  </a:lnTo>
                  <a:lnTo>
                    <a:pt x="19015" y="163555"/>
                  </a:lnTo>
                  <a:lnTo>
                    <a:pt x="19048" y="208969"/>
                  </a:lnTo>
                  <a:lnTo>
                    <a:pt x="19050" y="241029"/>
                  </a:lnTo>
                  <a:lnTo>
                    <a:pt x="16228" y="247530"/>
                  </a:lnTo>
                  <a:lnTo>
                    <a:pt x="9559" y="257125"/>
                  </a:lnTo>
                  <a:lnTo>
                    <a:pt x="9526" y="215418"/>
                  </a:lnTo>
                  <a:lnTo>
                    <a:pt x="9525" y="171212"/>
                  </a:lnTo>
                  <a:lnTo>
                    <a:pt x="12347" y="134988"/>
                  </a:lnTo>
                  <a:lnTo>
                    <a:pt x="22782" y="92987"/>
                  </a:lnTo>
                  <a:lnTo>
                    <a:pt x="40108" y="45798"/>
                  </a:lnTo>
                  <a:lnTo>
                    <a:pt x="42614" y="40057"/>
                  </a:lnTo>
                  <a:lnTo>
                    <a:pt x="51042" y="30855"/>
                  </a:lnTo>
                  <a:lnTo>
                    <a:pt x="80594" y="5066"/>
                  </a:lnTo>
                  <a:lnTo>
                    <a:pt x="89089" y="2252"/>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0" name="SMARTInkShape-7686"/>
            <p:cNvSpPr/>
            <p:nvPr>
              <p:custDataLst>
                <p:tags r:id="rId44"/>
              </p:custDataLst>
            </p:nvPr>
          </p:nvSpPr>
          <p:spPr>
            <a:xfrm>
              <a:off x="7934833" y="5314950"/>
              <a:ext cx="56643" cy="19048"/>
            </a:xfrm>
            <a:custGeom>
              <a:avLst/>
              <a:gdLst/>
              <a:ahLst/>
              <a:cxnLst/>
              <a:rect l="0" t="0" r="0" b="0"/>
              <a:pathLst>
                <a:path w="56643" h="19048">
                  <a:moveTo>
                    <a:pt x="18542" y="0"/>
                  </a:moveTo>
                  <a:lnTo>
                    <a:pt x="18542" y="0"/>
                  </a:lnTo>
                  <a:lnTo>
                    <a:pt x="0" y="18542"/>
                  </a:lnTo>
                  <a:lnTo>
                    <a:pt x="42641" y="19047"/>
                  </a:lnTo>
                  <a:lnTo>
                    <a:pt x="56642"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1" name="SMARTInkShape-7687"/>
            <p:cNvSpPr/>
            <p:nvPr>
              <p:custDataLst>
                <p:tags r:id="rId45"/>
              </p:custDataLst>
            </p:nvPr>
          </p:nvSpPr>
          <p:spPr>
            <a:xfrm>
              <a:off x="8039692" y="5267325"/>
              <a:ext cx="104184" cy="114301"/>
            </a:xfrm>
            <a:custGeom>
              <a:avLst/>
              <a:gdLst/>
              <a:ahLst/>
              <a:cxnLst/>
              <a:rect l="0" t="0" r="0" b="0"/>
              <a:pathLst>
                <a:path w="104184" h="114301">
                  <a:moveTo>
                    <a:pt x="85133" y="0"/>
                  </a:moveTo>
                  <a:lnTo>
                    <a:pt x="85133" y="0"/>
                  </a:lnTo>
                  <a:lnTo>
                    <a:pt x="76932" y="0"/>
                  </a:lnTo>
                  <a:lnTo>
                    <a:pt x="61719" y="7604"/>
                  </a:lnTo>
                  <a:lnTo>
                    <a:pt x="16630" y="41289"/>
                  </a:lnTo>
                  <a:lnTo>
                    <a:pt x="1408" y="63471"/>
                  </a:lnTo>
                  <a:lnTo>
                    <a:pt x="0" y="70783"/>
                  </a:lnTo>
                  <a:lnTo>
                    <a:pt x="2494" y="76614"/>
                  </a:lnTo>
                  <a:lnTo>
                    <a:pt x="7661" y="83925"/>
                  </a:lnTo>
                  <a:lnTo>
                    <a:pt x="23726" y="85192"/>
                  </a:lnTo>
                  <a:lnTo>
                    <a:pt x="34204" y="82666"/>
                  </a:lnTo>
                  <a:lnTo>
                    <a:pt x="46055" y="78115"/>
                  </a:lnTo>
                  <a:lnTo>
                    <a:pt x="49555" y="77477"/>
                  </a:lnTo>
                  <a:lnTo>
                    <a:pt x="56268" y="73945"/>
                  </a:lnTo>
                  <a:lnTo>
                    <a:pt x="62779" y="69906"/>
                  </a:lnTo>
                  <a:lnTo>
                    <a:pt x="69201" y="68111"/>
                  </a:lnTo>
                  <a:lnTo>
                    <a:pt x="75583" y="61669"/>
                  </a:lnTo>
                  <a:lnTo>
                    <a:pt x="81946" y="53867"/>
                  </a:lnTo>
                  <a:lnTo>
                    <a:pt x="90421" y="48416"/>
                  </a:lnTo>
                  <a:lnTo>
                    <a:pt x="94493" y="38564"/>
                  </a:lnTo>
                  <a:lnTo>
                    <a:pt x="94643" y="51398"/>
                  </a:lnTo>
                  <a:lnTo>
                    <a:pt x="91829" y="57416"/>
                  </a:lnTo>
                  <a:lnTo>
                    <a:pt x="88109" y="63618"/>
                  </a:lnTo>
                  <a:lnTo>
                    <a:pt x="85721" y="76222"/>
                  </a:lnTo>
                  <a:lnTo>
                    <a:pt x="85249" y="93961"/>
                  </a:lnTo>
                  <a:lnTo>
                    <a:pt x="88006" y="102791"/>
                  </a:lnTo>
                  <a:lnTo>
                    <a:pt x="94269" y="113627"/>
                  </a:lnTo>
                  <a:lnTo>
                    <a:pt x="104183"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2" name="SMARTInkShape-7688"/>
            <p:cNvSpPr/>
            <p:nvPr>
              <p:custDataLst>
                <p:tags r:id="rId46"/>
              </p:custDataLst>
            </p:nvPr>
          </p:nvSpPr>
          <p:spPr>
            <a:xfrm>
              <a:off x="8258626" y="5257800"/>
              <a:ext cx="228150" cy="114301"/>
            </a:xfrm>
            <a:custGeom>
              <a:avLst/>
              <a:gdLst/>
              <a:ahLst/>
              <a:cxnLst/>
              <a:rect l="0" t="0" r="0" b="0"/>
              <a:pathLst>
                <a:path w="228150" h="114301">
                  <a:moveTo>
                    <a:pt x="56699" y="0"/>
                  </a:moveTo>
                  <a:lnTo>
                    <a:pt x="56699" y="0"/>
                  </a:lnTo>
                  <a:lnTo>
                    <a:pt x="43442" y="0"/>
                  </a:lnTo>
                  <a:lnTo>
                    <a:pt x="29253" y="10113"/>
                  </a:lnTo>
                  <a:lnTo>
                    <a:pt x="14157" y="24889"/>
                  </a:lnTo>
                  <a:lnTo>
                    <a:pt x="1833" y="47596"/>
                  </a:lnTo>
                  <a:lnTo>
                    <a:pt x="0" y="65376"/>
                  </a:lnTo>
                  <a:lnTo>
                    <a:pt x="2571" y="74213"/>
                  </a:lnTo>
                  <a:lnTo>
                    <a:pt x="4739" y="78049"/>
                  </a:lnTo>
                  <a:lnTo>
                    <a:pt x="7242" y="80608"/>
                  </a:lnTo>
                  <a:lnTo>
                    <a:pt x="28202" y="92964"/>
                  </a:lnTo>
                  <a:lnTo>
                    <a:pt x="64705" y="94949"/>
                  </a:lnTo>
                  <a:lnTo>
                    <a:pt x="106029" y="94165"/>
                  </a:lnTo>
                  <a:lnTo>
                    <a:pt x="145811" y="73128"/>
                  </a:lnTo>
                  <a:lnTo>
                    <a:pt x="159804" y="63193"/>
                  </a:lnTo>
                  <a:lnTo>
                    <a:pt x="176562" y="41527"/>
                  </a:lnTo>
                  <a:lnTo>
                    <a:pt x="180002" y="30490"/>
                  </a:lnTo>
                  <a:lnTo>
                    <a:pt x="177470" y="26604"/>
                  </a:lnTo>
                  <a:lnTo>
                    <a:pt x="175313" y="24086"/>
                  </a:lnTo>
                  <a:lnTo>
                    <a:pt x="170094" y="21288"/>
                  </a:lnTo>
                  <a:lnTo>
                    <a:pt x="167221" y="20542"/>
                  </a:lnTo>
                  <a:lnTo>
                    <a:pt x="140520" y="27382"/>
                  </a:lnTo>
                  <a:lnTo>
                    <a:pt x="133464" y="30867"/>
                  </a:lnTo>
                  <a:lnTo>
                    <a:pt x="126800" y="37002"/>
                  </a:lnTo>
                  <a:lnTo>
                    <a:pt x="115764" y="54079"/>
                  </a:lnTo>
                  <a:lnTo>
                    <a:pt x="114416" y="61295"/>
                  </a:lnTo>
                  <a:lnTo>
                    <a:pt x="114017" y="70138"/>
                  </a:lnTo>
                  <a:lnTo>
                    <a:pt x="116746" y="76328"/>
                  </a:lnTo>
                  <a:lnTo>
                    <a:pt x="118956" y="79459"/>
                  </a:lnTo>
                  <a:lnTo>
                    <a:pt x="143515" y="95262"/>
                  </a:lnTo>
                  <a:lnTo>
                    <a:pt x="155608" y="100547"/>
                  </a:lnTo>
                  <a:lnTo>
                    <a:pt x="199603" y="112066"/>
                  </a:lnTo>
                  <a:lnTo>
                    <a:pt x="228149"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984" name="SMARTInkShape-7689"/>
          <p:cNvSpPr/>
          <p:nvPr>
            <p:custDataLst>
              <p:tags r:id="rId17"/>
            </p:custDataLst>
          </p:nvPr>
        </p:nvSpPr>
        <p:spPr>
          <a:xfrm>
            <a:off x="6620087" y="3933825"/>
            <a:ext cx="3209336" cy="571496"/>
          </a:xfrm>
          <a:custGeom>
            <a:avLst/>
            <a:gdLst/>
            <a:ahLst/>
            <a:cxnLst/>
            <a:rect l="0" t="0" r="0" b="0"/>
            <a:pathLst>
              <a:path w="3209336" h="571496">
                <a:moveTo>
                  <a:pt x="809413" y="95250"/>
                </a:moveTo>
                <a:lnTo>
                  <a:pt x="809413" y="95250"/>
                </a:lnTo>
                <a:lnTo>
                  <a:pt x="809413" y="90194"/>
                </a:lnTo>
                <a:lnTo>
                  <a:pt x="798124" y="87711"/>
                </a:lnTo>
                <a:lnTo>
                  <a:pt x="752945" y="83077"/>
                </a:lnTo>
                <a:lnTo>
                  <a:pt x="730593" y="78238"/>
                </a:lnTo>
                <a:lnTo>
                  <a:pt x="689539" y="76602"/>
                </a:lnTo>
                <a:lnTo>
                  <a:pt x="648269" y="76279"/>
                </a:lnTo>
                <a:lnTo>
                  <a:pt x="606720" y="79038"/>
                </a:lnTo>
                <a:lnTo>
                  <a:pt x="563118" y="84404"/>
                </a:lnTo>
                <a:lnTo>
                  <a:pt x="522872" y="86522"/>
                </a:lnTo>
                <a:lnTo>
                  <a:pt x="475255" y="93212"/>
                </a:lnTo>
                <a:lnTo>
                  <a:pt x="430140" y="99904"/>
                </a:lnTo>
                <a:lnTo>
                  <a:pt x="390654" y="110359"/>
                </a:lnTo>
                <a:lnTo>
                  <a:pt x="352280" y="116344"/>
                </a:lnTo>
                <a:lnTo>
                  <a:pt x="309070" y="127404"/>
                </a:lnTo>
                <a:lnTo>
                  <a:pt x="267373" y="139780"/>
                </a:lnTo>
                <a:lnTo>
                  <a:pt x="228563" y="152416"/>
                </a:lnTo>
                <a:lnTo>
                  <a:pt x="190322" y="165103"/>
                </a:lnTo>
                <a:lnTo>
                  <a:pt x="150078" y="185405"/>
                </a:lnTo>
                <a:lnTo>
                  <a:pt x="111581" y="203572"/>
                </a:lnTo>
                <a:lnTo>
                  <a:pt x="65241" y="234787"/>
                </a:lnTo>
                <a:lnTo>
                  <a:pt x="45604" y="254948"/>
                </a:lnTo>
                <a:lnTo>
                  <a:pt x="33909" y="264652"/>
                </a:lnTo>
                <a:lnTo>
                  <a:pt x="7914" y="300728"/>
                </a:lnTo>
                <a:lnTo>
                  <a:pt x="2196" y="315352"/>
                </a:lnTo>
                <a:lnTo>
                  <a:pt x="0" y="344563"/>
                </a:lnTo>
                <a:lnTo>
                  <a:pt x="10177" y="379651"/>
                </a:lnTo>
                <a:lnTo>
                  <a:pt x="19094" y="396828"/>
                </a:lnTo>
                <a:lnTo>
                  <a:pt x="46135" y="427143"/>
                </a:lnTo>
                <a:lnTo>
                  <a:pt x="91316" y="454601"/>
                </a:lnTo>
                <a:lnTo>
                  <a:pt x="124759" y="469387"/>
                </a:lnTo>
                <a:lnTo>
                  <a:pt x="171389" y="478168"/>
                </a:lnTo>
                <a:lnTo>
                  <a:pt x="209368" y="489329"/>
                </a:lnTo>
                <a:lnTo>
                  <a:pt x="253990" y="500666"/>
                </a:lnTo>
                <a:lnTo>
                  <a:pt x="297299" y="506826"/>
                </a:lnTo>
                <a:lnTo>
                  <a:pt x="333825" y="512121"/>
                </a:lnTo>
                <a:lnTo>
                  <a:pt x="371460" y="513690"/>
                </a:lnTo>
                <a:lnTo>
                  <a:pt x="412243" y="516977"/>
                </a:lnTo>
                <a:lnTo>
                  <a:pt x="455019" y="521831"/>
                </a:lnTo>
                <a:lnTo>
                  <a:pt x="497327" y="523269"/>
                </a:lnTo>
                <a:lnTo>
                  <a:pt x="543377" y="523696"/>
                </a:lnTo>
                <a:lnTo>
                  <a:pt x="575816" y="523795"/>
                </a:lnTo>
                <a:lnTo>
                  <a:pt x="611400" y="523839"/>
                </a:lnTo>
                <a:lnTo>
                  <a:pt x="645561" y="523859"/>
                </a:lnTo>
                <a:lnTo>
                  <a:pt x="678381" y="523868"/>
                </a:lnTo>
                <a:lnTo>
                  <a:pt x="710607" y="523872"/>
                </a:lnTo>
                <a:lnTo>
                  <a:pt x="745391" y="523873"/>
                </a:lnTo>
                <a:lnTo>
                  <a:pt x="782017" y="523874"/>
                </a:lnTo>
                <a:lnTo>
                  <a:pt x="819462" y="523875"/>
                </a:lnTo>
                <a:lnTo>
                  <a:pt x="857271" y="523875"/>
                </a:lnTo>
                <a:lnTo>
                  <a:pt x="894183" y="524933"/>
                </a:lnTo>
                <a:lnTo>
                  <a:pt x="928227" y="528931"/>
                </a:lnTo>
                <a:lnTo>
                  <a:pt x="966642" y="531414"/>
                </a:lnTo>
                <a:lnTo>
                  <a:pt x="1007351" y="533576"/>
                </a:lnTo>
                <a:lnTo>
                  <a:pt x="1046610" y="538064"/>
                </a:lnTo>
                <a:lnTo>
                  <a:pt x="1085226" y="540765"/>
                </a:lnTo>
                <a:lnTo>
                  <a:pt x="1124613" y="541965"/>
                </a:lnTo>
                <a:lnTo>
                  <a:pt x="1166813" y="542498"/>
                </a:lnTo>
                <a:lnTo>
                  <a:pt x="1210263" y="542735"/>
                </a:lnTo>
                <a:lnTo>
                  <a:pt x="1254268" y="542841"/>
                </a:lnTo>
                <a:lnTo>
                  <a:pt x="1298521" y="542887"/>
                </a:lnTo>
                <a:lnTo>
                  <a:pt x="1345705" y="542908"/>
                </a:lnTo>
                <a:lnTo>
                  <a:pt x="1392782" y="542918"/>
                </a:lnTo>
                <a:lnTo>
                  <a:pt x="1434871" y="542922"/>
                </a:lnTo>
                <a:lnTo>
                  <a:pt x="1480389" y="542923"/>
                </a:lnTo>
                <a:lnTo>
                  <a:pt x="1527783" y="542924"/>
                </a:lnTo>
                <a:lnTo>
                  <a:pt x="1573542" y="542925"/>
                </a:lnTo>
                <a:lnTo>
                  <a:pt x="1618573" y="545747"/>
                </a:lnTo>
                <a:lnTo>
                  <a:pt x="1663281" y="549471"/>
                </a:lnTo>
                <a:lnTo>
                  <a:pt x="1707846" y="551126"/>
                </a:lnTo>
                <a:lnTo>
                  <a:pt x="1752348" y="551861"/>
                </a:lnTo>
                <a:lnTo>
                  <a:pt x="1796820" y="552188"/>
                </a:lnTo>
                <a:lnTo>
                  <a:pt x="1841280" y="552334"/>
                </a:lnTo>
                <a:lnTo>
                  <a:pt x="1885735" y="552398"/>
                </a:lnTo>
                <a:lnTo>
                  <a:pt x="1931245" y="552427"/>
                </a:lnTo>
                <a:lnTo>
                  <a:pt x="1955235" y="552434"/>
                </a:lnTo>
                <a:lnTo>
                  <a:pt x="1979694" y="552440"/>
                </a:lnTo>
                <a:lnTo>
                  <a:pt x="2026626" y="555267"/>
                </a:lnTo>
                <a:lnTo>
                  <a:pt x="2071122" y="558994"/>
                </a:lnTo>
                <a:lnTo>
                  <a:pt x="2112064" y="560650"/>
                </a:lnTo>
                <a:lnTo>
                  <a:pt x="2154250" y="561386"/>
                </a:lnTo>
                <a:lnTo>
                  <a:pt x="2197693" y="561713"/>
                </a:lnTo>
                <a:lnTo>
                  <a:pt x="2241696" y="561858"/>
                </a:lnTo>
                <a:lnTo>
                  <a:pt x="2283125" y="564745"/>
                </a:lnTo>
                <a:lnTo>
                  <a:pt x="2322704" y="568498"/>
                </a:lnTo>
                <a:lnTo>
                  <a:pt x="2361462" y="570166"/>
                </a:lnTo>
                <a:lnTo>
                  <a:pt x="2399854" y="570907"/>
                </a:lnTo>
                <a:lnTo>
                  <a:pt x="2437026" y="571236"/>
                </a:lnTo>
                <a:lnTo>
                  <a:pt x="2471185" y="571383"/>
                </a:lnTo>
                <a:lnTo>
                  <a:pt x="2506829" y="571448"/>
                </a:lnTo>
                <a:lnTo>
                  <a:pt x="2542779" y="571477"/>
                </a:lnTo>
                <a:lnTo>
                  <a:pt x="2576395" y="571490"/>
                </a:lnTo>
                <a:lnTo>
                  <a:pt x="2608974" y="571495"/>
                </a:lnTo>
                <a:lnTo>
                  <a:pt x="2654244" y="568676"/>
                </a:lnTo>
                <a:lnTo>
                  <a:pt x="2694468" y="563960"/>
                </a:lnTo>
                <a:lnTo>
                  <a:pt x="2733199" y="559741"/>
                </a:lnTo>
                <a:lnTo>
                  <a:pt x="2771485" y="554610"/>
                </a:lnTo>
                <a:lnTo>
                  <a:pt x="2809639" y="550268"/>
                </a:lnTo>
                <a:lnTo>
                  <a:pt x="2847756" y="542279"/>
                </a:lnTo>
                <a:lnTo>
                  <a:pt x="2893505" y="535154"/>
                </a:lnTo>
                <a:lnTo>
                  <a:pt x="2939662" y="526142"/>
                </a:lnTo>
                <a:lnTo>
                  <a:pt x="2980451" y="514171"/>
                </a:lnTo>
                <a:lnTo>
                  <a:pt x="3024139" y="501614"/>
                </a:lnTo>
                <a:lnTo>
                  <a:pt x="3068219" y="478231"/>
                </a:lnTo>
                <a:lnTo>
                  <a:pt x="3107041" y="459577"/>
                </a:lnTo>
                <a:lnTo>
                  <a:pt x="3149834" y="426220"/>
                </a:lnTo>
                <a:lnTo>
                  <a:pt x="3174915" y="404200"/>
                </a:lnTo>
                <a:lnTo>
                  <a:pt x="3200009" y="361821"/>
                </a:lnTo>
                <a:lnTo>
                  <a:pt x="3205400" y="348135"/>
                </a:lnTo>
                <a:lnTo>
                  <a:pt x="3209335" y="302502"/>
                </a:lnTo>
                <a:lnTo>
                  <a:pt x="3208543" y="282835"/>
                </a:lnTo>
                <a:lnTo>
                  <a:pt x="3190409" y="238140"/>
                </a:lnTo>
                <a:lnTo>
                  <a:pt x="3178242" y="219080"/>
                </a:lnTo>
                <a:lnTo>
                  <a:pt x="3136519" y="174625"/>
                </a:lnTo>
                <a:lnTo>
                  <a:pt x="3094554" y="142875"/>
                </a:lnTo>
                <a:lnTo>
                  <a:pt x="3057144" y="122531"/>
                </a:lnTo>
                <a:lnTo>
                  <a:pt x="3010517" y="100717"/>
                </a:lnTo>
                <a:lnTo>
                  <a:pt x="2966777" y="83347"/>
                </a:lnTo>
                <a:lnTo>
                  <a:pt x="2920304" y="69969"/>
                </a:lnTo>
                <a:lnTo>
                  <a:pt x="2873019" y="54128"/>
                </a:lnTo>
                <a:lnTo>
                  <a:pt x="2841349" y="45929"/>
                </a:lnTo>
                <a:lnTo>
                  <a:pt x="2803990" y="38757"/>
                </a:lnTo>
                <a:lnTo>
                  <a:pt x="2762691" y="32042"/>
                </a:lnTo>
                <a:lnTo>
                  <a:pt x="2719643" y="25530"/>
                </a:lnTo>
                <a:lnTo>
                  <a:pt x="2675815" y="19107"/>
                </a:lnTo>
                <a:lnTo>
                  <a:pt x="2629525" y="12726"/>
                </a:lnTo>
                <a:lnTo>
                  <a:pt x="2603846" y="9542"/>
                </a:lnTo>
                <a:lnTo>
                  <a:pt x="2577201" y="6361"/>
                </a:lnTo>
                <a:lnTo>
                  <a:pt x="2549914" y="4241"/>
                </a:lnTo>
                <a:lnTo>
                  <a:pt x="2522198" y="2827"/>
                </a:lnTo>
                <a:lnTo>
                  <a:pt x="2475526" y="1257"/>
                </a:lnTo>
                <a:lnTo>
                  <a:pt x="2439726" y="372"/>
                </a:lnTo>
                <a:lnTo>
                  <a:pt x="23524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001" name="SMARTInkShape-Group748"/>
          <p:cNvGrpSpPr/>
          <p:nvPr/>
        </p:nvGrpSpPr>
        <p:grpSpPr>
          <a:xfrm>
            <a:off x="6115739" y="5629275"/>
            <a:ext cx="2285312" cy="495217"/>
            <a:chOff x="6115739" y="5629275"/>
            <a:chExt cx="2285312" cy="495217"/>
          </a:xfrm>
        </p:grpSpPr>
        <p:sp>
          <p:nvSpPr>
            <p:cNvPr id="2985" name="SMARTInkShape-7690"/>
            <p:cNvSpPr/>
            <p:nvPr>
              <p:custDataLst>
                <p:tags r:id="rId18"/>
              </p:custDataLst>
            </p:nvPr>
          </p:nvSpPr>
          <p:spPr>
            <a:xfrm>
              <a:off x="6115739" y="5943600"/>
              <a:ext cx="142187" cy="180892"/>
            </a:xfrm>
            <a:custGeom>
              <a:avLst/>
              <a:gdLst/>
              <a:ahLst/>
              <a:cxnLst/>
              <a:rect l="0" t="0" r="0" b="0"/>
              <a:pathLst>
                <a:path w="142187" h="180892">
                  <a:moveTo>
                    <a:pt x="142186" y="0"/>
                  </a:moveTo>
                  <a:lnTo>
                    <a:pt x="142186" y="0"/>
                  </a:lnTo>
                  <a:lnTo>
                    <a:pt x="114463" y="0"/>
                  </a:lnTo>
                  <a:lnTo>
                    <a:pt x="70281" y="21458"/>
                  </a:lnTo>
                  <a:lnTo>
                    <a:pt x="45042" y="35832"/>
                  </a:lnTo>
                  <a:lnTo>
                    <a:pt x="15381" y="72325"/>
                  </a:lnTo>
                  <a:lnTo>
                    <a:pt x="1636" y="112992"/>
                  </a:lnTo>
                  <a:lnTo>
                    <a:pt x="0" y="130728"/>
                  </a:lnTo>
                  <a:lnTo>
                    <a:pt x="2439" y="140299"/>
                  </a:lnTo>
                  <a:lnTo>
                    <a:pt x="12630" y="155066"/>
                  </a:lnTo>
                  <a:lnTo>
                    <a:pt x="26776" y="170006"/>
                  </a:lnTo>
                  <a:lnTo>
                    <a:pt x="38329" y="176100"/>
                  </a:lnTo>
                  <a:lnTo>
                    <a:pt x="72770" y="180547"/>
                  </a:lnTo>
                  <a:lnTo>
                    <a:pt x="92725" y="180891"/>
                  </a:lnTo>
                  <a:lnTo>
                    <a:pt x="101859" y="178115"/>
                  </a:lnTo>
                  <a:lnTo>
                    <a:pt x="113611"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6" name="SMARTInkShape-7691"/>
            <p:cNvSpPr/>
            <p:nvPr>
              <p:custDataLst>
                <p:tags r:id="rId19"/>
              </p:custDataLst>
            </p:nvPr>
          </p:nvSpPr>
          <p:spPr>
            <a:xfrm>
              <a:off x="6262356" y="5982268"/>
              <a:ext cx="107976" cy="94624"/>
            </a:xfrm>
            <a:custGeom>
              <a:avLst/>
              <a:gdLst/>
              <a:ahLst/>
              <a:cxnLst/>
              <a:rect l="0" t="0" r="0" b="0"/>
              <a:pathLst>
                <a:path w="107976" h="94624">
                  <a:moveTo>
                    <a:pt x="71769" y="28007"/>
                  </a:moveTo>
                  <a:lnTo>
                    <a:pt x="71769" y="28007"/>
                  </a:lnTo>
                  <a:lnTo>
                    <a:pt x="63568" y="19806"/>
                  </a:lnTo>
                  <a:lnTo>
                    <a:pt x="57580" y="18874"/>
                  </a:lnTo>
                  <a:lnTo>
                    <a:pt x="49103" y="18597"/>
                  </a:lnTo>
                  <a:lnTo>
                    <a:pt x="34832" y="23573"/>
                  </a:lnTo>
                  <a:lnTo>
                    <a:pt x="15190" y="37784"/>
                  </a:lnTo>
                  <a:lnTo>
                    <a:pt x="9581" y="43994"/>
                  </a:lnTo>
                  <a:lnTo>
                    <a:pt x="3158" y="56604"/>
                  </a:lnTo>
                  <a:lnTo>
                    <a:pt x="628" y="59772"/>
                  </a:lnTo>
                  <a:lnTo>
                    <a:pt x="0" y="64000"/>
                  </a:lnTo>
                  <a:lnTo>
                    <a:pt x="2125" y="74343"/>
                  </a:lnTo>
                  <a:lnTo>
                    <a:pt x="9271" y="87009"/>
                  </a:lnTo>
                  <a:lnTo>
                    <a:pt x="15064" y="91272"/>
                  </a:lnTo>
                  <a:lnTo>
                    <a:pt x="24276" y="93672"/>
                  </a:lnTo>
                  <a:lnTo>
                    <a:pt x="59634" y="94623"/>
                  </a:lnTo>
                  <a:lnTo>
                    <a:pt x="69198" y="91833"/>
                  </a:lnTo>
                  <a:lnTo>
                    <a:pt x="83961" y="81419"/>
                  </a:lnTo>
                  <a:lnTo>
                    <a:pt x="103475" y="62883"/>
                  </a:lnTo>
                  <a:lnTo>
                    <a:pt x="107027" y="56560"/>
                  </a:lnTo>
                  <a:lnTo>
                    <a:pt x="107975" y="53393"/>
                  </a:lnTo>
                  <a:lnTo>
                    <a:pt x="106205" y="44228"/>
                  </a:lnTo>
                  <a:lnTo>
                    <a:pt x="99259" y="29991"/>
                  </a:lnTo>
                  <a:lnTo>
                    <a:pt x="78055" y="5898"/>
                  </a:lnTo>
                  <a:lnTo>
                    <a:pt x="68919" y="2305"/>
                  </a:lnTo>
                  <a:lnTo>
                    <a:pt x="45806" y="0"/>
                  </a:lnTo>
                  <a:lnTo>
                    <a:pt x="36241" y="2507"/>
                  </a:lnTo>
                  <a:lnTo>
                    <a:pt x="16651" y="16781"/>
                  </a:lnTo>
                  <a:lnTo>
                    <a:pt x="5094" y="280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7" name="SMARTInkShape-7692"/>
            <p:cNvSpPr/>
            <p:nvPr>
              <p:custDataLst>
                <p:tags r:id="rId20"/>
              </p:custDataLst>
            </p:nvPr>
          </p:nvSpPr>
          <p:spPr>
            <a:xfrm>
              <a:off x="6401493" y="5953275"/>
              <a:ext cx="102130" cy="104506"/>
            </a:xfrm>
            <a:custGeom>
              <a:avLst/>
              <a:gdLst/>
              <a:ahLst/>
              <a:cxnLst/>
              <a:rect l="0" t="0" r="0" b="0"/>
              <a:pathLst>
                <a:path w="102130" h="104506">
                  <a:moveTo>
                    <a:pt x="75507" y="18900"/>
                  </a:moveTo>
                  <a:lnTo>
                    <a:pt x="75507" y="18900"/>
                  </a:lnTo>
                  <a:lnTo>
                    <a:pt x="75507" y="358"/>
                  </a:lnTo>
                  <a:lnTo>
                    <a:pt x="70451" y="0"/>
                  </a:lnTo>
                  <a:lnTo>
                    <a:pt x="26164" y="11614"/>
                  </a:lnTo>
                  <a:lnTo>
                    <a:pt x="11145" y="19564"/>
                  </a:lnTo>
                  <a:lnTo>
                    <a:pt x="1646" y="26675"/>
                  </a:lnTo>
                  <a:lnTo>
                    <a:pt x="346" y="30469"/>
                  </a:lnTo>
                  <a:lnTo>
                    <a:pt x="0" y="32963"/>
                  </a:lnTo>
                  <a:lnTo>
                    <a:pt x="2437" y="38556"/>
                  </a:lnTo>
                  <a:lnTo>
                    <a:pt x="4569" y="41529"/>
                  </a:lnTo>
                  <a:lnTo>
                    <a:pt x="9760" y="44832"/>
                  </a:lnTo>
                  <a:lnTo>
                    <a:pt x="21454" y="46692"/>
                  </a:lnTo>
                  <a:lnTo>
                    <a:pt x="52012" y="50228"/>
                  </a:lnTo>
                  <a:lnTo>
                    <a:pt x="71368" y="57815"/>
                  </a:lnTo>
                  <a:lnTo>
                    <a:pt x="80017" y="62654"/>
                  </a:lnTo>
                  <a:lnTo>
                    <a:pt x="90837" y="66437"/>
                  </a:lnTo>
                  <a:lnTo>
                    <a:pt x="102129" y="74575"/>
                  </a:lnTo>
                  <a:lnTo>
                    <a:pt x="101722" y="76125"/>
                  </a:lnTo>
                  <a:lnTo>
                    <a:pt x="98447" y="80669"/>
                  </a:lnTo>
                  <a:lnTo>
                    <a:pt x="93463" y="83395"/>
                  </a:lnTo>
                  <a:lnTo>
                    <a:pt x="90653" y="84122"/>
                  </a:lnTo>
                  <a:lnTo>
                    <a:pt x="75411" y="92922"/>
                  </a:lnTo>
                  <a:lnTo>
                    <a:pt x="31852" y="102582"/>
                  </a:lnTo>
                  <a:lnTo>
                    <a:pt x="14091" y="104505"/>
                  </a:lnTo>
                  <a:lnTo>
                    <a:pt x="12338" y="103487"/>
                  </a:lnTo>
                  <a:lnTo>
                    <a:pt x="11169" y="101750"/>
                  </a:lnTo>
                  <a:lnTo>
                    <a:pt x="9294" y="96414"/>
                  </a:lnTo>
                  <a:lnTo>
                    <a:pt x="10198" y="95976"/>
                  </a:lnTo>
                  <a:lnTo>
                    <a:pt x="18357" y="95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8" name="SMARTInkShape-7693"/>
            <p:cNvSpPr/>
            <p:nvPr>
              <p:custDataLst>
                <p:tags r:id="rId21"/>
              </p:custDataLst>
            </p:nvPr>
          </p:nvSpPr>
          <p:spPr>
            <a:xfrm>
              <a:off x="6410885" y="5905927"/>
              <a:ext cx="151841" cy="151974"/>
            </a:xfrm>
            <a:custGeom>
              <a:avLst/>
              <a:gdLst/>
              <a:ahLst/>
              <a:cxnLst/>
              <a:rect l="0" t="0" r="0" b="0"/>
              <a:pathLst>
                <a:path w="151841" h="151974">
                  <a:moveTo>
                    <a:pt x="113740" y="28148"/>
                  </a:moveTo>
                  <a:lnTo>
                    <a:pt x="113740" y="28148"/>
                  </a:lnTo>
                  <a:lnTo>
                    <a:pt x="113740" y="19947"/>
                  </a:lnTo>
                  <a:lnTo>
                    <a:pt x="112682" y="19506"/>
                  </a:lnTo>
                  <a:lnTo>
                    <a:pt x="108684" y="19015"/>
                  </a:lnTo>
                  <a:lnTo>
                    <a:pt x="107194" y="17827"/>
                  </a:lnTo>
                  <a:lnTo>
                    <a:pt x="105539" y="13683"/>
                  </a:lnTo>
                  <a:lnTo>
                    <a:pt x="104040" y="12155"/>
                  </a:lnTo>
                  <a:lnTo>
                    <a:pt x="99551" y="10457"/>
                  </a:lnTo>
                  <a:lnTo>
                    <a:pt x="97930" y="8945"/>
                  </a:lnTo>
                  <a:lnTo>
                    <a:pt x="96130" y="4444"/>
                  </a:lnTo>
                  <a:lnTo>
                    <a:pt x="93533" y="2820"/>
                  </a:lnTo>
                  <a:lnTo>
                    <a:pt x="73358" y="0"/>
                  </a:lnTo>
                  <a:lnTo>
                    <a:pt x="66512" y="2585"/>
                  </a:lnTo>
                  <a:lnTo>
                    <a:pt x="63205" y="4756"/>
                  </a:lnTo>
                  <a:lnTo>
                    <a:pt x="39562" y="11348"/>
                  </a:lnTo>
                  <a:lnTo>
                    <a:pt x="25240" y="22243"/>
                  </a:lnTo>
                  <a:lnTo>
                    <a:pt x="3697" y="67880"/>
                  </a:lnTo>
                  <a:lnTo>
                    <a:pt x="0" y="87851"/>
                  </a:lnTo>
                  <a:lnTo>
                    <a:pt x="2511" y="94545"/>
                  </a:lnTo>
                  <a:lnTo>
                    <a:pt x="21845" y="125234"/>
                  </a:lnTo>
                  <a:lnTo>
                    <a:pt x="28095" y="129505"/>
                  </a:lnTo>
                  <a:lnTo>
                    <a:pt x="37564" y="131910"/>
                  </a:lnTo>
                  <a:lnTo>
                    <a:pt x="50245" y="132723"/>
                  </a:lnTo>
                  <a:lnTo>
                    <a:pt x="64823" y="127808"/>
                  </a:lnTo>
                  <a:lnTo>
                    <a:pt x="84577" y="113616"/>
                  </a:lnTo>
                  <a:lnTo>
                    <a:pt x="100962" y="96906"/>
                  </a:lnTo>
                  <a:lnTo>
                    <a:pt x="109484" y="80860"/>
                  </a:lnTo>
                  <a:lnTo>
                    <a:pt x="113738" y="37726"/>
                  </a:lnTo>
                  <a:lnTo>
                    <a:pt x="113740" y="60065"/>
                  </a:lnTo>
                  <a:lnTo>
                    <a:pt x="125499" y="101780"/>
                  </a:lnTo>
                  <a:lnTo>
                    <a:pt x="129550" y="109557"/>
                  </a:lnTo>
                  <a:lnTo>
                    <a:pt x="132888" y="119885"/>
                  </a:lnTo>
                  <a:lnTo>
                    <a:pt x="139052" y="129648"/>
                  </a:lnTo>
                  <a:lnTo>
                    <a:pt x="142406" y="139244"/>
                  </a:lnTo>
                  <a:lnTo>
                    <a:pt x="151840" y="1519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89" name="SMARTInkShape-7694"/>
            <p:cNvSpPr/>
            <p:nvPr>
              <p:custDataLst>
                <p:tags r:id="rId22"/>
              </p:custDataLst>
            </p:nvPr>
          </p:nvSpPr>
          <p:spPr>
            <a:xfrm>
              <a:off x="6605768" y="5915025"/>
              <a:ext cx="80608" cy="113872"/>
            </a:xfrm>
            <a:custGeom>
              <a:avLst/>
              <a:gdLst/>
              <a:ahLst/>
              <a:cxnLst/>
              <a:rect l="0" t="0" r="0" b="0"/>
              <a:pathLst>
                <a:path w="80608" h="113872">
                  <a:moveTo>
                    <a:pt x="52207" y="0"/>
                  </a:moveTo>
                  <a:lnTo>
                    <a:pt x="52207" y="0"/>
                  </a:lnTo>
                  <a:lnTo>
                    <a:pt x="38950" y="0"/>
                  </a:lnTo>
                  <a:lnTo>
                    <a:pt x="17263" y="8201"/>
                  </a:lnTo>
                  <a:lnTo>
                    <a:pt x="9986" y="14189"/>
                  </a:lnTo>
                  <a:lnTo>
                    <a:pt x="6983" y="19712"/>
                  </a:lnTo>
                  <a:lnTo>
                    <a:pt x="6183" y="22666"/>
                  </a:lnTo>
                  <a:lnTo>
                    <a:pt x="4591" y="24636"/>
                  </a:lnTo>
                  <a:lnTo>
                    <a:pt x="0" y="26824"/>
                  </a:lnTo>
                  <a:lnTo>
                    <a:pt x="469" y="29525"/>
                  </a:lnTo>
                  <a:lnTo>
                    <a:pt x="6635" y="38169"/>
                  </a:lnTo>
                  <a:lnTo>
                    <a:pt x="13608" y="43423"/>
                  </a:lnTo>
                  <a:lnTo>
                    <a:pt x="20235" y="46817"/>
                  </a:lnTo>
                  <a:lnTo>
                    <a:pt x="29917" y="53618"/>
                  </a:lnTo>
                  <a:lnTo>
                    <a:pt x="55573" y="64444"/>
                  </a:lnTo>
                  <a:lnTo>
                    <a:pt x="78784" y="83880"/>
                  </a:lnTo>
                  <a:lnTo>
                    <a:pt x="79894" y="87726"/>
                  </a:lnTo>
                  <a:lnTo>
                    <a:pt x="80607" y="93764"/>
                  </a:lnTo>
                  <a:lnTo>
                    <a:pt x="70618" y="99866"/>
                  </a:lnTo>
                  <a:lnTo>
                    <a:pt x="31373" y="112848"/>
                  </a:lnTo>
                  <a:lnTo>
                    <a:pt x="20869" y="113871"/>
                  </a:lnTo>
                  <a:lnTo>
                    <a:pt x="18615" y="112955"/>
                  </a:lnTo>
                  <a:lnTo>
                    <a:pt x="17113" y="111287"/>
                  </a:lnTo>
                  <a:lnTo>
                    <a:pt x="14107"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0" name="SMARTInkShape-7695"/>
            <p:cNvSpPr/>
            <p:nvPr>
              <p:custDataLst>
                <p:tags r:id="rId23"/>
              </p:custDataLst>
            </p:nvPr>
          </p:nvSpPr>
          <p:spPr>
            <a:xfrm>
              <a:off x="6753225" y="5829300"/>
              <a:ext cx="18659" cy="190501"/>
            </a:xfrm>
            <a:custGeom>
              <a:avLst/>
              <a:gdLst/>
              <a:ahLst/>
              <a:cxnLst/>
              <a:rect l="0" t="0" r="0" b="0"/>
              <a:pathLst>
                <a:path w="18659" h="190501">
                  <a:moveTo>
                    <a:pt x="9525" y="0"/>
                  </a:moveTo>
                  <a:lnTo>
                    <a:pt x="9525" y="0"/>
                  </a:lnTo>
                  <a:lnTo>
                    <a:pt x="9525" y="5057"/>
                  </a:lnTo>
                  <a:lnTo>
                    <a:pt x="10584" y="6546"/>
                  </a:lnTo>
                  <a:lnTo>
                    <a:pt x="12347" y="7539"/>
                  </a:lnTo>
                  <a:lnTo>
                    <a:pt x="17726" y="9133"/>
                  </a:lnTo>
                  <a:lnTo>
                    <a:pt x="18658" y="19521"/>
                  </a:lnTo>
                  <a:lnTo>
                    <a:pt x="16053" y="27374"/>
                  </a:lnTo>
                  <a:lnTo>
                    <a:pt x="12426" y="34391"/>
                  </a:lnTo>
                  <a:lnTo>
                    <a:pt x="10099" y="50342"/>
                  </a:lnTo>
                  <a:lnTo>
                    <a:pt x="6753" y="94430"/>
                  </a:lnTo>
                  <a:lnTo>
                    <a:pt x="1334" y="135775"/>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1" name="SMARTInkShape-7696"/>
            <p:cNvSpPr/>
            <p:nvPr>
              <p:custDataLst>
                <p:tags r:id="rId24"/>
              </p:custDataLst>
            </p:nvPr>
          </p:nvSpPr>
          <p:spPr>
            <a:xfrm>
              <a:off x="6705600" y="5895975"/>
              <a:ext cx="180976" cy="28576"/>
            </a:xfrm>
            <a:custGeom>
              <a:avLst/>
              <a:gdLst/>
              <a:ahLst/>
              <a:cxnLst/>
              <a:rect l="0" t="0" r="0" b="0"/>
              <a:pathLst>
                <a:path w="180976" h="28576">
                  <a:moveTo>
                    <a:pt x="0" y="28575"/>
                  </a:moveTo>
                  <a:lnTo>
                    <a:pt x="0" y="28575"/>
                  </a:lnTo>
                  <a:lnTo>
                    <a:pt x="43726" y="28575"/>
                  </a:lnTo>
                  <a:lnTo>
                    <a:pt x="88061" y="28575"/>
                  </a:lnTo>
                  <a:lnTo>
                    <a:pt x="122591" y="23519"/>
                  </a:lnTo>
                  <a:lnTo>
                    <a:pt x="170130" y="8806"/>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2" name="SMARTInkShape-7697"/>
            <p:cNvSpPr/>
            <p:nvPr>
              <p:custDataLst>
                <p:tags r:id="rId25"/>
              </p:custDataLst>
            </p:nvPr>
          </p:nvSpPr>
          <p:spPr>
            <a:xfrm>
              <a:off x="6829985" y="5876925"/>
              <a:ext cx="94691" cy="114301"/>
            </a:xfrm>
            <a:custGeom>
              <a:avLst/>
              <a:gdLst/>
              <a:ahLst/>
              <a:cxnLst/>
              <a:rect l="0" t="0" r="0" b="0"/>
              <a:pathLst>
                <a:path w="94691" h="114301">
                  <a:moveTo>
                    <a:pt x="66115" y="0"/>
                  </a:moveTo>
                  <a:lnTo>
                    <a:pt x="66115" y="0"/>
                  </a:lnTo>
                  <a:lnTo>
                    <a:pt x="57914" y="8201"/>
                  </a:lnTo>
                  <a:lnTo>
                    <a:pt x="28407" y="28771"/>
                  </a:lnTo>
                  <a:lnTo>
                    <a:pt x="5813" y="50812"/>
                  </a:lnTo>
                  <a:lnTo>
                    <a:pt x="2272" y="57155"/>
                  </a:lnTo>
                  <a:lnTo>
                    <a:pt x="0" y="69851"/>
                  </a:lnTo>
                  <a:lnTo>
                    <a:pt x="871" y="71967"/>
                  </a:lnTo>
                  <a:lnTo>
                    <a:pt x="2511" y="73378"/>
                  </a:lnTo>
                  <a:lnTo>
                    <a:pt x="7690" y="75643"/>
                  </a:lnTo>
                  <a:lnTo>
                    <a:pt x="17376" y="69544"/>
                  </a:lnTo>
                  <a:lnTo>
                    <a:pt x="31683" y="66467"/>
                  </a:lnTo>
                  <a:lnTo>
                    <a:pt x="44830" y="58586"/>
                  </a:lnTo>
                  <a:lnTo>
                    <a:pt x="55070" y="49075"/>
                  </a:lnTo>
                  <a:lnTo>
                    <a:pt x="61196" y="48054"/>
                  </a:lnTo>
                  <a:lnTo>
                    <a:pt x="62835" y="48970"/>
                  </a:lnTo>
                  <a:lnTo>
                    <a:pt x="63928" y="50638"/>
                  </a:lnTo>
                  <a:lnTo>
                    <a:pt x="65683" y="55863"/>
                  </a:lnTo>
                  <a:lnTo>
                    <a:pt x="67089" y="65560"/>
                  </a:lnTo>
                  <a:lnTo>
                    <a:pt x="74304" y="87707"/>
                  </a:lnTo>
                  <a:lnTo>
                    <a:pt x="75523" y="102789"/>
                  </a:lnTo>
                  <a:lnTo>
                    <a:pt x="84770" y="113856"/>
                  </a:lnTo>
                  <a:lnTo>
                    <a:pt x="9469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3" name="SMARTInkShape-7698"/>
            <p:cNvSpPr/>
            <p:nvPr>
              <p:custDataLst>
                <p:tags r:id="rId26"/>
              </p:custDataLst>
            </p:nvPr>
          </p:nvSpPr>
          <p:spPr>
            <a:xfrm>
              <a:off x="7000875" y="5810250"/>
              <a:ext cx="9526" cy="161926"/>
            </a:xfrm>
            <a:custGeom>
              <a:avLst/>
              <a:gdLst/>
              <a:ahLst/>
              <a:cxnLst/>
              <a:rect l="0" t="0" r="0" b="0"/>
              <a:pathLst>
                <a:path w="9526" h="161926">
                  <a:moveTo>
                    <a:pt x="9525" y="0"/>
                  </a:moveTo>
                  <a:lnTo>
                    <a:pt x="9525" y="0"/>
                  </a:lnTo>
                  <a:lnTo>
                    <a:pt x="4469" y="46968"/>
                  </a:lnTo>
                  <a:lnTo>
                    <a:pt x="392" y="88316"/>
                  </a:lnTo>
                  <a:lnTo>
                    <a:pt x="16" y="135189"/>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4" name="SMARTInkShape-7699"/>
            <p:cNvSpPr/>
            <p:nvPr>
              <p:custDataLst>
                <p:tags r:id="rId27"/>
              </p:custDataLst>
            </p:nvPr>
          </p:nvSpPr>
          <p:spPr>
            <a:xfrm>
              <a:off x="7153275" y="5872783"/>
              <a:ext cx="180976" cy="99353"/>
            </a:xfrm>
            <a:custGeom>
              <a:avLst/>
              <a:gdLst/>
              <a:ahLst/>
              <a:cxnLst/>
              <a:rect l="0" t="0" r="0" b="0"/>
              <a:pathLst>
                <a:path w="180976" h="99353">
                  <a:moveTo>
                    <a:pt x="0" y="42242"/>
                  </a:moveTo>
                  <a:lnTo>
                    <a:pt x="0" y="42242"/>
                  </a:lnTo>
                  <a:lnTo>
                    <a:pt x="0" y="89419"/>
                  </a:lnTo>
                  <a:lnTo>
                    <a:pt x="0" y="99352"/>
                  </a:lnTo>
                  <a:lnTo>
                    <a:pt x="5057" y="94324"/>
                  </a:lnTo>
                  <a:lnTo>
                    <a:pt x="7539" y="89026"/>
                  </a:lnTo>
                  <a:lnTo>
                    <a:pt x="16868" y="60789"/>
                  </a:lnTo>
                  <a:lnTo>
                    <a:pt x="35336" y="25521"/>
                  </a:lnTo>
                  <a:lnTo>
                    <a:pt x="37929" y="17877"/>
                  </a:lnTo>
                  <a:lnTo>
                    <a:pt x="42610" y="10952"/>
                  </a:lnTo>
                  <a:lnTo>
                    <a:pt x="56252" y="1103"/>
                  </a:lnTo>
                  <a:lnTo>
                    <a:pt x="59727" y="0"/>
                  </a:lnTo>
                  <a:lnTo>
                    <a:pt x="62043" y="322"/>
                  </a:lnTo>
                  <a:lnTo>
                    <a:pt x="63587" y="1596"/>
                  </a:lnTo>
                  <a:lnTo>
                    <a:pt x="68125" y="3010"/>
                  </a:lnTo>
                  <a:lnTo>
                    <a:pt x="70817" y="3387"/>
                  </a:lnTo>
                  <a:lnTo>
                    <a:pt x="72611" y="4697"/>
                  </a:lnTo>
                  <a:lnTo>
                    <a:pt x="73808" y="6629"/>
                  </a:lnTo>
                  <a:lnTo>
                    <a:pt x="74605" y="8975"/>
                  </a:lnTo>
                  <a:lnTo>
                    <a:pt x="76195" y="10539"/>
                  </a:lnTo>
                  <a:lnTo>
                    <a:pt x="80784" y="12276"/>
                  </a:lnTo>
                  <a:lnTo>
                    <a:pt x="82431" y="14856"/>
                  </a:lnTo>
                  <a:lnTo>
                    <a:pt x="85291" y="35004"/>
                  </a:lnTo>
                  <a:lnTo>
                    <a:pt x="85723" y="60849"/>
                  </a:lnTo>
                  <a:lnTo>
                    <a:pt x="85725" y="53052"/>
                  </a:lnTo>
                  <a:lnTo>
                    <a:pt x="107183" y="30423"/>
                  </a:lnTo>
                  <a:lnTo>
                    <a:pt x="113959" y="26405"/>
                  </a:lnTo>
                  <a:lnTo>
                    <a:pt x="120498" y="23563"/>
                  </a:lnTo>
                  <a:lnTo>
                    <a:pt x="126933" y="18770"/>
                  </a:lnTo>
                  <a:lnTo>
                    <a:pt x="130130" y="18128"/>
                  </a:lnTo>
                  <a:lnTo>
                    <a:pt x="133321" y="18757"/>
                  </a:lnTo>
                  <a:lnTo>
                    <a:pt x="140988" y="22316"/>
                  </a:lnTo>
                  <a:lnTo>
                    <a:pt x="147372" y="27989"/>
                  </a:lnTo>
                  <a:lnTo>
                    <a:pt x="150166" y="33438"/>
                  </a:lnTo>
                  <a:lnTo>
                    <a:pt x="150910" y="36373"/>
                  </a:lnTo>
                  <a:lnTo>
                    <a:pt x="160955" y="51599"/>
                  </a:lnTo>
                  <a:lnTo>
                    <a:pt x="161494" y="56278"/>
                  </a:lnTo>
                  <a:lnTo>
                    <a:pt x="164556" y="61886"/>
                  </a:lnTo>
                  <a:lnTo>
                    <a:pt x="166853" y="64863"/>
                  </a:lnTo>
                  <a:lnTo>
                    <a:pt x="172230" y="68171"/>
                  </a:lnTo>
                  <a:lnTo>
                    <a:pt x="180975" y="708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5" name="SMARTInkShape-7700"/>
            <p:cNvSpPr/>
            <p:nvPr>
              <p:custDataLst>
                <p:tags r:id="rId28"/>
              </p:custDataLst>
            </p:nvPr>
          </p:nvSpPr>
          <p:spPr>
            <a:xfrm>
              <a:off x="7354791" y="5867840"/>
              <a:ext cx="93760" cy="85286"/>
            </a:xfrm>
            <a:custGeom>
              <a:avLst/>
              <a:gdLst/>
              <a:ahLst/>
              <a:cxnLst/>
              <a:rect l="0" t="0" r="0" b="0"/>
              <a:pathLst>
                <a:path w="93760" h="85286">
                  <a:moveTo>
                    <a:pt x="36609" y="37660"/>
                  </a:moveTo>
                  <a:lnTo>
                    <a:pt x="36609" y="37660"/>
                  </a:lnTo>
                  <a:lnTo>
                    <a:pt x="51797" y="21413"/>
                  </a:lnTo>
                  <a:lnTo>
                    <a:pt x="55151" y="10917"/>
                  </a:lnTo>
                  <a:lnTo>
                    <a:pt x="55615" y="1045"/>
                  </a:lnTo>
                  <a:lnTo>
                    <a:pt x="45532" y="0"/>
                  </a:lnTo>
                  <a:lnTo>
                    <a:pt x="37753" y="2578"/>
                  </a:lnTo>
                  <a:lnTo>
                    <a:pt x="30767" y="6193"/>
                  </a:lnTo>
                  <a:lnTo>
                    <a:pt x="20885" y="9287"/>
                  </a:lnTo>
                  <a:lnTo>
                    <a:pt x="14451" y="13761"/>
                  </a:lnTo>
                  <a:lnTo>
                    <a:pt x="10887" y="19277"/>
                  </a:lnTo>
                  <a:lnTo>
                    <a:pt x="8243" y="25257"/>
                  </a:lnTo>
                  <a:lnTo>
                    <a:pt x="0" y="35817"/>
                  </a:lnTo>
                  <a:lnTo>
                    <a:pt x="562" y="37489"/>
                  </a:lnTo>
                  <a:lnTo>
                    <a:pt x="6841" y="45699"/>
                  </a:lnTo>
                  <a:lnTo>
                    <a:pt x="10325" y="46525"/>
                  </a:lnTo>
                  <a:lnTo>
                    <a:pt x="12738" y="46745"/>
                  </a:lnTo>
                  <a:lnTo>
                    <a:pt x="18238" y="49812"/>
                  </a:lnTo>
                  <a:lnTo>
                    <a:pt x="24211" y="53644"/>
                  </a:lnTo>
                  <a:lnTo>
                    <a:pt x="30393" y="55347"/>
                  </a:lnTo>
                  <a:lnTo>
                    <a:pt x="33523" y="54743"/>
                  </a:lnTo>
                  <a:lnTo>
                    <a:pt x="46151" y="48992"/>
                  </a:lnTo>
                  <a:lnTo>
                    <a:pt x="58837" y="47542"/>
                  </a:lnTo>
                  <a:lnTo>
                    <a:pt x="65186" y="50165"/>
                  </a:lnTo>
                  <a:lnTo>
                    <a:pt x="72828" y="55418"/>
                  </a:lnTo>
                  <a:lnTo>
                    <a:pt x="73873" y="58958"/>
                  </a:lnTo>
                  <a:lnTo>
                    <a:pt x="74544" y="64798"/>
                  </a:lnTo>
                  <a:lnTo>
                    <a:pt x="81223" y="73555"/>
                  </a:lnTo>
                  <a:lnTo>
                    <a:pt x="84116" y="84765"/>
                  </a:lnTo>
                  <a:lnTo>
                    <a:pt x="93759" y="85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6" name="SMARTInkShape-7701"/>
            <p:cNvSpPr/>
            <p:nvPr>
              <p:custDataLst>
                <p:tags r:id="rId29"/>
              </p:custDataLst>
            </p:nvPr>
          </p:nvSpPr>
          <p:spPr>
            <a:xfrm>
              <a:off x="7496175" y="5886500"/>
              <a:ext cx="190501" cy="66626"/>
            </a:xfrm>
            <a:custGeom>
              <a:avLst/>
              <a:gdLst/>
              <a:ahLst/>
              <a:cxnLst/>
              <a:rect l="0" t="0" r="0" b="0"/>
              <a:pathLst>
                <a:path w="190501" h="66626">
                  <a:moveTo>
                    <a:pt x="0" y="19000"/>
                  </a:moveTo>
                  <a:lnTo>
                    <a:pt x="0" y="19000"/>
                  </a:lnTo>
                  <a:lnTo>
                    <a:pt x="0" y="57088"/>
                  </a:lnTo>
                  <a:lnTo>
                    <a:pt x="0" y="46984"/>
                  </a:lnTo>
                  <a:lnTo>
                    <a:pt x="2822" y="39198"/>
                  </a:lnTo>
                  <a:lnTo>
                    <a:pt x="6546" y="32210"/>
                  </a:lnTo>
                  <a:lnTo>
                    <a:pt x="9700" y="22326"/>
                  </a:lnTo>
                  <a:lnTo>
                    <a:pt x="26825" y="1837"/>
                  </a:lnTo>
                  <a:lnTo>
                    <a:pt x="30620" y="789"/>
                  </a:lnTo>
                  <a:lnTo>
                    <a:pt x="42719" y="0"/>
                  </a:lnTo>
                  <a:lnTo>
                    <a:pt x="44354" y="1041"/>
                  </a:lnTo>
                  <a:lnTo>
                    <a:pt x="45445" y="2794"/>
                  </a:lnTo>
                  <a:lnTo>
                    <a:pt x="46171" y="5021"/>
                  </a:lnTo>
                  <a:lnTo>
                    <a:pt x="52251" y="13212"/>
                  </a:lnTo>
                  <a:lnTo>
                    <a:pt x="57795" y="16427"/>
                  </a:lnTo>
                  <a:lnTo>
                    <a:pt x="60755" y="17285"/>
                  </a:lnTo>
                  <a:lnTo>
                    <a:pt x="62728" y="18915"/>
                  </a:lnTo>
                  <a:lnTo>
                    <a:pt x="64921" y="23548"/>
                  </a:lnTo>
                  <a:lnTo>
                    <a:pt x="66564" y="25207"/>
                  </a:lnTo>
                  <a:lnTo>
                    <a:pt x="93906" y="36007"/>
                  </a:lnTo>
                  <a:lnTo>
                    <a:pt x="126977" y="38014"/>
                  </a:lnTo>
                  <a:lnTo>
                    <a:pt x="133339" y="35212"/>
                  </a:lnTo>
                  <a:lnTo>
                    <a:pt x="140991" y="29846"/>
                  </a:lnTo>
                  <a:lnTo>
                    <a:pt x="147374" y="28916"/>
                  </a:lnTo>
                  <a:lnTo>
                    <a:pt x="147990" y="27727"/>
                  </a:lnTo>
                  <a:lnTo>
                    <a:pt x="147343" y="25876"/>
                  </a:lnTo>
                  <a:lnTo>
                    <a:pt x="143757" y="20359"/>
                  </a:lnTo>
                  <a:lnTo>
                    <a:pt x="142953" y="10918"/>
                  </a:lnTo>
                  <a:lnTo>
                    <a:pt x="141869" y="10437"/>
                  </a:lnTo>
                  <a:lnTo>
                    <a:pt x="120487" y="9513"/>
                  </a:lnTo>
                  <a:lnTo>
                    <a:pt x="117366" y="11618"/>
                  </a:lnTo>
                  <a:lnTo>
                    <a:pt x="107917" y="22573"/>
                  </a:lnTo>
                  <a:lnTo>
                    <a:pt x="99475" y="27820"/>
                  </a:lnTo>
                  <a:lnTo>
                    <a:pt x="95807" y="36494"/>
                  </a:lnTo>
                  <a:lnTo>
                    <a:pt x="95415" y="42646"/>
                  </a:lnTo>
                  <a:lnTo>
                    <a:pt x="96419" y="44288"/>
                  </a:lnTo>
                  <a:lnTo>
                    <a:pt x="98146" y="45384"/>
                  </a:lnTo>
                  <a:lnTo>
                    <a:pt x="105633" y="46925"/>
                  </a:lnTo>
                  <a:lnTo>
                    <a:pt x="117645" y="47447"/>
                  </a:lnTo>
                  <a:lnTo>
                    <a:pt x="119705" y="46432"/>
                  </a:lnTo>
                  <a:lnTo>
                    <a:pt x="121078" y="44695"/>
                  </a:lnTo>
                  <a:lnTo>
                    <a:pt x="121994" y="42481"/>
                  </a:lnTo>
                  <a:lnTo>
                    <a:pt x="123662" y="41004"/>
                  </a:lnTo>
                  <a:lnTo>
                    <a:pt x="151400" y="28426"/>
                  </a:lnTo>
                  <a:lnTo>
                    <a:pt x="156542" y="23895"/>
                  </a:lnTo>
                  <a:lnTo>
                    <a:pt x="158336" y="23322"/>
                  </a:lnTo>
                  <a:lnTo>
                    <a:pt x="159533" y="23997"/>
                  </a:lnTo>
                  <a:lnTo>
                    <a:pt x="161785" y="28260"/>
                  </a:lnTo>
                  <a:lnTo>
                    <a:pt x="161883" y="33503"/>
                  </a:lnTo>
                  <a:lnTo>
                    <a:pt x="164728" y="38852"/>
                  </a:lnTo>
                  <a:lnTo>
                    <a:pt x="170122" y="45852"/>
                  </a:lnTo>
                  <a:lnTo>
                    <a:pt x="172246" y="54839"/>
                  </a:lnTo>
                  <a:lnTo>
                    <a:pt x="180573" y="66103"/>
                  </a:lnTo>
                  <a:lnTo>
                    <a:pt x="190500" y="66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7" name="SMARTInkShape-7702"/>
            <p:cNvSpPr/>
            <p:nvPr>
              <p:custDataLst>
                <p:tags r:id="rId30"/>
              </p:custDataLst>
            </p:nvPr>
          </p:nvSpPr>
          <p:spPr>
            <a:xfrm>
              <a:off x="7725470" y="5839027"/>
              <a:ext cx="218381" cy="228212"/>
            </a:xfrm>
            <a:custGeom>
              <a:avLst/>
              <a:gdLst/>
              <a:ahLst/>
              <a:cxnLst/>
              <a:rect l="0" t="0" r="0" b="0"/>
              <a:pathLst>
                <a:path w="218381" h="228212">
                  <a:moveTo>
                    <a:pt x="27880" y="47423"/>
                  </a:moveTo>
                  <a:lnTo>
                    <a:pt x="27880" y="47423"/>
                  </a:lnTo>
                  <a:lnTo>
                    <a:pt x="18747" y="47423"/>
                  </a:lnTo>
                  <a:lnTo>
                    <a:pt x="18471" y="42367"/>
                  </a:lnTo>
                  <a:lnTo>
                    <a:pt x="17374" y="40877"/>
                  </a:lnTo>
                  <a:lnTo>
                    <a:pt x="8948" y="37932"/>
                  </a:lnTo>
                  <a:lnTo>
                    <a:pt x="13921" y="42964"/>
                  </a:lnTo>
                  <a:lnTo>
                    <a:pt x="16385" y="48264"/>
                  </a:lnTo>
                  <a:lnTo>
                    <a:pt x="17042" y="51159"/>
                  </a:lnTo>
                  <a:lnTo>
                    <a:pt x="23023" y="60289"/>
                  </a:lnTo>
                  <a:lnTo>
                    <a:pt x="55201" y="103872"/>
                  </a:lnTo>
                  <a:lnTo>
                    <a:pt x="80537" y="146318"/>
                  </a:lnTo>
                  <a:lnTo>
                    <a:pt x="86965" y="168519"/>
                  </a:lnTo>
                  <a:lnTo>
                    <a:pt x="89495" y="172603"/>
                  </a:lnTo>
                  <a:lnTo>
                    <a:pt x="93888" y="205137"/>
                  </a:lnTo>
                  <a:lnTo>
                    <a:pt x="94111" y="209715"/>
                  </a:lnTo>
                  <a:lnTo>
                    <a:pt x="91535" y="217625"/>
                  </a:lnTo>
                  <a:lnTo>
                    <a:pt x="89367" y="221216"/>
                  </a:lnTo>
                  <a:lnTo>
                    <a:pt x="86863" y="223610"/>
                  </a:lnTo>
                  <a:lnTo>
                    <a:pt x="81259" y="226269"/>
                  </a:lnTo>
                  <a:lnTo>
                    <a:pt x="52640" y="228211"/>
                  </a:lnTo>
                  <a:lnTo>
                    <a:pt x="41354" y="225493"/>
                  </a:lnTo>
                  <a:lnTo>
                    <a:pt x="7210" y="206003"/>
                  </a:lnTo>
                  <a:lnTo>
                    <a:pt x="2819" y="199747"/>
                  </a:lnTo>
                  <a:lnTo>
                    <a:pt x="866" y="192381"/>
                  </a:lnTo>
                  <a:lnTo>
                    <a:pt x="0" y="182051"/>
                  </a:lnTo>
                  <a:lnTo>
                    <a:pt x="4567" y="164336"/>
                  </a:lnTo>
                  <a:lnTo>
                    <a:pt x="12580" y="154771"/>
                  </a:lnTo>
                  <a:lnTo>
                    <a:pt x="22138" y="145932"/>
                  </a:lnTo>
                  <a:lnTo>
                    <a:pt x="34528" y="130116"/>
                  </a:lnTo>
                  <a:lnTo>
                    <a:pt x="76006" y="100435"/>
                  </a:lnTo>
                  <a:lnTo>
                    <a:pt x="120152" y="67253"/>
                  </a:lnTo>
                  <a:lnTo>
                    <a:pt x="157057" y="31403"/>
                  </a:lnTo>
                  <a:lnTo>
                    <a:pt x="166226" y="15747"/>
                  </a:lnTo>
                  <a:lnTo>
                    <a:pt x="168743" y="7592"/>
                  </a:lnTo>
                  <a:lnTo>
                    <a:pt x="168354" y="4994"/>
                  </a:lnTo>
                  <a:lnTo>
                    <a:pt x="167037" y="3262"/>
                  </a:lnTo>
                  <a:lnTo>
                    <a:pt x="162753" y="1337"/>
                  </a:lnTo>
                  <a:lnTo>
                    <a:pt x="153368" y="0"/>
                  </a:lnTo>
                  <a:lnTo>
                    <a:pt x="137883" y="7442"/>
                  </a:lnTo>
                  <a:lnTo>
                    <a:pt x="110511" y="31598"/>
                  </a:lnTo>
                  <a:lnTo>
                    <a:pt x="106938" y="37920"/>
                  </a:lnTo>
                  <a:lnTo>
                    <a:pt x="105985" y="41088"/>
                  </a:lnTo>
                  <a:lnTo>
                    <a:pt x="109701" y="60716"/>
                  </a:lnTo>
                  <a:lnTo>
                    <a:pt x="117505" y="76527"/>
                  </a:lnTo>
                  <a:lnTo>
                    <a:pt x="126520" y="87914"/>
                  </a:lnTo>
                  <a:lnTo>
                    <a:pt x="135573" y="91877"/>
                  </a:lnTo>
                  <a:lnTo>
                    <a:pt x="145594" y="94697"/>
                  </a:lnTo>
                  <a:lnTo>
                    <a:pt x="159301" y="101176"/>
                  </a:lnTo>
                  <a:lnTo>
                    <a:pt x="174132" y="103063"/>
                  </a:lnTo>
                  <a:lnTo>
                    <a:pt x="204830" y="96239"/>
                  </a:lnTo>
                  <a:lnTo>
                    <a:pt x="218380" y="855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8" name="SMARTInkShape-7703"/>
            <p:cNvSpPr/>
            <p:nvPr>
              <p:custDataLst>
                <p:tags r:id="rId31"/>
              </p:custDataLst>
            </p:nvPr>
          </p:nvSpPr>
          <p:spPr>
            <a:xfrm>
              <a:off x="7953375" y="5743575"/>
              <a:ext cx="381001" cy="131992"/>
            </a:xfrm>
            <a:custGeom>
              <a:avLst/>
              <a:gdLst/>
              <a:ahLst/>
              <a:cxnLst/>
              <a:rect l="0" t="0" r="0" b="0"/>
              <a:pathLst>
                <a:path w="381001" h="131992">
                  <a:moveTo>
                    <a:pt x="9525" y="114300"/>
                  </a:moveTo>
                  <a:lnTo>
                    <a:pt x="9525" y="114300"/>
                  </a:lnTo>
                  <a:lnTo>
                    <a:pt x="116" y="114300"/>
                  </a:lnTo>
                  <a:lnTo>
                    <a:pt x="1" y="131991"/>
                  </a:lnTo>
                  <a:lnTo>
                    <a:pt x="0" y="127891"/>
                  </a:lnTo>
                  <a:lnTo>
                    <a:pt x="1059" y="126536"/>
                  </a:lnTo>
                  <a:lnTo>
                    <a:pt x="5057" y="125030"/>
                  </a:lnTo>
                  <a:lnTo>
                    <a:pt x="6546" y="123570"/>
                  </a:lnTo>
                  <a:lnTo>
                    <a:pt x="8201" y="119125"/>
                  </a:lnTo>
                  <a:lnTo>
                    <a:pt x="10322" y="107648"/>
                  </a:lnTo>
                  <a:lnTo>
                    <a:pt x="24690" y="82328"/>
                  </a:lnTo>
                  <a:lnTo>
                    <a:pt x="28063" y="68945"/>
                  </a:lnTo>
                  <a:lnTo>
                    <a:pt x="29293" y="68188"/>
                  </a:lnTo>
                  <a:lnTo>
                    <a:pt x="36731" y="66874"/>
                  </a:lnTo>
                  <a:lnTo>
                    <a:pt x="46181" y="74894"/>
                  </a:lnTo>
                  <a:lnTo>
                    <a:pt x="48399" y="83546"/>
                  </a:lnTo>
                  <a:lnTo>
                    <a:pt x="54087" y="92370"/>
                  </a:lnTo>
                  <a:lnTo>
                    <a:pt x="55789" y="98556"/>
                  </a:lnTo>
                  <a:lnTo>
                    <a:pt x="62190" y="104833"/>
                  </a:lnTo>
                  <a:lnTo>
                    <a:pt x="69973" y="111151"/>
                  </a:lnTo>
                  <a:lnTo>
                    <a:pt x="75413" y="119599"/>
                  </a:lnTo>
                  <a:lnTo>
                    <a:pt x="86474" y="124773"/>
                  </a:lnTo>
                  <a:lnTo>
                    <a:pt x="90644" y="128832"/>
                  </a:lnTo>
                  <a:lnTo>
                    <a:pt x="93238" y="129280"/>
                  </a:lnTo>
                  <a:lnTo>
                    <a:pt x="96025" y="128520"/>
                  </a:lnTo>
                  <a:lnTo>
                    <a:pt x="103046" y="124752"/>
                  </a:lnTo>
                  <a:lnTo>
                    <a:pt x="117881" y="123906"/>
                  </a:lnTo>
                  <a:lnTo>
                    <a:pt x="120921" y="121762"/>
                  </a:lnTo>
                  <a:lnTo>
                    <a:pt x="130256" y="110749"/>
                  </a:lnTo>
                  <a:lnTo>
                    <a:pt x="138665" y="105487"/>
                  </a:lnTo>
                  <a:lnTo>
                    <a:pt x="141004" y="100505"/>
                  </a:lnTo>
                  <a:lnTo>
                    <a:pt x="142686" y="98753"/>
                  </a:lnTo>
                  <a:lnTo>
                    <a:pt x="147377" y="96807"/>
                  </a:lnTo>
                  <a:lnTo>
                    <a:pt x="149051" y="95230"/>
                  </a:lnTo>
                  <a:lnTo>
                    <a:pt x="150912" y="90655"/>
                  </a:lnTo>
                  <a:lnTo>
                    <a:pt x="152467" y="89012"/>
                  </a:lnTo>
                  <a:lnTo>
                    <a:pt x="161494" y="85853"/>
                  </a:lnTo>
                  <a:lnTo>
                    <a:pt x="162958" y="101979"/>
                  </a:lnTo>
                  <a:lnTo>
                    <a:pt x="169459" y="114375"/>
                  </a:lnTo>
                  <a:lnTo>
                    <a:pt x="170123" y="117525"/>
                  </a:lnTo>
                  <a:lnTo>
                    <a:pt x="171624" y="119624"/>
                  </a:lnTo>
                  <a:lnTo>
                    <a:pt x="173682" y="121025"/>
                  </a:lnTo>
                  <a:lnTo>
                    <a:pt x="178792" y="123639"/>
                  </a:lnTo>
                  <a:lnTo>
                    <a:pt x="184591" y="128328"/>
                  </a:lnTo>
                  <a:lnTo>
                    <a:pt x="193518" y="131118"/>
                  </a:lnTo>
                  <a:lnTo>
                    <a:pt x="198862" y="131862"/>
                  </a:lnTo>
                  <a:lnTo>
                    <a:pt x="207622" y="129866"/>
                  </a:lnTo>
                  <a:lnTo>
                    <a:pt x="215043" y="126510"/>
                  </a:lnTo>
                  <a:lnTo>
                    <a:pt x="225171" y="123561"/>
                  </a:lnTo>
                  <a:lnTo>
                    <a:pt x="236210" y="115729"/>
                  </a:lnTo>
                  <a:lnTo>
                    <a:pt x="254526" y="86121"/>
                  </a:lnTo>
                  <a:lnTo>
                    <a:pt x="256942" y="74249"/>
                  </a:lnTo>
                  <a:lnTo>
                    <a:pt x="257020" y="71724"/>
                  </a:lnTo>
                  <a:lnTo>
                    <a:pt x="256014" y="70041"/>
                  </a:lnTo>
                  <a:lnTo>
                    <a:pt x="254284" y="68919"/>
                  </a:lnTo>
                  <a:lnTo>
                    <a:pt x="246793" y="67340"/>
                  </a:lnTo>
                  <a:lnTo>
                    <a:pt x="239837" y="66806"/>
                  </a:lnTo>
                  <a:lnTo>
                    <a:pt x="230074" y="74887"/>
                  </a:lnTo>
                  <a:lnTo>
                    <a:pt x="229037" y="85924"/>
                  </a:lnTo>
                  <a:lnTo>
                    <a:pt x="229950" y="89033"/>
                  </a:lnTo>
                  <a:lnTo>
                    <a:pt x="231617" y="91105"/>
                  </a:lnTo>
                  <a:lnTo>
                    <a:pt x="233786" y="92487"/>
                  </a:lnTo>
                  <a:lnTo>
                    <a:pt x="235232" y="94466"/>
                  </a:lnTo>
                  <a:lnTo>
                    <a:pt x="237744" y="103209"/>
                  </a:lnTo>
                  <a:lnTo>
                    <a:pt x="243069" y="109367"/>
                  </a:lnTo>
                  <a:lnTo>
                    <a:pt x="251258" y="112108"/>
                  </a:lnTo>
                  <a:lnTo>
                    <a:pt x="260896" y="114384"/>
                  </a:lnTo>
                  <a:lnTo>
                    <a:pt x="275706" y="121646"/>
                  </a:lnTo>
                  <a:lnTo>
                    <a:pt x="279054" y="122373"/>
                  </a:lnTo>
                  <a:lnTo>
                    <a:pt x="281286" y="121798"/>
                  </a:lnTo>
                  <a:lnTo>
                    <a:pt x="282774" y="120357"/>
                  </a:lnTo>
                  <a:lnTo>
                    <a:pt x="285162" y="115496"/>
                  </a:lnTo>
                  <a:lnTo>
                    <a:pt x="290632" y="109598"/>
                  </a:lnTo>
                  <a:lnTo>
                    <a:pt x="296034" y="106918"/>
                  </a:lnTo>
                  <a:lnTo>
                    <a:pt x="298955" y="106204"/>
                  </a:lnTo>
                  <a:lnTo>
                    <a:pt x="300904" y="104669"/>
                  </a:lnTo>
                  <a:lnTo>
                    <a:pt x="330109" y="59623"/>
                  </a:lnTo>
                  <a:lnTo>
                    <a:pt x="332945" y="49414"/>
                  </a:lnTo>
                  <a:lnTo>
                    <a:pt x="354795" y="34525"/>
                  </a:lnTo>
                  <a:lnTo>
                    <a:pt x="358770" y="28397"/>
                  </a:lnTo>
                  <a:lnTo>
                    <a:pt x="361595" y="22146"/>
                  </a:lnTo>
                  <a:lnTo>
                    <a:pt x="3810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99" name="SMARTInkShape-7704"/>
            <p:cNvSpPr/>
            <p:nvPr>
              <p:custDataLst>
                <p:tags r:id="rId32"/>
              </p:custDataLst>
            </p:nvPr>
          </p:nvSpPr>
          <p:spPr>
            <a:xfrm>
              <a:off x="8334375" y="5629275"/>
              <a:ext cx="9526" cy="200026"/>
            </a:xfrm>
            <a:custGeom>
              <a:avLst/>
              <a:gdLst/>
              <a:ahLst/>
              <a:cxnLst/>
              <a:rect l="0" t="0" r="0" b="0"/>
              <a:pathLst>
                <a:path w="9526" h="200026">
                  <a:moveTo>
                    <a:pt x="9525" y="0"/>
                  </a:moveTo>
                  <a:lnTo>
                    <a:pt x="9525" y="0"/>
                  </a:lnTo>
                  <a:lnTo>
                    <a:pt x="9525" y="13257"/>
                  </a:lnTo>
                  <a:lnTo>
                    <a:pt x="8467" y="15188"/>
                  </a:lnTo>
                  <a:lnTo>
                    <a:pt x="6703" y="16477"/>
                  </a:lnTo>
                  <a:lnTo>
                    <a:pt x="4469" y="17334"/>
                  </a:lnTo>
                  <a:lnTo>
                    <a:pt x="2979" y="20023"/>
                  </a:lnTo>
                  <a:lnTo>
                    <a:pt x="392" y="45414"/>
                  </a:lnTo>
                  <a:lnTo>
                    <a:pt x="52" y="88583"/>
                  </a:lnTo>
                  <a:lnTo>
                    <a:pt x="5" y="131614"/>
                  </a:lnTo>
                  <a:lnTo>
                    <a:pt x="1" y="174554"/>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00" name="SMARTInkShape-7705"/>
            <p:cNvSpPr/>
            <p:nvPr>
              <p:custDataLst>
                <p:tags r:id="rId33"/>
              </p:custDataLst>
            </p:nvPr>
          </p:nvSpPr>
          <p:spPr>
            <a:xfrm>
              <a:off x="8258175" y="5705475"/>
              <a:ext cx="142876" cy="19051"/>
            </a:xfrm>
            <a:custGeom>
              <a:avLst/>
              <a:gdLst/>
              <a:ahLst/>
              <a:cxnLst/>
              <a:rect l="0" t="0" r="0" b="0"/>
              <a:pathLst>
                <a:path w="142876" h="19051">
                  <a:moveTo>
                    <a:pt x="0" y="19050"/>
                  </a:moveTo>
                  <a:lnTo>
                    <a:pt x="0" y="19050"/>
                  </a:lnTo>
                  <a:lnTo>
                    <a:pt x="22390" y="19050"/>
                  </a:lnTo>
                  <a:lnTo>
                    <a:pt x="69717" y="10849"/>
                  </a:lnTo>
                  <a:lnTo>
                    <a:pt x="114505" y="2160"/>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Tree>
    <p:extLst>
      <p:ext uri="{BB962C8B-B14F-4D97-AF65-F5344CB8AC3E}">
        <p14:creationId xmlns:p14="http://schemas.microsoft.com/office/powerpoint/2010/main" val="246684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EC33CA-20D1-3C42-842A-C531B90244A7}"/>
              </a:ext>
            </a:extLst>
          </p:cNvPr>
          <p:cNvSpPr/>
          <p:nvPr/>
        </p:nvSpPr>
        <p:spPr>
          <a:xfrm>
            <a:off x="170688" y="720680"/>
            <a:ext cx="11899392" cy="4247317"/>
          </a:xfrm>
          <a:prstGeom prst="rect">
            <a:avLst/>
          </a:prstGeom>
          <a:ln w="28575">
            <a:solidFill>
              <a:srgbClr val="7030A0"/>
            </a:solidFill>
          </a:ln>
        </p:spPr>
        <p:txBody>
          <a:bodyPr wrap="square">
            <a:spAutoFit/>
          </a:bodyPr>
          <a:lstStyle/>
          <a:p>
            <a:pPr algn="just"/>
            <a:r>
              <a:rPr lang="en" dirty="0">
                <a:latin typeface="Comic Sans MS" panose="030F0902030302020204" pitchFamily="66" charset="0"/>
              </a:rPr>
              <a:t>The likelihood of a slope failing can be expressed by its safety factor. This is the relative strength or resistance of the slope compared with the force that is trying to move it. </a:t>
            </a:r>
          </a:p>
          <a:p>
            <a:pPr algn="just"/>
            <a:r>
              <a:rPr lang="en" dirty="0">
                <a:latin typeface="Comic Sans MS" panose="030F0902030302020204" pitchFamily="66" charset="0"/>
              </a:rPr>
              <a:t>The most important factors that determine movement are </a:t>
            </a:r>
          </a:p>
          <a:p>
            <a:pPr marL="285750" indent="-285750" algn="just">
              <a:buFont typeface="Arial" panose="020B0604020202020204" pitchFamily="34" charset="0"/>
              <a:buChar char="•"/>
            </a:pPr>
            <a:r>
              <a:rPr lang="en" b="1" dirty="0">
                <a:latin typeface="Comic Sans MS" panose="030F0902030302020204" pitchFamily="66" charset="0"/>
              </a:rPr>
              <a:t>Gravity-</a:t>
            </a:r>
            <a:r>
              <a:rPr lang="en" dirty="0">
                <a:latin typeface="Comic Sans MS" panose="030F0902030302020204" pitchFamily="66" charset="0"/>
              </a:rPr>
              <a:t> Gravity has two effects. First it acts to move the material downslope (a slide component). Second it acts to stick the particles to the slope (a stick component). </a:t>
            </a:r>
          </a:p>
          <a:p>
            <a:pPr algn="just"/>
            <a:endParaRPr lang="en" dirty="0">
              <a:latin typeface="Comic Sans MS" panose="030F0902030302020204" pitchFamily="66" charset="0"/>
            </a:endParaRPr>
          </a:p>
          <a:p>
            <a:pPr marL="285750" indent="-285750" algn="just">
              <a:buFont typeface="Arial" panose="020B0604020202020204" pitchFamily="34" charset="0"/>
              <a:buChar char="•"/>
            </a:pPr>
            <a:r>
              <a:rPr lang="en" b="1" dirty="0">
                <a:latin typeface="Comic Sans MS" panose="030F0902030302020204" pitchFamily="66" charset="0"/>
              </a:rPr>
              <a:t>Slope angle- </a:t>
            </a:r>
            <a:r>
              <a:rPr lang="en" dirty="0">
                <a:latin typeface="Comic Sans MS" panose="030F0902030302020204" pitchFamily="66" charset="0"/>
              </a:rPr>
              <a:t>The downslope movement is proportional to the weight of the particle and slope angle. </a:t>
            </a:r>
          </a:p>
          <a:p>
            <a:pPr marL="285750" indent="-285750" algn="just">
              <a:buFont typeface="Arial" panose="020B0604020202020204" pitchFamily="34" charset="0"/>
              <a:buChar char="•"/>
            </a:pPr>
            <a:r>
              <a:rPr lang="en" b="1" dirty="0">
                <a:latin typeface="Comic Sans MS" panose="030F0902030302020204" pitchFamily="66" charset="0"/>
              </a:rPr>
              <a:t>Pore pressure- </a:t>
            </a:r>
            <a:r>
              <a:rPr lang="en" dirty="0">
                <a:latin typeface="Comic Sans MS" panose="030F0902030302020204" pitchFamily="66" charset="0"/>
              </a:rPr>
              <a:t>Water lubricates particles and in some cases fills the spaces between the particles. This forces them apart under pressure. Pore pressure will greatly increase the ability of the material to move. This factor is of particular importance in movements of wet material on low-angle slopes.</a:t>
            </a:r>
          </a:p>
          <a:p>
            <a:pPr algn="just"/>
            <a:endParaRPr lang="en" dirty="0">
              <a:latin typeface="Comic Sans MS" panose="030F0902030302020204" pitchFamily="66" charset="0"/>
            </a:endParaRPr>
          </a:p>
          <a:p>
            <a:pPr marL="285750" indent="-285750" algn="just">
              <a:buFont typeface="Arial" panose="020B0604020202020204" pitchFamily="34" charset="0"/>
              <a:buChar char="•"/>
            </a:pPr>
            <a:r>
              <a:rPr lang="en" b="1" dirty="0">
                <a:latin typeface="Comic Sans MS" panose="030F0902030302020204" pitchFamily="66" charset="0"/>
              </a:rPr>
              <a:t>Slope failure is caused by two factors: </a:t>
            </a:r>
          </a:p>
          <a:p>
            <a:pPr algn="just"/>
            <a:r>
              <a:rPr lang="en" dirty="0">
                <a:latin typeface="Comic Sans MS" panose="030F0902030302020204" pitchFamily="66" charset="0"/>
              </a:rPr>
              <a:t>        ● a reduction in the internal resistance, or shear strength, of the slope </a:t>
            </a:r>
          </a:p>
          <a:p>
            <a:pPr algn="just"/>
            <a:r>
              <a:rPr lang="en" dirty="0">
                <a:latin typeface="Comic Sans MS" panose="030F0902030302020204" pitchFamily="66" charset="0"/>
              </a:rPr>
              <a:t>        ● an increase in shear stress – that is, the forces attempting to pull a mass downslope. Both can occur at   </a:t>
            </a:r>
          </a:p>
          <a:p>
            <a:pPr algn="just"/>
            <a:r>
              <a:rPr lang="en" dirty="0">
                <a:latin typeface="Comic Sans MS" panose="030F0902030302020204" pitchFamily="66" charset="0"/>
              </a:rPr>
              <a:t>            the same time.</a:t>
            </a:r>
            <a:endParaRPr lang="en-GB" dirty="0">
              <a:latin typeface="Comic Sans MS" panose="030F0902030302020204" pitchFamily="66" charset="0"/>
            </a:endParaRPr>
          </a:p>
        </p:txBody>
      </p:sp>
      <p:sp>
        <p:nvSpPr>
          <p:cNvPr id="5" name="Text Box 4">
            <a:extLst>
              <a:ext uri="{FF2B5EF4-FFF2-40B4-BE49-F238E27FC236}">
                <a16:creationId xmlns:a16="http://schemas.microsoft.com/office/drawing/2014/main" id="{A27498A7-317B-0646-B840-AEFF2FDE07C5}"/>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Causes of Mass Movement </a:t>
            </a:r>
            <a:endParaRPr lang="en-GB" sz="2400" dirty="0">
              <a:latin typeface="Comic Sans MS" pitchFamily="66" charset="0"/>
            </a:endParaRPr>
          </a:p>
        </p:txBody>
      </p:sp>
    </p:spTree>
    <p:extLst>
      <p:ext uri="{BB962C8B-B14F-4D97-AF65-F5344CB8AC3E}">
        <p14:creationId xmlns:p14="http://schemas.microsoft.com/office/powerpoint/2010/main" val="72376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2B27F-5292-714F-A13D-C0266CF6E117}"/>
              </a:ext>
            </a:extLst>
          </p:cNvPr>
          <p:cNvPicPr>
            <a:picLocks noChangeAspect="1"/>
          </p:cNvPicPr>
          <p:nvPr/>
        </p:nvPicPr>
        <p:blipFill>
          <a:blip r:embed="rId2"/>
          <a:stretch>
            <a:fillRect/>
          </a:stretch>
        </p:blipFill>
        <p:spPr>
          <a:xfrm>
            <a:off x="121920" y="101292"/>
            <a:ext cx="6106263" cy="6756708"/>
          </a:xfrm>
          <a:prstGeom prst="rect">
            <a:avLst/>
          </a:prstGeom>
          <a:ln w="28575">
            <a:solidFill>
              <a:srgbClr val="7030A0"/>
            </a:solidFill>
          </a:ln>
        </p:spPr>
      </p:pic>
      <p:sp>
        <p:nvSpPr>
          <p:cNvPr id="5" name="Text Box 4">
            <a:extLst>
              <a:ext uri="{FF2B5EF4-FFF2-40B4-BE49-F238E27FC236}">
                <a16:creationId xmlns:a16="http://schemas.microsoft.com/office/drawing/2014/main" id="{59B0AAF5-D4F6-5943-9DE4-EC1D9FD3B9C5}"/>
              </a:ext>
            </a:extLst>
          </p:cNvPr>
          <p:cNvSpPr txBox="1">
            <a:spLocks noChangeArrowheads="1"/>
          </p:cNvSpPr>
          <p:nvPr/>
        </p:nvSpPr>
        <p:spPr bwMode="auto">
          <a:xfrm>
            <a:off x="6429374" y="101292"/>
            <a:ext cx="5640705"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Different Mass Movement </a:t>
            </a:r>
            <a:endParaRPr lang="en-GB" sz="2400" dirty="0">
              <a:latin typeface="Comic Sans MS" pitchFamily="66" charset="0"/>
            </a:endParaRPr>
          </a:p>
        </p:txBody>
      </p:sp>
      <p:sp>
        <p:nvSpPr>
          <p:cNvPr id="7" name="Text Box 4">
            <a:extLst>
              <a:ext uri="{FF2B5EF4-FFF2-40B4-BE49-F238E27FC236}">
                <a16:creationId xmlns:a16="http://schemas.microsoft.com/office/drawing/2014/main" id="{78410D9E-81F5-1C4C-B0A6-015F9CBE2C3E}"/>
              </a:ext>
            </a:extLst>
          </p:cNvPr>
          <p:cNvSpPr txBox="1">
            <a:spLocks noChangeArrowheads="1"/>
          </p:cNvSpPr>
          <p:nvPr/>
        </p:nvSpPr>
        <p:spPr bwMode="auto">
          <a:xfrm>
            <a:off x="6429362" y="671512"/>
            <a:ext cx="5640705" cy="707886"/>
          </a:xfrm>
          <a:prstGeom prst="rect">
            <a:avLst/>
          </a:prstGeom>
          <a:solidFill>
            <a:schemeClr val="bg1"/>
          </a:solidFill>
          <a:ln w="31750">
            <a:solidFill>
              <a:srgbClr val="0070C0"/>
            </a:solidFill>
            <a:miter lim="800000"/>
            <a:headEnd/>
            <a:tailEnd/>
          </a:ln>
          <a:effectLst/>
          <a:extLst/>
        </p:spPr>
        <p:txBody>
          <a:bodyPr wrap="square">
            <a:spAutoFit/>
          </a:bodyPr>
          <a:lstStyle/>
          <a:p>
            <a:pPr>
              <a:spcBef>
                <a:spcPct val="50000"/>
              </a:spcBef>
            </a:pPr>
            <a:r>
              <a:rPr lang="en-GB" sz="2000" b="1" u="sng" dirty="0">
                <a:latin typeface="Comic Sans MS" pitchFamily="66" charset="0"/>
              </a:rPr>
              <a:t>Class Discussion</a:t>
            </a:r>
            <a:r>
              <a:rPr lang="en-GB" sz="2000" b="1" dirty="0">
                <a:latin typeface="Comic Sans MS" pitchFamily="66" charset="0"/>
              </a:rPr>
              <a:t>: </a:t>
            </a:r>
            <a:r>
              <a:rPr lang="en-GB" sz="2000" dirty="0">
                <a:latin typeface="Comic Sans MS" pitchFamily="66" charset="0"/>
              </a:rPr>
              <a:t>What are the differences between Falls/Flows/slides/subsides?</a:t>
            </a:r>
          </a:p>
        </p:txBody>
      </p:sp>
      <p:pic>
        <p:nvPicPr>
          <p:cNvPr id="2" name="Picture 1">
            <a:extLst>
              <a:ext uri="{FF2B5EF4-FFF2-40B4-BE49-F238E27FC236}">
                <a16:creationId xmlns:a16="http://schemas.microsoft.com/office/drawing/2014/main" id="{DF9AA63D-B167-524E-B39E-CC20CDDD2E11}"/>
              </a:ext>
            </a:extLst>
          </p:cNvPr>
          <p:cNvPicPr>
            <a:picLocks noChangeAspect="1"/>
          </p:cNvPicPr>
          <p:nvPr/>
        </p:nvPicPr>
        <p:blipFill>
          <a:blip r:embed="rId3"/>
          <a:stretch>
            <a:fillRect/>
          </a:stretch>
        </p:blipFill>
        <p:spPr>
          <a:xfrm>
            <a:off x="6429362" y="3429000"/>
            <a:ext cx="5640705" cy="3306336"/>
          </a:xfrm>
          <a:prstGeom prst="rect">
            <a:avLst/>
          </a:prstGeom>
          <a:ln w="28575">
            <a:solidFill>
              <a:srgbClr val="7030A0"/>
            </a:solidFill>
          </a:ln>
        </p:spPr>
      </p:pic>
      <p:sp>
        <p:nvSpPr>
          <p:cNvPr id="6" name="Text Box 4">
            <a:extLst>
              <a:ext uri="{FF2B5EF4-FFF2-40B4-BE49-F238E27FC236}">
                <a16:creationId xmlns:a16="http://schemas.microsoft.com/office/drawing/2014/main" id="{4C83ADEC-311F-6B49-82E1-0291A2131E97}"/>
              </a:ext>
            </a:extLst>
          </p:cNvPr>
          <p:cNvSpPr txBox="1">
            <a:spLocks noChangeArrowheads="1"/>
          </p:cNvSpPr>
          <p:nvPr/>
        </p:nvSpPr>
        <p:spPr bwMode="auto">
          <a:xfrm>
            <a:off x="6429362" y="1649833"/>
            <a:ext cx="5640705" cy="1569660"/>
          </a:xfrm>
          <a:prstGeom prst="rect">
            <a:avLst/>
          </a:prstGeom>
          <a:solidFill>
            <a:schemeClr val="bg1"/>
          </a:solidFill>
          <a:ln w="31750">
            <a:solidFill>
              <a:srgbClr val="73FB79"/>
            </a:solidFill>
            <a:miter lim="800000"/>
            <a:headEnd/>
            <a:tailEnd/>
          </a:ln>
          <a:effectLst/>
          <a:extLst/>
        </p:spPr>
        <p:txBody>
          <a:bodyPr wrap="square">
            <a:spAutoFit/>
          </a:bodyPr>
          <a:lstStyle/>
          <a:p>
            <a:pPr>
              <a:spcBef>
                <a:spcPct val="50000"/>
              </a:spcBef>
            </a:pPr>
            <a:r>
              <a:rPr lang="en-GB" sz="2400" b="1" u="sng" dirty="0">
                <a:latin typeface="Comic Sans MS" pitchFamily="66" charset="0"/>
              </a:rPr>
              <a:t>Demo</a:t>
            </a:r>
            <a:r>
              <a:rPr lang="en-GB" sz="2400" b="1" dirty="0">
                <a:latin typeface="Comic Sans MS" pitchFamily="66" charset="0"/>
              </a:rPr>
              <a:t>:	</a:t>
            </a:r>
            <a:r>
              <a:rPr lang="en-GB" sz="2400" dirty="0">
                <a:latin typeface="Comic Sans MS" pitchFamily="66" charset="0"/>
              </a:rPr>
              <a:t>Ensure to make detailed geographic sketches of Falls/Flows/slides/subsides and label the diagrams. </a:t>
            </a:r>
          </a:p>
        </p:txBody>
      </p:sp>
    </p:spTree>
    <p:extLst>
      <p:ext uri="{BB962C8B-B14F-4D97-AF65-F5344CB8AC3E}">
        <p14:creationId xmlns:p14="http://schemas.microsoft.com/office/powerpoint/2010/main" val="50850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4B33F9C4-1A49-1345-9D91-3D928BF32BDD}"/>
              </a:ext>
            </a:extLst>
          </p:cNvPr>
          <p:cNvSpPr txBox="1">
            <a:spLocks noChangeArrowheads="1"/>
          </p:cNvSpPr>
          <p:nvPr/>
        </p:nvSpPr>
        <p:spPr bwMode="auto">
          <a:xfrm>
            <a:off x="332423" y="192760"/>
            <a:ext cx="11527154"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Different Mass Movement </a:t>
            </a:r>
            <a:endParaRPr lang="en-GB" sz="2400" dirty="0">
              <a:latin typeface="Comic Sans MS" pitchFamily="66" charset="0"/>
            </a:endParaRPr>
          </a:p>
        </p:txBody>
      </p:sp>
      <p:graphicFrame>
        <p:nvGraphicFramePr>
          <p:cNvPr id="5" name="Table 4">
            <a:extLst>
              <a:ext uri="{FF2B5EF4-FFF2-40B4-BE49-F238E27FC236}">
                <a16:creationId xmlns:a16="http://schemas.microsoft.com/office/drawing/2014/main" id="{24550800-6102-D145-A28B-44A0AA410480}"/>
              </a:ext>
            </a:extLst>
          </p:cNvPr>
          <p:cNvGraphicFramePr>
            <a:graphicFrameLocks noGrp="1"/>
          </p:cNvGraphicFramePr>
          <p:nvPr>
            <p:extLst>
              <p:ext uri="{D42A27DB-BD31-4B8C-83A1-F6EECF244321}">
                <p14:modId xmlns:p14="http://schemas.microsoft.com/office/powerpoint/2010/main" val="2532220121"/>
              </p:ext>
            </p:extLst>
          </p:nvPr>
        </p:nvGraphicFramePr>
        <p:xfrm>
          <a:off x="332423" y="884886"/>
          <a:ext cx="11527154" cy="2322724"/>
        </p:xfrm>
        <a:graphic>
          <a:graphicData uri="http://schemas.openxmlformats.org/drawingml/2006/table">
            <a:tbl>
              <a:tblPr firstRow="1" bandRow="1">
                <a:tableStyleId>{5940675A-B579-460E-94D1-54222C63F5DA}</a:tableStyleId>
              </a:tblPr>
              <a:tblGrid>
                <a:gridCol w="5763577">
                  <a:extLst>
                    <a:ext uri="{9D8B030D-6E8A-4147-A177-3AD203B41FA5}">
                      <a16:colId xmlns:a16="http://schemas.microsoft.com/office/drawing/2014/main" val="3613721773"/>
                    </a:ext>
                  </a:extLst>
                </a:gridCol>
                <a:gridCol w="5763577">
                  <a:extLst>
                    <a:ext uri="{9D8B030D-6E8A-4147-A177-3AD203B41FA5}">
                      <a16:colId xmlns:a16="http://schemas.microsoft.com/office/drawing/2014/main" val="3194153319"/>
                    </a:ext>
                  </a:extLst>
                </a:gridCol>
              </a:tblGrid>
              <a:tr h="338034">
                <a:tc>
                  <a:txBody>
                    <a:bodyPr/>
                    <a:lstStyle/>
                    <a:p>
                      <a:endParaRPr lang="en-GB" dirty="0"/>
                    </a:p>
                  </a:txBody>
                  <a:tcPr/>
                </a:tc>
                <a:tc>
                  <a:txBody>
                    <a:bodyPr/>
                    <a:lstStyle/>
                    <a:p>
                      <a:endParaRPr lang="en-GB"/>
                    </a:p>
                  </a:txBody>
                  <a:tcPr/>
                </a:tc>
                <a:extLst>
                  <a:ext uri="{0D108BD9-81ED-4DB2-BD59-A6C34878D82A}">
                    <a16:rowId xmlns:a16="http://schemas.microsoft.com/office/drawing/2014/main" val="4156144315"/>
                  </a:ext>
                </a:extLst>
              </a:tr>
              <a:tr h="1956964">
                <a:tc>
                  <a:txBody>
                    <a:bodyPr/>
                    <a:lstStyle/>
                    <a:p>
                      <a:endParaRPr lang="en-GB"/>
                    </a:p>
                  </a:txBody>
                  <a:tcPr/>
                </a:tc>
                <a:tc>
                  <a:txBody>
                    <a:bodyPr/>
                    <a:lstStyle/>
                    <a:p>
                      <a:endParaRPr lang="en-GB" dirty="0"/>
                    </a:p>
                  </a:txBody>
                  <a:tcPr/>
                </a:tc>
                <a:extLst>
                  <a:ext uri="{0D108BD9-81ED-4DB2-BD59-A6C34878D82A}">
                    <a16:rowId xmlns:a16="http://schemas.microsoft.com/office/drawing/2014/main" val="82702441"/>
                  </a:ext>
                </a:extLst>
              </a:tr>
            </a:tbl>
          </a:graphicData>
        </a:graphic>
      </p:graphicFrame>
      <p:graphicFrame>
        <p:nvGraphicFramePr>
          <p:cNvPr id="6" name="Table 5">
            <a:extLst>
              <a:ext uri="{FF2B5EF4-FFF2-40B4-BE49-F238E27FC236}">
                <a16:creationId xmlns:a16="http://schemas.microsoft.com/office/drawing/2014/main" id="{1EB35DDA-C334-2B46-AAB9-A28415578CD3}"/>
              </a:ext>
            </a:extLst>
          </p:cNvPr>
          <p:cNvGraphicFramePr>
            <a:graphicFrameLocks noGrp="1"/>
          </p:cNvGraphicFramePr>
          <p:nvPr>
            <p:extLst>
              <p:ext uri="{D42A27DB-BD31-4B8C-83A1-F6EECF244321}">
                <p14:modId xmlns:p14="http://schemas.microsoft.com/office/powerpoint/2010/main" val="3125598288"/>
              </p:ext>
            </p:extLst>
          </p:nvPr>
        </p:nvGraphicFramePr>
        <p:xfrm>
          <a:off x="332423" y="3529540"/>
          <a:ext cx="11527154" cy="2322724"/>
        </p:xfrm>
        <a:graphic>
          <a:graphicData uri="http://schemas.openxmlformats.org/drawingml/2006/table">
            <a:tbl>
              <a:tblPr firstRow="1" bandRow="1">
                <a:tableStyleId>{5940675A-B579-460E-94D1-54222C63F5DA}</a:tableStyleId>
              </a:tblPr>
              <a:tblGrid>
                <a:gridCol w="5763577">
                  <a:extLst>
                    <a:ext uri="{9D8B030D-6E8A-4147-A177-3AD203B41FA5}">
                      <a16:colId xmlns:a16="http://schemas.microsoft.com/office/drawing/2014/main" val="3613721773"/>
                    </a:ext>
                  </a:extLst>
                </a:gridCol>
                <a:gridCol w="5763577">
                  <a:extLst>
                    <a:ext uri="{9D8B030D-6E8A-4147-A177-3AD203B41FA5}">
                      <a16:colId xmlns:a16="http://schemas.microsoft.com/office/drawing/2014/main" val="3194153319"/>
                    </a:ext>
                  </a:extLst>
                </a:gridCol>
              </a:tblGrid>
              <a:tr h="338034">
                <a:tc>
                  <a:txBody>
                    <a:bodyPr/>
                    <a:lstStyle/>
                    <a:p>
                      <a:endParaRPr lang="en-GB" dirty="0"/>
                    </a:p>
                  </a:txBody>
                  <a:tcPr/>
                </a:tc>
                <a:tc>
                  <a:txBody>
                    <a:bodyPr/>
                    <a:lstStyle/>
                    <a:p>
                      <a:endParaRPr lang="en-GB"/>
                    </a:p>
                  </a:txBody>
                  <a:tcPr/>
                </a:tc>
                <a:extLst>
                  <a:ext uri="{0D108BD9-81ED-4DB2-BD59-A6C34878D82A}">
                    <a16:rowId xmlns:a16="http://schemas.microsoft.com/office/drawing/2014/main" val="4156144315"/>
                  </a:ext>
                </a:extLst>
              </a:tr>
              <a:tr h="1956964">
                <a:tc>
                  <a:txBody>
                    <a:bodyPr/>
                    <a:lstStyle/>
                    <a:p>
                      <a:endParaRPr lang="en-GB"/>
                    </a:p>
                  </a:txBody>
                  <a:tcPr/>
                </a:tc>
                <a:tc>
                  <a:txBody>
                    <a:bodyPr/>
                    <a:lstStyle/>
                    <a:p>
                      <a:endParaRPr lang="en-GB" dirty="0"/>
                    </a:p>
                  </a:txBody>
                  <a:tcPr/>
                </a:tc>
                <a:extLst>
                  <a:ext uri="{0D108BD9-81ED-4DB2-BD59-A6C34878D82A}">
                    <a16:rowId xmlns:a16="http://schemas.microsoft.com/office/drawing/2014/main" val="82702441"/>
                  </a:ext>
                </a:extLst>
              </a:tr>
            </a:tbl>
          </a:graphicData>
        </a:graphic>
      </p:graphicFrame>
    </p:spTree>
    <p:extLst>
      <p:ext uri="{BB962C8B-B14F-4D97-AF65-F5344CB8AC3E}">
        <p14:creationId xmlns:p14="http://schemas.microsoft.com/office/powerpoint/2010/main" val="378598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A342437-1FDD-F34F-8AB0-4E2BC0E67EC2}"/>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a:t>
            </a:r>
            <a:endParaRPr lang="en-GB" sz="2400" dirty="0">
              <a:latin typeface="Comic Sans MS" pitchFamily="66" charset="0"/>
            </a:endParaRPr>
          </a:p>
        </p:txBody>
      </p:sp>
      <p:sp>
        <p:nvSpPr>
          <p:cNvPr id="3" name="Text Box 4">
            <a:extLst>
              <a:ext uri="{FF2B5EF4-FFF2-40B4-BE49-F238E27FC236}">
                <a16:creationId xmlns:a16="http://schemas.microsoft.com/office/drawing/2014/main" id="{218CE988-4E50-C446-9536-FA9E71422F4A}"/>
              </a:ext>
            </a:extLst>
          </p:cNvPr>
          <p:cNvSpPr txBox="1">
            <a:spLocks noChangeArrowheads="1"/>
          </p:cNvSpPr>
          <p:nvPr/>
        </p:nvSpPr>
        <p:spPr bwMode="auto">
          <a:xfrm>
            <a:off x="170688" y="701899"/>
            <a:ext cx="11899392" cy="400110"/>
          </a:xfrm>
          <a:prstGeom prst="rect">
            <a:avLst/>
          </a:prstGeom>
          <a:solidFill>
            <a:schemeClr val="bg1"/>
          </a:solidFill>
          <a:ln w="31750">
            <a:solidFill>
              <a:srgbClr val="00FF00"/>
            </a:solidFill>
            <a:miter lim="800000"/>
            <a:headEnd/>
            <a:tailEnd/>
          </a:ln>
          <a:effectLst/>
          <a:extLst/>
        </p:spPr>
        <p:txBody>
          <a:bodyPr wrap="square">
            <a:spAutoFit/>
          </a:bodyPr>
          <a:lstStyle/>
          <a:p>
            <a:pPr>
              <a:spcBef>
                <a:spcPct val="50000"/>
              </a:spcBef>
            </a:pPr>
            <a:r>
              <a:rPr lang="en-GB" sz="2000" b="1" u="sng" dirty="0">
                <a:latin typeface="Comic Sans MS" pitchFamily="66" charset="0"/>
              </a:rPr>
              <a:t>Demo</a:t>
            </a:r>
            <a:r>
              <a:rPr lang="en-GB" sz="2000" b="1" dirty="0">
                <a:latin typeface="Comic Sans MS" pitchFamily="66" charset="0"/>
              </a:rPr>
              <a:t>: What can you infer from the Fig below  </a:t>
            </a:r>
            <a:endParaRPr lang="en-GB" sz="2000" dirty="0">
              <a:latin typeface="Comic Sans MS" pitchFamily="66" charset="0"/>
            </a:endParaRPr>
          </a:p>
        </p:txBody>
      </p:sp>
      <p:pic>
        <p:nvPicPr>
          <p:cNvPr id="4" name="Picture 3">
            <a:extLst>
              <a:ext uri="{FF2B5EF4-FFF2-40B4-BE49-F238E27FC236}">
                <a16:creationId xmlns:a16="http://schemas.microsoft.com/office/drawing/2014/main" id="{E4552D98-A040-0946-B029-8B04304C3AA1}"/>
              </a:ext>
            </a:extLst>
          </p:cNvPr>
          <p:cNvPicPr>
            <a:picLocks noChangeAspect="1"/>
          </p:cNvPicPr>
          <p:nvPr/>
        </p:nvPicPr>
        <p:blipFill>
          <a:blip r:embed="rId2"/>
          <a:stretch>
            <a:fillRect/>
          </a:stretch>
        </p:blipFill>
        <p:spPr>
          <a:xfrm>
            <a:off x="385425" y="1240951"/>
            <a:ext cx="5710575" cy="4962398"/>
          </a:xfrm>
          <a:prstGeom prst="rect">
            <a:avLst/>
          </a:prstGeom>
        </p:spPr>
      </p:pic>
      <p:sp>
        <p:nvSpPr>
          <p:cNvPr id="5" name="Rectangle 4">
            <a:extLst>
              <a:ext uri="{FF2B5EF4-FFF2-40B4-BE49-F238E27FC236}">
                <a16:creationId xmlns:a16="http://schemas.microsoft.com/office/drawing/2014/main" id="{24FC6336-ABA6-9C40-AB36-4D4DF0B8B73E}"/>
              </a:ext>
            </a:extLst>
          </p:cNvPr>
          <p:cNvSpPr/>
          <p:nvPr/>
        </p:nvSpPr>
        <p:spPr>
          <a:xfrm>
            <a:off x="5974080" y="1443841"/>
            <a:ext cx="6096000" cy="3139321"/>
          </a:xfrm>
          <a:prstGeom prst="rect">
            <a:avLst/>
          </a:prstGeom>
          <a:ln w="28575">
            <a:solidFill>
              <a:srgbClr val="7030A0"/>
            </a:solidFill>
          </a:ln>
        </p:spPr>
        <p:txBody>
          <a:bodyPr>
            <a:spAutoFit/>
          </a:bodyPr>
          <a:lstStyle/>
          <a:p>
            <a:r>
              <a:rPr lang="en" dirty="0">
                <a:latin typeface="Comic Sans MS" panose="030F0902030302020204" pitchFamily="66" charset="0"/>
              </a:rPr>
              <a:t>A range of slope processes (for example, overland flow and mudflows) occur, which vary in terms of magnitude, frequency and scale. Some are large and occur infrequently, notably rockfalls, whereas others are smaller and more continuous, such as soil creep. The types of processes can be </a:t>
            </a:r>
            <a:r>
              <a:rPr lang="de-DE" dirty="0">
                <a:latin typeface="Comic Sans MS" panose="030F0902030302020204" pitchFamily="66" charset="0"/>
              </a:rPr>
              <a:t>classified</a:t>
            </a:r>
            <a:r>
              <a:rPr lang="en" dirty="0">
                <a:latin typeface="Comic Sans MS" panose="030F0902030302020204" pitchFamily="66" charset="0"/>
              </a:rPr>
              <a:t> in a number of different ways: </a:t>
            </a:r>
          </a:p>
          <a:p>
            <a:r>
              <a:rPr lang="en" dirty="0">
                <a:latin typeface="Comic Sans MS" panose="030F0902030302020204" pitchFamily="66" charset="0"/>
              </a:rPr>
              <a:t>● </a:t>
            </a:r>
            <a:r>
              <a:rPr lang="en" b="1" dirty="0">
                <a:latin typeface="Comic Sans MS" panose="030F0902030302020204" pitchFamily="66" charset="0"/>
              </a:rPr>
              <a:t>type of movement: flows, slides, slumps </a:t>
            </a:r>
          </a:p>
          <a:p>
            <a:r>
              <a:rPr lang="en" b="1" dirty="0">
                <a:latin typeface="Comic Sans MS" panose="030F0902030302020204" pitchFamily="66" charset="0"/>
              </a:rPr>
              <a:t>● speed of movement </a:t>
            </a:r>
          </a:p>
          <a:p>
            <a:r>
              <a:rPr lang="en" b="1" dirty="0">
                <a:latin typeface="Comic Sans MS" panose="030F0902030302020204" pitchFamily="66" charset="0"/>
              </a:rPr>
              <a:t>● water content </a:t>
            </a:r>
          </a:p>
          <a:p>
            <a:r>
              <a:rPr lang="en" b="1" dirty="0">
                <a:latin typeface="Comic Sans MS" panose="030F0902030302020204" pitchFamily="66" charset="0"/>
              </a:rPr>
              <a:t>● material.</a:t>
            </a:r>
            <a:endParaRPr lang="en-GB" b="1" dirty="0">
              <a:latin typeface="Comic Sans MS" panose="030F0902030302020204" pitchFamily="66" charset="0"/>
            </a:endParaRPr>
          </a:p>
        </p:txBody>
      </p:sp>
    </p:spTree>
    <p:extLst>
      <p:ext uri="{BB962C8B-B14F-4D97-AF65-F5344CB8AC3E}">
        <p14:creationId xmlns:p14="http://schemas.microsoft.com/office/powerpoint/2010/main" val="1599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EB3F6-DA97-2340-8700-C78E058FE6A9}"/>
              </a:ext>
            </a:extLst>
          </p:cNvPr>
          <p:cNvPicPr>
            <a:picLocks noChangeAspect="1"/>
          </p:cNvPicPr>
          <p:nvPr/>
        </p:nvPicPr>
        <p:blipFill>
          <a:blip r:embed="rId2"/>
          <a:stretch>
            <a:fillRect/>
          </a:stretch>
        </p:blipFill>
        <p:spPr>
          <a:xfrm>
            <a:off x="170688" y="101292"/>
            <a:ext cx="7785100" cy="6249988"/>
          </a:xfrm>
          <a:prstGeom prst="rect">
            <a:avLst/>
          </a:prstGeom>
        </p:spPr>
      </p:pic>
      <p:sp>
        <p:nvSpPr>
          <p:cNvPr id="5" name="Rectangle 4">
            <a:extLst>
              <a:ext uri="{FF2B5EF4-FFF2-40B4-BE49-F238E27FC236}">
                <a16:creationId xmlns:a16="http://schemas.microsoft.com/office/drawing/2014/main" id="{054C57AF-F755-0B4E-9825-65DCA7F3CF87}"/>
              </a:ext>
            </a:extLst>
          </p:cNvPr>
          <p:cNvSpPr/>
          <p:nvPr/>
        </p:nvSpPr>
        <p:spPr>
          <a:xfrm>
            <a:off x="7315200" y="702850"/>
            <a:ext cx="4754880" cy="4154984"/>
          </a:xfrm>
          <a:prstGeom prst="rect">
            <a:avLst/>
          </a:prstGeom>
          <a:ln w="28575">
            <a:solidFill>
              <a:srgbClr val="73FB79"/>
            </a:solidFill>
          </a:ln>
        </p:spPr>
        <p:txBody>
          <a:bodyPr wrap="square">
            <a:spAutoFit/>
          </a:bodyPr>
          <a:lstStyle/>
          <a:p>
            <a:pPr marL="342900" indent="-342900">
              <a:buAutoNum type="alphaLcParenBoth"/>
            </a:pPr>
            <a:r>
              <a:rPr lang="en" sz="2400" dirty="0">
                <a:latin typeface="Comic Sans MS" panose="030F0902030302020204" pitchFamily="66" charset="0"/>
              </a:rPr>
              <a:t>Referring to the diagram, state the characteristics of a rotational slide. [2] </a:t>
            </a:r>
          </a:p>
          <a:p>
            <a:pPr marL="342900" indent="-342900">
              <a:buAutoNum type="alphaLcParenBoth"/>
            </a:pPr>
            <a:r>
              <a:rPr lang="en" sz="2400" dirty="0">
                <a:latin typeface="Comic Sans MS" panose="030F0902030302020204" pitchFamily="66" charset="0"/>
              </a:rPr>
              <a:t>(b) Outline one situation in which a mud flow would be classified as a secondary hazard. [2] </a:t>
            </a:r>
          </a:p>
          <a:p>
            <a:pPr marL="342900" indent="-342900">
              <a:buAutoNum type="alphaLcParenBoth"/>
            </a:pPr>
            <a:r>
              <a:rPr lang="en" sz="2400" dirty="0">
                <a:latin typeface="Comic Sans MS" panose="030F0902030302020204" pitchFamily="66" charset="0"/>
              </a:rPr>
              <a:t>(c) Distinguish between the strategies used to manage the risks of rock falls and soil creep. [6]</a:t>
            </a:r>
            <a:endParaRPr lang="en-GB" sz="2400" dirty="0">
              <a:latin typeface="Comic Sans MS" panose="030F0902030302020204" pitchFamily="66" charset="0"/>
            </a:endParaRPr>
          </a:p>
        </p:txBody>
      </p:sp>
      <p:sp>
        <p:nvSpPr>
          <p:cNvPr id="6" name="Text Box 4">
            <a:extLst>
              <a:ext uri="{FF2B5EF4-FFF2-40B4-BE49-F238E27FC236}">
                <a16:creationId xmlns:a16="http://schemas.microsoft.com/office/drawing/2014/main" id="{AD9610BD-0497-AD4A-9738-96CCFEBB14DB}"/>
              </a:ext>
            </a:extLst>
          </p:cNvPr>
          <p:cNvSpPr txBox="1">
            <a:spLocks noChangeArrowheads="1"/>
          </p:cNvSpPr>
          <p:nvPr/>
        </p:nvSpPr>
        <p:spPr bwMode="auto">
          <a:xfrm>
            <a:off x="170688" y="101292"/>
            <a:ext cx="11899392" cy="461665"/>
          </a:xfrm>
          <a:prstGeom prst="rect">
            <a:avLst/>
          </a:prstGeom>
          <a:solidFill>
            <a:schemeClr val="bg1"/>
          </a:solidFill>
          <a:ln w="31750">
            <a:solidFill>
              <a:srgbClr val="FF0000"/>
            </a:solidFill>
            <a:miter lim="800000"/>
            <a:headEnd/>
            <a:tailEnd/>
          </a:ln>
          <a:effectLst/>
          <a:extLst/>
        </p:spPr>
        <p:txBody>
          <a:bodyPr wrap="square">
            <a:spAutoFit/>
          </a:bodyPr>
          <a:lstStyle/>
          <a:p>
            <a:pPr algn="ctr">
              <a:spcBef>
                <a:spcPct val="50000"/>
              </a:spcBef>
            </a:pPr>
            <a:r>
              <a:rPr lang="en-GB" sz="2400" b="1" u="sng" dirty="0">
                <a:latin typeface="Comic Sans MS" pitchFamily="66" charset="0"/>
              </a:rPr>
              <a:t>Mass movement Spec Paper Questions </a:t>
            </a:r>
            <a:endParaRPr lang="en-GB" sz="2400" dirty="0">
              <a:latin typeface="Comic Sans MS" pitchFamily="66" charset="0"/>
            </a:endParaRPr>
          </a:p>
        </p:txBody>
      </p:sp>
    </p:spTree>
    <p:extLst>
      <p:ext uri="{BB962C8B-B14F-4D97-AF65-F5344CB8AC3E}">
        <p14:creationId xmlns:p14="http://schemas.microsoft.com/office/powerpoint/2010/main" val="523933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911</Words>
  <Application>Microsoft Macintosh PowerPoint</Application>
  <PresentationFormat>Widescreen</PresentationFormat>
  <Paragraphs>73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17</cp:revision>
  <dcterms:created xsi:type="dcterms:W3CDTF">2019-03-27T17:46:38Z</dcterms:created>
  <dcterms:modified xsi:type="dcterms:W3CDTF">2019-04-07T08:56:36Z</dcterms:modified>
</cp:coreProperties>
</file>