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0" r:id="rId3"/>
    <p:sldId id="266" r:id="rId4"/>
    <p:sldId id="256" r:id="rId5"/>
    <p:sldId id="264" r:id="rId6"/>
    <p:sldId id="262" r:id="rId7"/>
    <p:sldId id="267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59"/>
  </p:normalViewPr>
  <p:slideViewPr>
    <p:cSldViewPr snapToGrid="0" snapToObjects="1">
      <p:cViewPr varScale="1">
        <p:scale>
          <a:sx n="71" d="100"/>
          <a:sy n="71" d="100"/>
        </p:scale>
        <p:origin x="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75101-E359-9243-BFF3-A4FBC7B6F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1222F-24A1-9D43-8808-DCD25C39E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F7D83-6BDC-E54D-9D29-BE1604060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9A4B-9E2F-934C-8E8A-188074EC3282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BE99F-7FE2-C241-862D-E1808F84A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018CA-B7DA-2644-8AF9-9C5CECA5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80BE-F4A2-AA44-9507-D3C2A8D772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32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0FA4B-2D60-1E4B-B1B7-B4D8ACB4A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BB6B8-6AA4-0F4C-8DC6-D6DF01B15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864D3-ED8E-B544-B6C4-74ACE30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9A4B-9E2F-934C-8E8A-188074EC3282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65FF6-6C92-A647-9D3A-6F91D26A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0A0B2-A5B7-C14B-A739-0181F21C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80BE-F4A2-AA44-9507-D3C2A8D772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86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5FF9AC-E131-EB45-827A-40F1630D54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F950A6-333A-5448-B4B1-7A4392672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EDD86-CDC4-F34D-B426-E1145BA00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9A4B-9E2F-934C-8E8A-188074EC3282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81890-0C0E-914D-A0B3-8B39854F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3C50C-0640-B04B-BB26-929EB42E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80BE-F4A2-AA44-9507-D3C2A8D772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02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885D-70E3-954D-8BAF-50D9027F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C5814-939D-D24C-B316-C7272AEFF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410DD-40A6-D948-B9DA-E477BC4A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9A4B-9E2F-934C-8E8A-188074EC3282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1B045-8BA8-CB4A-B8AF-0F81D5CA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0B7E7-2E1B-2B4A-934B-1A405AD6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80BE-F4A2-AA44-9507-D3C2A8D772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96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8E0DF-92D9-AF44-A7C8-33740AFC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A4E9-EE6D-E648-901F-92F31C1C2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C10F9-ECCA-854C-9BDD-27A7448CA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9A4B-9E2F-934C-8E8A-188074EC3282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9EF58-4315-4B43-9EC6-F24AA1CF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3EE9E-6C49-2241-9C8C-6BB0917F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80BE-F4A2-AA44-9507-D3C2A8D772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12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0B4CE-97DF-E34E-855D-0349F362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B4150-5CF3-A94B-8DC5-02634B632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222EF-F9DE-C641-ACA6-CF34F141D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5A820-0615-7C40-9792-2B188961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9A4B-9E2F-934C-8E8A-188074EC3282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9367F-1F96-AD4E-A7FA-54729C86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7EC0C-1D8F-6341-A507-1174A7BA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80BE-F4A2-AA44-9507-D3C2A8D772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21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B5073-0647-4142-92E0-F296E86E8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C0077-EFCB-344C-A634-240FF5F90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38942-5ED6-9A4F-840E-3E4238AC5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33AEB-14B2-7447-B6A5-8D6954521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6BB05-CFC4-AE41-B170-993E01A35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B4B8B7-C3DB-C543-9AA9-637C3F77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9A4B-9E2F-934C-8E8A-188074EC3282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1129B7-D17B-F14F-BEB0-CE894E2C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57EC93-E83C-2343-B829-76DBCA40E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80BE-F4A2-AA44-9507-D3C2A8D772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56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07DF-5D0B-E448-827E-36862CC6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CB89AF-E485-C842-BCF0-F9982D1A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9A4B-9E2F-934C-8E8A-188074EC3282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3B011-D2AA-6D4E-A707-681538CF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201BC-2CE2-8945-BD12-9AA43291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80BE-F4A2-AA44-9507-D3C2A8D772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10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58B9ED-08E6-374A-A013-3B0CCF7E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9A4B-9E2F-934C-8E8A-188074EC3282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5AEDE-45B5-C847-B563-7BB7BE20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991F5-A906-E44A-9FF8-CFA04ED5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80BE-F4A2-AA44-9507-D3C2A8D772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75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B738-C375-8A41-A4B9-62B2F148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1BCDA-C973-984C-9C21-7B08071D2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65268-2E06-964B-9109-739753B30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7A233-5D0B-574C-8851-F48754EA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9A4B-9E2F-934C-8E8A-188074EC3282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4007D-6306-D14D-B762-FF0C8509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C4E52-9939-2F43-8832-FB03D3CD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80BE-F4A2-AA44-9507-D3C2A8D772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49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1E700-7FA0-4B46-8F35-F419EB590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AA7556-2095-FF4B-8306-AB39BF9159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62BBF-A570-0441-9DD3-4745D80F2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49924-2A60-504F-BFF4-41B1D472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9A4B-9E2F-934C-8E8A-188074EC3282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3D92B-3688-A94D-983E-C09B627C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D3CB3-E84B-C34A-8557-4C442106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80BE-F4A2-AA44-9507-D3C2A8D772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55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67A7C8-4222-C846-821A-79564818E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CC4AA-24E5-8140-B092-7B5E1E813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5D767-1BD4-6E47-8378-3BFDC21CF5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29A4B-9E2F-934C-8E8A-188074EC3282}" type="datetimeFigureOut">
              <a:rPr lang="de-DE" smtClean="0"/>
              <a:t>21.11.2018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1B466-969E-3749-B425-A6EE3E0F0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5AF48-B19E-A149-BCC0-3E602CD62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180BE-F4A2-AA44-9507-D3C2A8D772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3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92" Type="http://schemas.openxmlformats.org/officeDocument/2006/relationships/tags" Target="../tags/tag192.xml"/><Relationship Id="rId197" Type="http://schemas.openxmlformats.org/officeDocument/2006/relationships/tags" Target="../tags/tag197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217" Type="http://schemas.openxmlformats.org/officeDocument/2006/relationships/tags" Target="../tags/tag21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207" Type="http://schemas.openxmlformats.org/officeDocument/2006/relationships/tags" Target="../tags/tag207.xml"/><Relationship Id="rId223" Type="http://schemas.openxmlformats.org/officeDocument/2006/relationships/tags" Target="../tags/tag223.xml"/><Relationship Id="rId228" Type="http://schemas.openxmlformats.org/officeDocument/2006/relationships/tags" Target="../tags/tag22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3" Type="http://schemas.openxmlformats.org/officeDocument/2006/relationships/tags" Target="../tags/tag213.xml"/><Relationship Id="rId218" Type="http://schemas.openxmlformats.org/officeDocument/2006/relationships/tags" Target="../tags/tag218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0" Type="http://schemas.openxmlformats.org/officeDocument/2006/relationships/tags" Target="../tags/tag230.xml"/><Relationship Id="rId235" Type="http://schemas.openxmlformats.org/officeDocument/2006/relationships/slideLayout" Target="../slideLayouts/slideLayout2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60.xml"/><Relationship Id="rId117" Type="http://schemas.openxmlformats.org/officeDocument/2006/relationships/tags" Target="../tags/tag351.xml"/><Relationship Id="rId21" Type="http://schemas.openxmlformats.org/officeDocument/2006/relationships/tags" Target="../tags/tag255.xml"/><Relationship Id="rId42" Type="http://schemas.openxmlformats.org/officeDocument/2006/relationships/tags" Target="../tags/tag276.xml"/><Relationship Id="rId47" Type="http://schemas.openxmlformats.org/officeDocument/2006/relationships/tags" Target="../tags/tag281.xml"/><Relationship Id="rId63" Type="http://schemas.openxmlformats.org/officeDocument/2006/relationships/tags" Target="../tags/tag297.xml"/><Relationship Id="rId68" Type="http://schemas.openxmlformats.org/officeDocument/2006/relationships/tags" Target="../tags/tag302.xml"/><Relationship Id="rId84" Type="http://schemas.openxmlformats.org/officeDocument/2006/relationships/tags" Target="../tags/tag318.xml"/><Relationship Id="rId89" Type="http://schemas.openxmlformats.org/officeDocument/2006/relationships/tags" Target="../tags/tag323.xml"/><Relationship Id="rId112" Type="http://schemas.openxmlformats.org/officeDocument/2006/relationships/tags" Target="../tags/tag346.xml"/><Relationship Id="rId16" Type="http://schemas.openxmlformats.org/officeDocument/2006/relationships/tags" Target="../tags/tag250.xml"/><Relationship Id="rId107" Type="http://schemas.openxmlformats.org/officeDocument/2006/relationships/tags" Target="../tags/tag341.xml"/><Relationship Id="rId11" Type="http://schemas.openxmlformats.org/officeDocument/2006/relationships/tags" Target="../tags/tag245.xml"/><Relationship Id="rId32" Type="http://schemas.openxmlformats.org/officeDocument/2006/relationships/tags" Target="../tags/tag266.xml"/><Relationship Id="rId37" Type="http://schemas.openxmlformats.org/officeDocument/2006/relationships/tags" Target="../tags/tag271.xml"/><Relationship Id="rId53" Type="http://schemas.openxmlformats.org/officeDocument/2006/relationships/tags" Target="../tags/tag287.xml"/><Relationship Id="rId58" Type="http://schemas.openxmlformats.org/officeDocument/2006/relationships/tags" Target="../tags/tag292.xml"/><Relationship Id="rId74" Type="http://schemas.openxmlformats.org/officeDocument/2006/relationships/tags" Target="../tags/tag308.xml"/><Relationship Id="rId79" Type="http://schemas.openxmlformats.org/officeDocument/2006/relationships/tags" Target="../tags/tag313.xml"/><Relationship Id="rId102" Type="http://schemas.openxmlformats.org/officeDocument/2006/relationships/tags" Target="../tags/tag336.xml"/><Relationship Id="rId123" Type="http://schemas.openxmlformats.org/officeDocument/2006/relationships/tags" Target="../tags/tag357.xml"/><Relationship Id="rId128" Type="http://schemas.openxmlformats.org/officeDocument/2006/relationships/tags" Target="../tags/tag362.xml"/><Relationship Id="rId5" Type="http://schemas.openxmlformats.org/officeDocument/2006/relationships/tags" Target="../tags/tag239.xml"/><Relationship Id="rId90" Type="http://schemas.openxmlformats.org/officeDocument/2006/relationships/tags" Target="../tags/tag324.xml"/><Relationship Id="rId95" Type="http://schemas.openxmlformats.org/officeDocument/2006/relationships/tags" Target="../tags/tag329.xml"/><Relationship Id="rId19" Type="http://schemas.openxmlformats.org/officeDocument/2006/relationships/tags" Target="../tags/tag253.xml"/><Relationship Id="rId14" Type="http://schemas.openxmlformats.org/officeDocument/2006/relationships/tags" Target="../tags/tag248.xml"/><Relationship Id="rId22" Type="http://schemas.openxmlformats.org/officeDocument/2006/relationships/tags" Target="../tags/tag256.xml"/><Relationship Id="rId27" Type="http://schemas.openxmlformats.org/officeDocument/2006/relationships/tags" Target="../tags/tag261.xml"/><Relationship Id="rId30" Type="http://schemas.openxmlformats.org/officeDocument/2006/relationships/tags" Target="../tags/tag264.xml"/><Relationship Id="rId35" Type="http://schemas.openxmlformats.org/officeDocument/2006/relationships/tags" Target="../tags/tag269.xml"/><Relationship Id="rId43" Type="http://schemas.openxmlformats.org/officeDocument/2006/relationships/tags" Target="../tags/tag277.xml"/><Relationship Id="rId48" Type="http://schemas.openxmlformats.org/officeDocument/2006/relationships/tags" Target="../tags/tag282.xml"/><Relationship Id="rId56" Type="http://schemas.openxmlformats.org/officeDocument/2006/relationships/tags" Target="../tags/tag290.xml"/><Relationship Id="rId64" Type="http://schemas.openxmlformats.org/officeDocument/2006/relationships/tags" Target="../tags/tag298.xml"/><Relationship Id="rId69" Type="http://schemas.openxmlformats.org/officeDocument/2006/relationships/tags" Target="../tags/tag303.xml"/><Relationship Id="rId77" Type="http://schemas.openxmlformats.org/officeDocument/2006/relationships/tags" Target="../tags/tag311.xml"/><Relationship Id="rId100" Type="http://schemas.openxmlformats.org/officeDocument/2006/relationships/tags" Target="../tags/tag334.xml"/><Relationship Id="rId105" Type="http://schemas.openxmlformats.org/officeDocument/2006/relationships/tags" Target="../tags/tag339.xml"/><Relationship Id="rId113" Type="http://schemas.openxmlformats.org/officeDocument/2006/relationships/tags" Target="../tags/tag347.xml"/><Relationship Id="rId118" Type="http://schemas.openxmlformats.org/officeDocument/2006/relationships/tags" Target="../tags/tag352.xml"/><Relationship Id="rId126" Type="http://schemas.openxmlformats.org/officeDocument/2006/relationships/tags" Target="../tags/tag360.xml"/><Relationship Id="rId8" Type="http://schemas.openxmlformats.org/officeDocument/2006/relationships/tags" Target="../tags/tag242.xml"/><Relationship Id="rId51" Type="http://schemas.openxmlformats.org/officeDocument/2006/relationships/tags" Target="../tags/tag285.xml"/><Relationship Id="rId72" Type="http://schemas.openxmlformats.org/officeDocument/2006/relationships/tags" Target="../tags/tag306.xml"/><Relationship Id="rId80" Type="http://schemas.openxmlformats.org/officeDocument/2006/relationships/tags" Target="../tags/tag314.xml"/><Relationship Id="rId85" Type="http://schemas.openxmlformats.org/officeDocument/2006/relationships/tags" Target="../tags/tag319.xml"/><Relationship Id="rId93" Type="http://schemas.openxmlformats.org/officeDocument/2006/relationships/tags" Target="../tags/tag327.xml"/><Relationship Id="rId98" Type="http://schemas.openxmlformats.org/officeDocument/2006/relationships/tags" Target="../tags/tag332.xml"/><Relationship Id="rId121" Type="http://schemas.openxmlformats.org/officeDocument/2006/relationships/tags" Target="../tags/tag355.xml"/><Relationship Id="rId3" Type="http://schemas.openxmlformats.org/officeDocument/2006/relationships/tags" Target="../tags/tag237.xml"/><Relationship Id="rId12" Type="http://schemas.openxmlformats.org/officeDocument/2006/relationships/tags" Target="../tags/tag246.xml"/><Relationship Id="rId17" Type="http://schemas.openxmlformats.org/officeDocument/2006/relationships/tags" Target="../tags/tag251.xml"/><Relationship Id="rId25" Type="http://schemas.openxmlformats.org/officeDocument/2006/relationships/tags" Target="../tags/tag259.xml"/><Relationship Id="rId33" Type="http://schemas.openxmlformats.org/officeDocument/2006/relationships/tags" Target="../tags/tag267.xml"/><Relationship Id="rId38" Type="http://schemas.openxmlformats.org/officeDocument/2006/relationships/tags" Target="../tags/tag272.xml"/><Relationship Id="rId46" Type="http://schemas.openxmlformats.org/officeDocument/2006/relationships/tags" Target="../tags/tag280.xml"/><Relationship Id="rId59" Type="http://schemas.openxmlformats.org/officeDocument/2006/relationships/tags" Target="../tags/tag293.xml"/><Relationship Id="rId67" Type="http://schemas.openxmlformats.org/officeDocument/2006/relationships/tags" Target="../tags/tag301.xml"/><Relationship Id="rId103" Type="http://schemas.openxmlformats.org/officeDocument/2006/relationships/tags" Target="../tags/tag337.xml"/><Relationship Id="rId108" Type="http://schemas.openxmlformats.org/officeDocument/2006/relationships/tags" Target="../tags/tag342.xml"/><Relationship Id="rId116" Type="http://schemas.openxmlformats.org/officeDocument/2006/relationships/tags" Target="../tags/tag350.xml"/><Relationship Id="rId124" Type="http://schemas.openxmlformats.org/officeDocument/2006/relationships/tags" Target="../tags/tag358.xml"/><Relationship Id="rId129" Type="http://schemas.openxmlformats.org/officeDocument/2006/relationships/slideLayout" Target="../slideLayouts/slideLayout2.xml"/><Relationship Id="rId20" Type="http://schemas.openxmlformats.org/officeDocument/2006/relationships/tags" Target="../tags/tag254.xml"/><Relationship Id="rId41" Type="http://schemas.openxmlformats.org/officeDocument/2006/relationships/tags" Target="../tags/tag275.xml"/><Relationship Id="rId54" Type="http://schemas.openxmlformats.org/officeDocument/2006/relationships/tags" Target="../tags/tag288.xml"/><Relationship Id="rId62" Type="http://schemas.openxmlformats.org/officeDocument/2006/relationships/tags" Target="../tags/tag296.xml"/><Relationship Id="rId70" Type="http://schemas.openxmlformats.org/officeDocument/2006/relationships/tags" Target="../tags/tag304.xml"/><Relationship Id="rId75" Type="http://schemas.openxmlformats.org/officeDocument/2006/relationships/tags" Target="../tags/tag309.xml"/><Relationship Id="rId83" Type="http://schemas.openxmlformats.org/officeDocument/2006/relationships/tags" Target="../tags/tag317.xml"/><Relationship Id="rId88" Type="http://schemas.openxmlformats.org/officeDocument/2006/relationships/tags" Target="../tags/tag322.xml"/><Relationship Id="rId91" Type="http://schemas.openxmlformats.org/officeDocument/2006/relationships/tags" Target="../tags/tag325.xml"/><Relationship Id="rId96" Type="http://schemas.openxmlformats.org/officeDocument/2006/relationships/tags" Target="../tags/tag330.xml"/><Relationship Id="rId111" Type="http://schemas.openxmlformats.org/officeDocument/2006/relationships/tags" Target="../tags/tag345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5" Type="http://schemas.openxmlformats.org/officeDocument/2006/relationships/tags" Target="../tags/tag249.xml"/><Relationship Id="rId23" Type="http://schemas.openxmlformats.org/officeDocument/2006/relationships/tags" Target="../tags/tag257.xml"/><Relationship Id="rId28" Type="http://schemas.openxmlformats.org/officeDocument/2006/relationships/tags" Target="../tags/tag262.xml"/><Relationship Id="rId36" Type="http://schemas.openxmlformats.org/officeDocument/2006/relationships/tags" Target="../tags/tag270.xml"/><Relationship Id="rId49" Type="http://schemas.openxmlformats.org/officeDocument/2006/relationships/tags" Target="../tags/tag283.xml"/><Relationship Id="rId57" Type="http://schemas.openxmlformats.org/officeDocument/2006/relationships/tags" Target="../tags/tag291.xml"/><Relationship Id="rId106" Type="http://schemas.openxmlformats.org/officeDocument/2006/relationships/tags" Target="../tags/tag340.xml"/><Relationship Id="rId114" Type="http://schemas.openxmlformats.org/officeDocument/2006/relationships/tags" Target="../tags/tag348.xml"/><Relationship Id="rId119" Type="http://schemas.openxmlformats.org/officeDocument/2006/relationships/tags" Target="../tags/tag353.xml"/><Relationship Id="rId127" Type="http://schemas.openxmlformats.org/officeDocument/2006/relationships/tags" Target="../tags/tag361.xml"/><Relationship Id="rId10" Type="http://schemas.openxmlformats.org/officeDocument/2006/relationships/tags" Target="../tags/tag244.xml"/><Relationship Id="rId31" Type="http://schemas.openxmlformats.org/officeDocument/2006/relationships/tags" Target="../tags/tag265.xml"/><Relationship Id="rId44" Type="http://schemas.openxmlformats.org/officeDocument/2006/relationships/tags" Target="../tags/tag278.xml"/><Relationship Id="rId52" Type="http://schemas.openxmlformats.org/officeDocument/2006/relationships/tags" Target="../tags/tag286.xml"/><Relationship Id="rId60" Type="http://schemas.openxmlformats.org/officeDocument/2006/relationships/tags" Target="../tags/tag294.xml"/><Relationship Id="rId65" Type="http://schemas.openxmlformats.org/officeDocument/2006/relationships/tags" Target="../tags/tag299.xml"/><Relationship Id="rId73" Type="http://schemas.openxmlformats.org/officeDocument/2006/relationships/tags" Target="../tags/tag307.xml"/><Relationship Id="rId78" Type="http://schemas.openxmlformats.org/officeDocument/2006/relationships/tags" Target="../tags/tag312.xml"/><Relationship Id="rId81" Type="http://schemas.openxmlformats.org/officeDocument/2006/relationships/tags" Target="../tags/tag315.xml"/><Relationship Id="rId86" Type="http://schemas.openxmlformats.org/officeDocument/2006/relationships/tags" Target="../tags/tag320.xml"/><Relationship Id="rId94" Type="http://schemas.openxmlformats.org/officeDocument/2006/relationships/tags" Target="../tags/tag328.xml"/><Relationship Id="rId99" Type="http://schemas.openxmlformats.org/officeDocument/2006/relationships/tags" Target="../tags/tag333.xml"/><Relationship Id="rId101" Type="http://schemas.openxmlformats.org/officeDocument/2006/relationships/tags" Target="../tags/tag335.xml"/><Relationship Id="rId122" Type="http://schemas.openxmlformats.org/officeDocument/2006/relationships/tags" Target="../tags/tag356.xml"/><Relationship Id="rId130" Type="http://schemas.openxmlformats.org/officeDocument/2006/relationships/image" Target="../media/image4.tiff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3" Type="http://schemas.openxmlformats.org/officeDocument/2006/relationships/tags" Target="../tags/tag247.xml"/><Relationship Id="rId18" Type="http://schemas.openxmlformats.org/officeDocument/2006/relationships/tags" Target="../tags/tag252.xml"/><Relationship Id="rId39" Type="http://schemas.openxmlformats.org/officeDocument/2006/relationships/tags" Target="../tags/tag273.xml"/><Relationship Id="rId109" Type="http://schemas.openxmlformats.org/officeDocument/2006/relationships/tags" Target="../tags/tag343.xml"/><Relationship Id="rId34" Type="http://schemas.openxmlformats.org/officeDocument/2006/relationships/tags" Target="../tags/tag268.xml"/><Relationship Id="rId50" Type="http://schemas.openxmlformats.org/officeDocument/2006/relationships/tags" Target="../tags/tag284.xml"/><Relationship Id="rId55" Type="http://schemas.openxmlformats.org/officeDocument/2006/relationships/tags" Target="../tags/tag289.xml"/><Relationship Id="rId76" Type="http://schemas.openxmlformats.org/officeDocument/2006/relationships/tags" Target="../tags/tag310.xml"/><Relationship Id="rId97" Type="http://schemas.openxmlformats.org/officeDocument/2006/relationships/tags" Target="../tags/tag331.xml"/><Relationship Id="rId104" Type="http://schemas.openxmlformats.org/officeDocument/2006/relationships/tags" Target="../tags/tag338.xml"/><Relationship Id="rId120" Type="http://schemas.openxmlformats.org/officeDocument/2006/relationships/tags" Target="../tags/tag354.xml"/><Relationship Id="rId125" Type="http://schemas.openxmlformats.org/officeDocument/2006/relationships/tags" Target="../tags/tag359.xml"/><Relationship Id="rId7" Type="http://schemas.openxmlformats.org/officeDocument/2006/relationships/tags" Target="../tags/tag241.xml"/><Relationship Id="rId71" Type="http://schemas.openxmlformats.org/officeDocument/2006/relationships/tags" Target="../tags/tag305.xml"/><Relationship Id="rId92" Type="http://schemas.openxmlformats.org/officeDocument/2006/relationships/tags" Target="../tags/tag326.xml"/><Relationship Id="rId2" Type="http://schemas.openxmlformats.org/officeDocument/2006/relationships/tags" Target="../tags/tag236.xml"/><Relationship Id="rId29" Type="http://schemas.openxmlformats.org/officeDocument/2006/relationships/tags" Target="../tags/tag263.xml"/><Relationship Id="rId24" Type="http://schemas.openxmlformats.org/officeDocument/2006/relationships/tags" Target="../tags/tag258.xml"/><Relationship Id="rId40" Type="http://schemas.openxmlformats.org/officeDocument/2006/relationships/tags" Target="../tags/tag274.xml"/><Relationship Id="rId45" Type="http://schemas.openxmlformats.org/officeDocument/2006/relationships/tags" Target="../tags/tag279.xml"/><Relationship Id="rId66" Type="http://schemas.openxmlformats.org/officeDocument/2006/relationships/tags" Target="../tags/tag300.xml"/><Relationship Id="rId87" Type="http://schemas.openxmlformats.org/officeDocument/2006/relationships/tags" Target="../tags/tag321.xml"/><Relationship Id="rId110" Type="http://schemas.openxmlformats.org/officeDocument/2006/relationships/tags" Target="../tags/tag344.xml"/><Relationship Id="rId115" Type="http://schemas.openxmlformats.org/officeDocument/2006/relationships/tags" Target="../tags/tag349.xml"/><Relationship Id="rId61" Type="http://schemas.openxmlformats.org/officeDocument/2006/relationships/tags" Target="../tags/tag295.xml"/><Relationship Id="rId82" Type="http://schemas.openxmlformats.org/officeDocument/2006/relationships/tags" Target="../tags/tag3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10B681-3153-334F-8B36-CAD50BCF2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45" y="2329610"/>
            <a:ext cx="7545278" cy="4362874"/>
          </a:xfrm>
          <a:prstGeom prst="rect">
            <a:avLst/>
          </a:prstGeom>
          <a:ln w="38100">
            <a:solidFill>
              <a:srgbClr val="8EFA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B14AC7-503C-F24F-AE06-326CD4E9FB9F}"/>
              </a:ext>
            </a:extLst>
          </p:cNvPr>
          <p:cNvSpPr/>
          <p:nvPr/>
        </p:nvSpPr>
        <p:spPr>
          <a:xfrm>
            <a:off x="223157" y="152866"/>
            <a:ext cx="11870871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400" b="0" i="0" u="sng" dirty="0" err="1">
                <a:effectLst/>
                <a:latin typeface="Comic Sans MS" panose="030F0902030302020204" pitchFamily="66" charset="0"/>
              </a:rPr>
              <a:t>Demographic</a:t>
            </a:r>
            <a:r>
              <a:rPr lang="de-DE" sz="2400" b="0" i="0" u="sng" dirty="0">
                <a:effectLst/>
                <a:latin typeface="Comic Sans MS" panose="030F0902030302020204" pitchFamily="66" charset="0"/>
              </a:rPr>
              <a:t> Dividend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A9E8A1-937D-4145-930E-911E372D2C1A}"/>
              </a:ext>
            </a:extLst>
          </p:cNvPr>
          <p:cNvSpPr/>
          <p:nvPr/>
        </p:nvSpPr>
        <p:spPr>
          <a:xfrm>
            <a:off x="208869" y="1665225"/>
            <a:ext cx="11870870" cy="523220"/>
          </a:xfrm>
          <a:prstGeom prst="rect">
            <a:avLst/>
          </a:prstGeom>
          <a:ln w="38100">
            <a:solidFill>
              <a:srgbClr val="00FA00"/>
            </a:solidFill>
          </a:ln>
        </p:spPr>
        <p:txBody>
          <a:bodyPr wrap="square">
            <a:spAutoFit/>
          </a:bodyPr>
          <a:lstStyle/>
          <a:p>
            <a:r>
              <a:rPr lang="en-GB" sz="2800" b="0" i="0" u="sng" dirty="0">
                <a:effectLst/>
                <a:latin typeface="Comic Sans MS" panose="030F0902030302020204" pitchFamily="66" charset="0"/>
              </a:rPr>
              <a:t>Starter</a:t>
            </a:r>
            <a:r>
              <a:rPr lang="en-GB" sz="2800" b="0" i="0" dirty="0">
                <a:effectLst/>
                <a:latin typeface="Comic Sans MS" panose="030F0902030302020204" pitchFamily="66" charset="0"/>
              </a:rPr>
              <a:t>:  </a:t>
            </a:r>
            <a:r>
              <a:rPr lang="en-GB" sz="2800" dirty="0">
                <a:latin typeface="Comic Sans MS" panose="030F0902030302020204" pitchFamily="66" charset="0"/>
              </a:rPr>
              <a:t>Label the population </a:t>
            </a:r>
            <a:r>
              <a:rPr lang="en-GB" sz="2800" dirty="0" smtClean="0">
                <a:latin typeface="Comic Sans MS" panose="030F0902030302020204" pitchFamily="66" charset="0"/>
              </a:rPr>
              <a:t>pyramid.</a:t>
            </a:r>
            <a:r>
              <a:rPr lang="en-GB" sz="2800" b="0" i="0" dirty="0" smtClean="0">
                <a:effectLst/>
                <a:latin typeface="Comic Sans MS" panose="030F0902030302020204" pitchFamily="66" charset="0"/>
              </a:rPr>
              <a:t> </a:t>
            </a:r>
            <a:endParaRPr lang="en-GB" sz="2800" b="0" i="0" dirty="0">
              <a:effectLst/>
              <a:latin typeface="Comic Sans MS" panose="030F09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39DA65-5843-6C46-91FF-8ECADFF9B3A0}"/>
              </a:ext>
            </a:extLst>
          </p:cNvPr>
          <p:cNvSpPr/>
          <p:nvPr/>
        </p:nvSpPr>
        <p:spPr>
          <a:xfrm>
            <a:off x="223157" y="735927"/>
            <a:ext cx="11870870" cy="83099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de-DE" sz="2400" b="1" i="0" u="sng" dirty="0">
                <a:effectLst/>
                <a:latin typeface="Comic Sans MS" panose="030F0902030302020204" pitchFamily="66" charset="0"/>
              </a:rPr>
              <a:t>Learning </a:t>
            </a:r>
            <a:r>
              <a:rPr lang="de-DE" sz="2400" b="1" i="0" u="sng" dirty="0" err="1">
                <a:effectLst/>
                <a:latin typeface="Comic Sans MS" panose="030F0902030302020204" pitchFamily="66" charset="0"/>
              </a:rPr>
              <a:t>Objective</a:t>
            </a:r>
            <a:r>
              <a:rPr lang="de-DE" sz="2400" dirty="0">
                <a:latin typeface="Comic Sans MS" panose="030F0902030302020204" pitchFamily="66" charset="0"/>
              </a:rPr>
              <a:t>: </a:t>
            </a:r>
            <a:r>
              <a:rPr lang="de-DE" sz="2400" dirty="0" err="1">
                <a:latin typeface="Comic Sans MS" panose="030F0902030302020204" pitchFamily="66" charset="0"/>
              </a:rPr>
              <a:t>To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be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able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to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analyse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the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demographic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divided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of</a:t>
            </a:r>
            <a:r>
              <a:rPr lang="de-DE" sz="2400" dirty="0">
                <a:latin typeface="Comic Sans MS" panose="030F0902030302020204" pitchFamily="66" charset="0"/>
              </a:rPr>
              <a:t> a </a:t>
            </a:r>
            <a:r>
              <a:rPr lang="de-DE" sz="2400" dirty="0" err="1">
                <a:latin typeface="Comic Sans MS" panose="030F0902030302020204" pitchFamily="66" charset="0"/>
              </a:rPr>
              <a:t>named</a:t>
            </a:r>
            <a:r>
              <a:rPr lang="de-DE" sz="2400" dirty="0">
                <a:latin typeface="Comic Sans MS" panose="030F0902030302020204" pitchFamily="66" charset="0"/>
              </a:rPr>
              <a:t> country.</a:t>
            </a:r>
            <a:endParaRPr lang="de-DE" sz="2400" b="0" i="0" dirty="0">
              <a:effectLst/>
              <a:latin typeface="Comic Sans MS" panose="030F09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B7B54D-97D5-714D-85F3-EB11B38955E4}"/>
              </a:ext>
            </a:extLst>
          </p:cNvPr>
          <p:cNvSpPr/>
          <p:nvPr/>
        </p:nvSpPr>
        <p:spPr>
          <a:xfrm>
            <a:off x="7958138" y="2320924"/>
            <a:ext cx="4121601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400" u="sng" dirty="0">
                <a:latin typeface="Comic Sans MS" panose="030F0902030302020204" pitchFamily="66" charset="0"/>
              </a:rPr>
              <a:t>Markscheme</a:t>
            </a:r>
            <a:endParaRPr lang="de-DE" sz="2400" b="0" i="0" u="sng" dirty="0">
              <a:effectLst/>
              <a:latin typeface="Comic Sans MS" panose="030F09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5AE7E-0FB7-C241-AB70-EA85278889C5}"/>
              </a:ext>
            </a:extLst>
          </p:cNvPr>
          <p:cNvSpPr/>
          <p:nvPr/>
        </p:nvSpPr>
        <p:spPr>
          <a:xfrm>
            <a:off x="7958137" y="2906832"/>
            <a:ext cx="4121601" cy="378565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de-DE" sz="2400" b="0" i="0" u="sng" dirty="0">
              <a:effectLst/>
              <a:latin typeface="Comic Sans MS" panose="030F0902030302020204" pitchFamily="66" charset="0"/>
            </a:endParaRPr>
          </a:p>
          <a:p>
            <a:pPr algn="ctr"/>
            <a:endParaRPr lang="de-DE" sz="2400" u="sng" dirty="0">
              <a:latin typeface="Comic Sans MS" panose="030F0902030302020204" pitchFamily="66" charset="0"/>
            </a:endParaRPr>
          </a:p>
          <a:p>
            <a:pPr algn="ctr"/>
            <a:endParaRPr lang="de-DE" sz="2400" b="0" i="0" u="sng" dirty="0">
              <a:effectLst/>
              <a:latin typeface="Comic Sans MS" panose="030F0902030302020204" pitchFamily="66" charset="0"/>
            </a:endParaRPr>
          </a:p>
          <a:p>
            <a:pPr algn="ctr"/>
            <a:endParaRPr lang="de-DE" sz="2400" u="sng" dirty="0">
              <a:latin typeface="Comic Sans MS" panose="030F0902030302020204" pitchFamily="66" charset="0"/>
            </a:endParaRPr>
          </a:p>
          <a:p>
            <a:pPr algn="ctr"/>
            <a:endParaRPr lang="de-DE" sz="2400" b="0" i="0" u="sng" dirty="0">
              <a:effectLst/>
              <a:latin typeface="Comic Sans MS" panose="030F0902030302020204" pitchFamily="66" charset="0"/>
            </a:endParaRPr>
          </a:p>
          <a:p>
            <a:pPr algn="ctr"/>
            <a:endParaRPr lang="de-DE" sz="2400" u="sng" dirty="0">
              <a:latin typeface="Comic Sans MS" panose="030F0902030302020204" pitchFamily="66" charset="0"/>
            </a:endParaRPr>
          </a:p>
          <a:p>
            <a:pPr algn="ctr"/>
            <a:endParaRPr lang="de-DE" sz="2400" b="0" i="0" u="sng" dirty="0">
              <a:effectLst/>
              <a:latin typeface="Comic Sans MS" panose="030F0902030302020204" pitchFamily="66" charset="0"/>
            </a:endParaRPr>
          </a:p>
          <a:p>
            <a:pPr algn="ctr"/>
            <a:endParaRPr lang="de-DE" sz="2400" u="sng" dirty="0">
              <a:latin typeface="Comic Sans MS" panose="030F0902030302020204" pitchFamily="66" charset="0"/>
            </a:endParaRPr>
          </a:p>
          <a:p>
            <a:pPr algn="ctr"/>
            <a:endParaRPr lang="de-DE" sz="2400" u="sng" dirty="0">
              <a:latin typeface="Comic Sans MS" panose="030F0902030302020204" pitchFamily="66" charset="0"/>
            </a:endParaRPr>
          </a:p>
          <a:p>
            <a:pPr algn="ctr"/>
            <a:endParaRPr lang="de-DE" sz="2400" b="0" i="0" u="sng" dirty="0">
              <a:effectLst/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C27917-AF9D-2945-B432-94ADCA8BD311}"/>
              </a:ext>
            </a:extLst>
          </p:cNvPr>
          <p:cNvSpPr/>
          <p:nvPr/>
        </p:nvSpPr>
        <p:spPr>
          <a:xfrm>
            <a:off x="223157" y="152866"/>
            <a:ext cx="11870871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400" b="0" i="0" u="sng" dirty="0" err="1">
                <a:effectLst/>
                <a:latin typeface="Comic Sans MS" panose="030F0902030302020204" pitchFamily="66" charset="0"/>
              </a:rPr>
              <a:t>Demographic</a:t>
            </a:r>
            <a:r>
              <a:rPr lang="de-DE" sz="2400" b="0" i="0" u="sng" dirty="0">
                <a:effectLst/>
                <a:latin typeface="Comic Sans MS" panose="030F0902030302020204" pitchFamily="66" charset="0"/>
              </a:rPr>
              <a:t> Dividend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0A0DFD-F4C4-304B-9B50-CADD4B41DEA7}"/>
              </a:ext>
            </a:extLst>
          </p:cNvPr>
          <p:cNvSpPr/>
          <p:nvPr/>
        </p:nvSpPr>
        <p:spPr>
          <a:xfrm>
            <a:off x="223157" y="1565209"/>
            <a:ext cx="11870870" cy="523220"/>
          </a:xfrm>
          <a:prstGeom prst="rect">
            <a:avLst/>
          </a:prstGeom>
          <a:ln w="38100">
            <a:solidFill>
              <a:srgbClr val="00FA00"/>
            </a:solidFill>
          </a:ln>
        </p:spPr>
        <p:txBody>
          <a:bodyPr wrap="square">
            <a:spAutoFit/>
          </a:bodyPr>
          <a:lstStyle/>
          <a:p>
            <a:r>
              <a:rPr lang="en-GB" sz="2800" b="0" i="0" u="sng" dirty="0">
                <a:effectLst/>
                <a:latin typeface="Comic Sans MS" panose="030F0902030302020204" pitchFamily="66" charset="0"/>
              </a:rPr>
              <a:t>Demo</a:t>
            </a:r>
            <a:r>
              <a:rPr lang="en-GB" sz="2800" b="0" i="0" dirty="0">
                <a:effectLst/>
                <a:latin typeface="Comic Sans MS" panose="030F0902030302020204" pitchFamily="66" charset="0"/>
              </a:rPr>
              <a:t>:  Complete the starter questions.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CEFD7C-6F7A-5D48-B68D-879F0F5D5ABF}"/>
              </a:ext>
            </a:extLst>
          </p:cNvPr>
          <p:cNvSpPr/>
          <p:nvPr/>
        </p:nvSpPr>
        <p:spPr>
          <a:xfrm>
            <a:off x="223157" y="735927"/>
            <a:ext cx="11870870" cy="70788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de-DE" sz="2000" b="1" i="0" u="sng" dirty="0">
                <a:effectLst/>
                <a:latin typeface="Comic Sans MS" panose="030F0902030302020204" pitchFamily="66" charset="0"/>
              </a:rPr>
              <a:t>Learning </a:t>
            </a:r>
            <a:r>
              <a:rPr lang="de-DE" sz="2000" b="1" i="0" u="sng" dirty="0" err="1">
                <a:effectLst/>
                <a:latin typeface="Comic Sans MS" panose="030F0902030302020204" pitchFamily="66" charset="0"/>
              </a:rPr>
              <a:t>Objective</a:t>
            </a:r>
            <a:r>
              <a:rPr lang="de-DE" sz="2000" dirty="0">
                <a:latin typeface="Comic Sans MS" panose="030F0902030302020204" pitchFamily="66" charset="0"/>
              </a:rPr>
              <a:t>: </a:t>
            </a:r>
            <a:r>
              <a:rPr lang="de-DE" sz="2000" dirty="0" err="1">
                <a:latin typeface="Comic Sans MS" panose="030F0902030302020204" pitchFamily="66" charset="0"/>
              </a:rPr>
              <a:t>To</a:t>
            </a:r>
            <a:r>
              <a:rPr lang="de-DE" sz="2000" dirty="0"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latin typeface="Comic Sans MS" panose="030F0902030302020204" pitchFamily="66" charset="0"/>
              </a:rPr>
              <a:t>be</a:t>
            </a:r>
            <a:r>
              <a:rPr lang="de-DE" sz="2000" dirty="0"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latin typeface="Comic Sans MS" panose="030F0902030302020204" pitchFamily="66" charset="0"/>
              </a:rPr>
              <a:t>able</a:t>
            </a:r>
            <a:r>
              <a:rPr lang="de-DE" sz="2000" dirty="0"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latin typeface="Comic Sans MS" panose="030F0902030302020204" pitchFamily="66" charset="0"/>
              </a:rPr>
              <a:t>to</a:t>
            </a:r>
            <a:r>
              <a:rPr lang="de-DE" sz="2000" dirty="0"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latin typeface="Comic Sans MS" panose="030F0902030302020204" pitchFamily="66" charset="0"/>
              </a:rPr>
              <a:t>name</a:t>
            </a:r>
            <a:r>
              <a:rPr lang="de-DE" sz="2000" dirty="0"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latin typeface="Comic Sans MS" panose="030F0902030302020204" pitchFamily="66" charset="0"/>
              </a:rPr>
              <a:t>and</a:t>
            </a:r>
            <a:r>
              <a:rPr lang="de-DE" sz="2000" dirty="0"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latin typeface="Comic Sans MS" panose="030F0902030302020204" pitchFamily="66" charset="0"/>
              </a:rPr>
              <a:t>explain</a:t>
            </a:r>
            <a:r>
              <a:rPr lang="de-DE" sz="2000" dirty="0">
                <a:latin typeface="Comic Sans MS" panose="030F0902030302020204" pitchFamily="66" charset="0"/>
              </a:rPr>
              <a:t> a </a:t>
            </a:r>
            <a:r>
              <a:rPr lang="de-DE" sz="2000" dirty="0" err="1">
                <a:latin typeface="Comic Sans MS" panose="030F0902030302020204" pitchFamily="66" charset="0"/>
              </a:rPr>
              <a:t>strategy</a:t>
            </a:r>
            <a:r>
              <a:rPr lang="de-DE" sz="2000" dirty="0"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latin typeface="Comic Sans MS" panose="030F0902030302020204" pitchFamily="66" charset="0"/>
              </a:rPr>
              <a:t>that</a:t>
            </a:r>
            <a:r>
              <a:rPr lang="de-DE" sz="2000" dirty="0"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latin typeface="Comic Sans MS" panose="030F0902030302020204" pitchFamily="66" charset="0"/>
              </a:rPr>
              <a:t>is</a:t>
            </a:r>
            <a:r>
              <a:rPr lang="de-DE" sz="2000" dirty="0"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latin typeface="Comic Sans MS" panose="030F0902030302020204" pitchFamily="66" charset="0"/>
              </a:rPr>
              <a:t>used</a:t>
            </a:r>
            <a:r>
              <a:rPr lang="de-DE" sz="2000" dirty="0"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latin typeface="Comic Sans MS" panose="030F0902030302020204" pitchFamily="66" charset="0"/>
              </a:rPr>
              <a:t>to</a:t>
            </a:r>
            <a:r>
              <a:rPr lang="de-DE" sz="2000" dirty="0"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latin typeface="Comic Sans MS" panose="030F0902030302020204" pitchFamily="66" charset="0"/>
              </a:rPr>
              <a:t>combat</a:t>
            </a:r>
            <a:r>
              <a:rPr lang="de-DE" sz="2000" dirty="0"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latin typeface="Comic Sans MS" panose="030F0902030302020204" pitchFamily="66" charset="0"/>
              </a:rPr>
              <a:t>the</a:t>
            </a:r>
            <a:r>
              <a:rPr lang="de-DE" sz="2000" dirty="0"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latin typeface="Comic Sans MS" panose="030F0902030302020204" pitchFamily="66" charset="0"/>
              </a:rPr>
              <a:t>trafficing</a:t>
            </a:r>
            <a:r>
              <a:rPr lang="de-DE" sz="2000" dirty="0"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latin typeface="Comic Sans MS" panose="030F0902030302020204" pitchFamily="66" charset="0"/>
              </a:rPr>
              <a:t>of</a:t>
            </a:r>
            <a:r>
              <a:rPr lang="de-DE" sz="2000" dirty="0"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latin typeface="Comic Sans MS" panose="030F0902030302020204" pitchFamily="66" charset="0"/>
              </a:rPr>
              <a:t>people</a:t>
            </a:r>
            <a:r>
              <a:rPr lang="de-DE" sz="2000" dirty="0">
                <a:latin typeface="Comic Sans MS" panose="030F0902030302020204" pitchFamily="66" charset="0"/>
              </a:rPr>
              <a:t>.</a:t>
            </a:r>
            <a:endParaRPr lang="de-DE" sz="2000" b="0" i="0" dirty="0">
              <a:effectLst/>
              <a:latin typeface="Comic Sans MS" panose="030F09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657EAE-4C57-7045-A871-5EBAFACDB6AD}"/>
              </a:ext>
            </a:extLst>
          </p:cNvPr>
          <p:cNvSpPr/>
          <p:nvPr/>
        </p:nvSpPr>
        <p:spPr>
          <a:xfrm>
            <a:off x="2428875" y="3431200"/>
            <a:ext cx="9665152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 err="1">
                <a:latin typeface="Comic Sans MS" panose="030F0902030302020204" pitchFamily="66" charset="0"/>
              </a:rPr>
              <a:t>Explain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one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reason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why</a:t>
            </a:r>
            <a:r>
              <a:rPr lang="de-DE" sz="2800" dirty="0">
                <a:latin typeface="Comic Sans MS" panose="030F0902030302020204" pitchFamily="66" charset="0"/>
              </a:rPr>
              <a:t> a country could experience a </a:t>
            </a:r>
            <a:r>
              <a:rPr lang="de-DE" sz="2800" dirty="0" err="1">
                <a:latin typeface="Comic Sans MS" panose="030F0902030302020204" pitchFamily="66" charset="0"/>
              </a:rPr>
              <a:t>demographic</a:t>
            </a:r>
            <a:r>
              <a:rPr lang="de-DE" sz="2800" dirty="0">
                <a:latin typeface="Comic Sans MS" panose="030F0902030302020204" pitchFamily="66" charset="0"/>
              </a:rPr>
              <a:t> dividend.                                                 [2]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EC6BF3-F386-B24E-938A-DF59BB538CDF}"/>
              </a:ext>
            </a:extLst>
          </p:cNvPr>
          <p:cNvSpPr/>
          <p:nvPr/>
        </p:nvSpPr>
        <p:spPr>
          <a:xfrm>
            <a:off x="2428875" y="2297049"/>
            <a:ext cx="9665152" cy="95410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 err="1">
                <a:latin typeface="Comic Sans MS" panose="030F0902030302020204" pitchFamily="66" charset="0"/>
              </a:rPr>
              <a:t>Define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the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term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demographic</a:t>
            </a:r>
            <a:r>
              <a:rPr lang="de-DE" sz="2800" dirty="0">
                <a:latin typeface="Comic Sans MS" panose="030F0902030302020204" pitchFamily="66" charset="0"/>
              </a:rPr>
              <a:t> dividend.                       [1]</a:t>
            </a:r>
          </a:p>
          <a:p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8D4290-68A8-9542-8FC9-0AD22F8C20B4}"/>
              </a:ext>
            </a:extLst>
          </p:cNvPr>
          <p:cNvSpPr/>
          <p:nvPr/>
        </p:nvSpPr>
        <p:spPr>
          <a:xfrm>
            <a:off x="2427513" y="4565351"/>
            <a:ext cx="4833938" cy="2246769"/>
          </a:xfrm>
          <a:prstGeom prst="rect">
            <a:avLst/>
          </a:prstGeom>
          <a:ln w="38100">
            <a:solidFill>
              <a:srgbClr val="8EFA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Comic Sans MS" panose="030F0902030302020204" pitchFamily="66" charset="0"/>
              </a:rPr>
              <a:t>Analyse </a:t>
            </a:r>
            <a:r>
              <a:rPr lang="de-DE" sz="2800" dirty="0" smtClean="0">
                <a:latin typeface="Comic Sans MS" panose="030F0902030302020204" pitchFamily="66" charset="0"/>
              </a:rPr>
              <a:t>the effects </a:t>
            </a:r>
            <a:r>
              <a:rPr lang="de-DE" sz="2800" dirty="0">
                <a:latin typeface="Comic Sans MS" panose="030F0902030302020204" pitchFamily="66" charset="0"/>
              </a:rPr>
              <a:t>a country could experience </a:t>
            </a:r>
            <a:r>
              <a:rPr lang="de-DE" sz="2800" dirty="0" smtClean="0">
                <a:latin typeface="Comic Sans MS" panose="030F0902030302020204" pitchFamily="66" charset="0"/>
              </a:rPr>
              <a:t>during a </a:t>
            </a:r>
            <a:r>
              <a:rPr lang="de-DE" sz="2800" dirty="0">
                <a:latin typeface="Comic Sans MS" panose="030F0902030302020204" pitchFamily="66" charset="0"/>
              </a:rPr>
              <a:t>demographic dividend.                                                                      [5]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5C89D3-8B9A-8B41-B2FF-A25CD0D33FE8}"/>
              </a:ext>
            </a:extLst>
          </p:cNvPr>
          <p:cNvSpPr/>
          <p:nvPr/>
        </p:nvSpPr>
        <p:spPr>
          <a:xfrm>
            <a:off x="223157" y="2297049"/>
            <a:ext cx="2062843" cy="9541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FC9BA0-4DDD-8145-8285-A41AA910A5BE}"/>
              </a:ext>
            </a:extLst>
          </p:cNvPr>
          <p:cNvSpPr/>
          <p:nvPr/>
        </p:nvSpPr>
        <p:spPr>
          <a:xfrm>
            <a:off x="223156" y="3429000"/>
            <a:ext cx="2062843" cy="9541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F82718-7C63-1B41-B7C3-72359F40F596}"/>
              </a:ext>
            </a:extLst>
          </p:cNvPr>
          <p:cNvSpPr/>
          <p:nvPr/>
        </p:nvSpPr>
        <p:spPr>
          <a:xfrm>
            <a:off x="223156" y="4622502"/>
            <a:ext cx="2062843" cy="954107"/>
          </a:xfrm>
          <a:prstGeom prst="rect">
            <a:avLst/>
          </a:prstGeom>
          <a:solidFill>
            <a:srgbClr val="8EFA00"/>
          </a:solidFill>
          <a:ln>
            <a:solidFill>
              <a:srgbClr val="8E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D22E68-A3CF-4445-BC38-94431D1ABC38}"/>
              </a:ext>
            </a:extLst>
          </p:cNvPr>
          <p:cNvCxnSpPr>
            <a:cxnSpLocks/>
          </p:cNvCxnSpPr>
          <p:nvPr/>
        </p:nvCxnSpPr>
        <p:spPr>
          <a:xfrm>
            <a:off x="9710738" y="4762222"/>
            <a:ext cx="0" cy="19243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9AF3DC-AA8B-CC47-B2C9-B55927A6580D}"/>
              </a:ext>
            </a:extLst>
          </p:cNvPr>
          <p:cNvCxnSpPr>
            <a:cxnSpLocks/>
          </p:cNvCxnSpPr>
          <p:nvPr/>
        </p:nvCxnSpPr>
        <p:spPr>
          <a:xfrm flipH="1">
            <a:off x="7262813" y="5126553"/>
            <a:ext cx="48312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44FBC14-E195-6C47-8590-07ADCB143F2B}"/>
              </a:ext>
            </a:extLst>
          </p:cNvPr>
          <p:cNvSpPr/>
          <p:nvPr/>
        </p:nvSpPr>
        <p:spPr>
          <a:xfrm>
            <a:off x="8022431" y="4749638"/>
            <a:ext cx="928689" cy="276999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200" u="sng" dirty="0">
                <a:latin typeface="Comic Sans MS" panose="030F0902030302020204" pitchFamily="66" charset="0"/>
              </a:rPr>
              <a:t>Positive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8B7595-82C8-A14B-B04A-4FE9EF7AA68D}"/>
              </a:ext>
            </a:extLst>
          </p:cNvPr>
          <p:cNvSpPr/>
          <p:nvPr/>
        </p:nvSpPr>
        <p:spPr>
          <a:xfrm>
            <a:off x="10470356" y="4749637"/>
            <a:ext cx="928689" cy="27699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200" u="sng" dirty="0">
                <a:latin typeface="Comic Sans MS" panose="030F0902030302020204" pitchFamily="66" charset="0"/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17007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727B2C-E6F3-8349-B6AF-499DBDC5C5E4}"/>
              </a:ext>
            </a:extLst>
          </p:cNvPr>
          <p:cNvSpPr/>
          <p:nvPr/>
        </p:nvSpPr>
        <p:spPr>
          <a:xfrm>
            <a:off x="200024" y="64790"/>
            <a:ext cx="11791949" cy="954107"/>
          </a:xfrm>
          <a:prstGeom prst="rect">
            <a:avLst/>
          </a:prstGeom>
          <a:ln w="38100">
            <a:solidFill>
              <a:srgbClr val="8EFA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Comic Sans MS" panose="030F0902030302020204" pitchFamily="66" charset="0"/>
              </a:rPr>
              <a:t>Analyse how a Country could experience a </a:t>
            </a:r>
            <a:r>
              <a:rPr lang="en-GB" sz="2800" dirty="0">
                <a:latin typeface="Comic Sans MS" panose="030F0902030302020204" pitchFamily="66" charset="0"/>
              </a:rPr>
              <a:t>demographic</a:t>
            </a:r>
            <a:r>
              <a:rPr lang="de-DE" sz="2800" dirty="0">
                <a:latin typeface="Comic Sans MS" panose="030F0902030302020204" pitchFamily="66" charset="0"/>
              </a:rPr>
              <a:t> dividend.                                                                    [5]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8B63E-2556-B745-AE8F-91023677BB20}"/>
              </a:ext>
            </a:extLst>
          </p:cNvPr>
          <p:cNvSpPr/>
          <p:nvPr/>
        </p:nvSpPr>
        <p:spPr>
          <a:xfrm>
            <a:off x="200024" y="1083032"/>
            <a:ext cx="5700713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800" u="sng" dirty="0">
                <a:latin typeface="Comic Sans MS" panose="030F0902030302020204" pitchFamily="66" charset="0"/>
              </a:rPr>
              <a:t>Positive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F9F55-9109-9343-90CA-5FF0A34212AB}"/>
              </a:ext>
            </a:extLst>
          </p:cNvPr>
          <p:cNvSpPr/>
          <p:nvPr/>
        </p:nvSpPr>
        <p:spPr>
          <a:xfrm>
            <a:off x="6291261" y="1094501"/>
            <a:ext cx="5700701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800" u="sng" dirty="0">
                <a:latin typeface="Comic Sans MS" panose="030F0902030302020204" pitchFamily="66" charset="0"/>
              </a:rPr>
              <a:t>Negative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75FCF2-EE3B-B441-8805-5DA35F629DC3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95999" y="1018897"/>
            <a:ext cx="1" cy="58391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C6FF52-464B-F946-8751-E61A7F273010}"/>
              </a:ext>
            </a:extLst>
          </p:cNvPr>
          <p:cNvCxnSpPr>
            <a:cxnSpLocks/>
          </p:cNvCxnSpPr>
          <p:nvPr/>
        </p:nvCxnSpPr>
        <p:spPr>
          <a:xfrm>
            <a:off x="200025" y="1742797"/>
            <a:ext cx="117919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SMARTInkShape-Group83"/>
          <p:cNvGrpSpPr/>
          <p:nvPr/>
        </p:nvGrpSpPr>
        <p:grpSpPr>
          <a:xfrm>
            <a:off x="372334" y="1924061"/>
            <a:ext cx="529644" cy="504635"/>
            <a:chOff x="372334" y="1924061"/>
            <a:chExt cx="529644" cy="504635"/>
          </a:xfrm>
        </p:grpSpPr>
        <p:sp>
          <p:nvSpPr>
            <p:cNvPr id="2" name="SMARTInkShape-716"/>
            <p:cNvSpPr/>
            <p:nvPr>
              <p:custDataLst>
                <p:tags r:id="rId232"/>
              </p:custDataLst>
            </p:nvPr>
          </p:nvSpPr>
          <p:spPr>
            <a:xfrm>
              <a:off x="372334" y="1924061"/>
              <a:ext cx="529644" cy="504635"/>
            </a:xfrm>
            <a:custGeom>
              <a:avLst/>
              <a:gdLst/>
              <a:ahLst/>
              <a:cxnLst/>
              <a:rect l="0" t="0" r="0" b="0"/>
              <a:pathLst>
                <a:path w="529644" h="504635">
                  <a:moveTo>
                    <a:pt x="389666" y="19039"/>
                  </a:moveTo>
                  <a:lnTo>
                    <a:pt x="389666" y="19039"/>
                  </a:lnTo>
                  <a:lnTo>
                    <a:pt x="384609" y="13983"/>
                  </a:lnTo>
                  <a:lnTo>
                    <a:pt x="379305" y="11500"/>
                  </a:lnTo>
                  <a:lnTo>
                    <a:pt x="376409" y="10838"/>
                  </a:lnTo>
                  <a:lnTo>
                    <a:pt x="363098" y="3229"/>
                  </a:lnTo>
                  <a:lnTo>
                    <a:pt x="316472" y="115"/>
                  </a:lnTo>
                  <a:lnTo>
                    <a:pt x="270325" y="0"/>
                  </a:lnTo>
                  <a:lnTo>
                    <a:pt x="227077" y="10352"/>
                  </a:lnTo>
                  <a:lnTo>
                    <a:pt x="180029" y="26558"/>
                  </a:lnTo>
                  <a:lnTo>
                    <a:pt x="132479" y="54536"/>
                  </a:lnTo>
                  <a:lnTo>
                    <a:pt x="95447" y="80535"/>
                  </a:lnTo>
                  <a:lnTo>
                    <a:pt x="53487" y="127175"/>
                  </a:lnTo>
                  <a:lnTo>
                    <a:pt x="30612" y="162578"/>
                  </a:lnTo>
                  <a:lnTo>
                    <a:pt x="15588" y="205202"/>
                  </a:lnTo>
                  <a:lnTo>
                    <a:pt x="3487" y="247841"/>
                  </a:lnTo>
                  <a:lnTo>
                    <a:pt x="0" y="293109"/>
                  </a:lnTo>
                  <a:lnTo>
                    <a:pt x="2218" y="323200"/>
                  </a:lnTo>
                  <a:lnTo>
                    <a:pt x="7392" y="361813"/>
                  </a:lnTo>
                  <a:lnTo>
                    <a:pt x="18402" y="390477"/>
                  </a:lnTo>
                  <a:lnTo>
                    <a:pt x="48357" y="434403"/>
                  </a:lnTo>
                  <a:lnTo>
                    <a:pt x="90310" y="473015"/>
                  </a:lnTo>
                  <a:lnTo>
                    <a:pt x="124041" y="490850"/>
                  </a:lnTo>
                  <a:lnTo>
                    <a:pt x="152918" y="500206"/>
                  </a:lnTo>
                  <a:lnTo>
                    <a:pt x="197243" y="503904"/>
                  </a:lnTo>
                  <a:lnTo>
                    <a:pt x="241943" y="504634"/>
                  </a:lnTo>
                  <a:lnTo>
                    <a:pt x="284992" y="497174"/>
                  </a:lnTo>
                  <a:lnTo>
                    <a:pt x="330341" y="485509"/>
                  </a:lnTo>
                  <a:lnTo>
                    <a:pt x="370186" y="467957"/>
                  </a:lnTo>
                  <a:lnTo>
                    <a:pt x="408631" y="443049"/>
                  </a:lnTo>
                  <a:lnTo>
                    <a:pt x="451273" y="404488"/>
                  </a:lnTo>
                  <a:lnTo>
                    <a:pt x="484667" y="361271"/>
                  </a:lnTo>
                  <a:lnTo>
                    <a:pt x="505210" y="323707"/>
                  </a:lnTo>
                  <a:lnTo>
                    <a:pt x="519460" y="279167"/>
                  </a:lnTo>
                  <a:lnTo>
                    <a:pt x="529643" y="238697"/>
                  </a:lnTo>
                  <a:lnTo>
                    <a:pt x="528860" y="206890"/>
                  </a:lnTo>
                  <a:lnTo>
                    <a:pt x="524170" y="163272"/>
                  </a:lnTo>
                  <a:lnTo>
                    <a:pt x="514581" y="117536"/>
                  </a:lnTo>
                  <a:lnTo>
                    <a:pt x="493402" y="79653"/>
                  </a:lnTo>
                  <a:lnTo>
                    <a:pt x="456008" y="39407"/>
                  </a:lnTo>
                  <a:lnTo>
                    <a:pt x="411677" y="11817"/>
                  </a:lnTo>
                  <a:lnTo>
                    <a:pt x="375962" y="3494"/>
                  </a:lnTo>
                  <a:lnTo>
                    <a:pt x="333512" y="1027"/>
                  </a:lnTo>
                  <a:lnTo>
                    <a:pt x="287420" y="5353"/>
                  </a:lnTo>
                  <a:lnTo>
                    <a:pt x="240250" y="18394"/>
                  </a:lnTo>
                  <a:lnTo>
                    <a:pt x="201558" y="32869"/>
                  </a:lnTo>
                  <a:lnTo>
                    <a:pt x="170591" y="47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SMARTInkShape-717"/>
            <p:cNvSpPr/>
            <p:nvPr>
              <p:custDataLst>
                <p:tags r:id="rId233"/>
              </p:custDataLst>
            </p:nvPr>
          </p:nvSpPr>
          <p:spPr>
            <a:xfrm>
              <a:off x="571617" y="2057400"/>
              <a:ext cx="161809" cy="114301"/>
            </a:xfrm>
            <a:custGeom>
              <a:avLst/>
              <a:gdLst/>
              <a:ahLst/>
              <a:cxnLst/>
              <a:rect l="0" t="0" r="0" b="0"/>
              <a:pathLst>
                <a:path w="161809" h="114301">
                  <a:moveTo>
                    <a:pt x="47508" y="114300"/>
                  </a:moveTo>
                  <a:lnTo>
                    <a:pt x="47508" y="114300"/>
                  </a:lnTo>
                  <a:lnTo>
                    <a:pt x="28853" y="114300"/>
                  </a:lnTo>
                  <a:lnTo>
                    <a:pt x="28575" y="109244"/>
                  </a:lnTo>
                  <a:lnTo>
                    <a:pt x="27478" y="107754"/>
                  </a:lnTo>
                  <a:lnTo>
                    <a:pt x="23436" y="106099"/>
                  </a:lnTo>
                  <a:lnTo>
                    <a:pt x="21935" y="104599"/>
                  </a:lnTo>
                  <a:lnTo>
                    <a:pt x="18138" y="95152"/>
                  </a:lnTo>
                  <a:lnTo>
                    <a:pt x="12465" y="87930"/>
                  </a:lnTo>
                  <a:lnTo>
                    <a:pt x="9811" y="77954"/>
                  </a:lnTo>
                  <a:lnTo>
                    <a:pt x="9527" y="71663"/>
                  </a:lnTo>
                  <a:lnTo>
                    <a:pt x="6639" y="66070"/>
                  </a:lnTo>
                  <a:lnTo>
                    <a:pt x="1217" y="58912"/>
                  </a:lnTo>
                  <a:lnTo>
                    <a:pt x="147" y="49894"/>
                  </a:lnTo>
                  <a:lnTo>
                    <a:pt x="0" y="44047"/>
                  </a:lnTo>
                  <a:lnTo>
                    <a:pt x="1019" y="42065"/>
                  </a:lnTo>
                  <a:lnTo>
                    <a:pt x="2757" y="40743"/>
                  </a:lnTo>
                  <a:lnTo>
                    <a:pt x="7510" y="38216"/>
                  </a:lnTo>
                  <a:lnTo>
                    <a:pt x="25395" y="23015"/>
                  </a:lnTo>
                  <a:lnTo>
                    <a:pt x="38005" y="17011"/>
                  </a:lnTo>
                  <a:lnTo>
                    <a:pt x="41173" y="14516"/>
                  </a:lnTo>
                  <a:lnTo>
                    <a:pt x="50337" y="11743"/>
                  </a:lnTo>
                  <a:lnTo>
                    <a:pt x="67396" y="7360"/>
                  </a:lnTo>
                  <a:lnTo>
                    <a:pt x="87067" y="1454"/>
                  </a:lnTo>
                  <a:lnTo>
                    <a:pt x="132625" y="17"/>
                  </a:lnTo>
                  <a:lnTo>
                    <a:pt x="160040" y="0"/>
                  </a:lnTo>
                  <a:lnTo>
                    <a:pt x="160629" y="1058"/>
                  </a:lnTo>
                  <a:lnTo>
                    <a:pt x="16180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SMARTInkShape-718"/>
            <p:cNvSpPr/>
            <p:nvPr>
              <p:custDataLst>
                <p:tags r:id="rId234"/>
              </p:custDataLst>
            </p:nvPr>
          </p:nvSpPr>
          <p:spPr>
            <a:xfrm>
              <a:off x="504864" y="2209800"/>
              <a:ext cx="198088" cy="161758"/>
            </a:xfrm>
            <a:custGeom>
              <a:avLst/>
              <a:gdLst/>
              <a:ahLst/>
              <a:cxnLst/>
              <a:rect l="0" t="0" r="0" b="0"/>
              <a:pathLst>
                <a:path w="198088" h="161758">
                  <a:moveTo>
                    <a:pt x="76161" y="0"/>
                  </a:moveTo>
                  <a:lnTo>
                    <a:pt x="76161" y="0"/>
                  </a:lnTo>
                  <a:lnTo>
                    <a:pt x="85882" y="1058"/>
                  </a:lnTo>
                  <a:lnTo>
                    <a:pt x="133106" y="16246"/>
                  </a:lnTo>
                  <a:lnTo>
                    <a:pt x="158396" y="28648"/>
                  </a:lnTo>
                  <a:lnTo>
                    <a:pt x="173897" y="41290"/>
                  </a:lnTo>
                  <a:lnTo>
                    <a:pt x="195712" y="72143"/>
                  </a:lnTo>
                  <a:lnTo>
                    <a:pt x="198087" y="78983"/>
                  </a:lnTo>
                  <a:lnTo>
                    <a:pt x="196320" y="88373"/>
                  </a:lnTo>
                  <a:lnTo>
                    <a:pt x="189375" y="102737"/>
                  </a:lnTo>
                  <a:lnTo>
                    <a:pt x="168172" y="135082"/>
                  </a:lnTo>
                  <a:lnTo>
                    <a:pt x="141991" y="152210"/>
                  </a:lnTo>
                  <a:lnTo>
                    <a:pt x="126358" y="159046"/>
                  </a:lnTo>
                  <a:lnTo>
                    <a:pt x="88454" y="161757"/>
                  </a:lnTo>
                  <a:lnTo>
                    <a:pt x="64439" y="160833"/>
                  </a:lnTo>
                  <a:lnTo>
                    <a:pt x="45584" y="154380"/>
                  </a:lnTo>
                  <a:lnTo>
                    <a:pt x="35055" y="152221"/>
                  </a:lnTo>
                  <a:lnTo>
                    <a:pt x="23177" y="145056"/>
                  </a:lnTo>
                  <a:lnTo>
                    <a:pt x="16276" y="139258"/>
                  </a:lnTo>
                  <a:lnTo>
                    <a:pt x="12504" y="133154"/>
                  </a:lnTo>
                  <a:lnTo>
                    <a:pt x="9769" y="126913"/>
                  </a:lnTo>
                  <a:lnTo>
                    <a:pt x="3337" y="117449"/>
                  </a:lnTo>
                  <a:lnTo>
                    <a:pt x="961" y="107942"/>
                  </a:lnTo>
                  <a:lnTo>
                    <a:pt x="0" y="87606"/>
                  </a:lnTo>
                  <a:lnTo>
                    <a:pt x="1045" y="86979"/>
                  </a:lnTo>
                  <a:lnTo>
                    <a:pt x="9486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SMARTInkShape-Group84"/>
          <p:cNvGrpSpPr/>
          <p:nvPr/>
        </p:nvGrpSpPr>
        <p:grpSpPr>
          <a:xfrm>
            <a:off x="333937" y="3248274"/>
            <a:ext cx="567904" cy="523460"/>
            <a:chOff x="333937" y="3248274"/>
            <a:chExt cx="567904" cy="523460"/>
          </a:xfrm>
        </p:grpSpPr>
        <p:sp>
          <p:nvSpPr>
            <p:cNvPr id="11" name="SMARTInkShape-719"/>
            <p:cNvSpPr/>
            <p:nvPr>
              <p:custDataLst>
                <p:tags r:id="rId228"/>
              </p:custDataLst>
            </p:nvPr>
          </p:nvSpPr>
          <p:spPr>
            <a:xfrm>
              <a:off x="333937" y="3248274"/>
              <a:ext cx="567904" cy="523460"/>
            </a:xfrm>
            <a:custGeom>
              <a:avLst/>
              <a:gdLst/>
              <a:ahLst/>
              <a:cxnLst/>
              <a:rect l="0" t="0" r="0" b="0"/>
              <a:pathLst>
                <a:path w="567904" h="523460">
                  <a:moveTo>
                    <a:pt x="437588" y="85476"/>
                  </a:moveTo>
                  <a:lnTo>
                    <a:pt x="437588" y="85476"/>
                  </a:lnTo>
                  <a:lnTo>
                    <a:pt x="432531" y="80419"/>
                  </a:lnTo>
                  <a:lnTo>
                    <a:pt x="430049" y="75115"/>
                  </a:lnTo>
                  <a:lnTo>
                    <a:pt x="429387" y="72219"/>
                  </a:lnTo>
                  <a:lnTo>
                    <a:pt x="423007" y="66178"/>
                  </a:lnTo>
                  <a:lnTo>
                    <a:pt x="414174" y="58907"/>
                  </a:lnTo>
                  <a:lnTo>
                    <a:pt x="401135" y="43972"/>
                  </a:lnTo>
                  <a:lnTo>
                    <a:pt x="358776" y="22235"/>
                  </a:lnTo>
                  <a:lnTo>
                    <a:pt x="321481" y="6135"/>
                  </a:lnTo>
                  <a:lnTo>
                    <a:pt x="283773" y="1012"/>
                  </a:lnTo>
                  <a:lnTo>
                    <a:pt x="239478" y="0"/>
                  </a:lnTo>
                  <a:lnTo>
                    <a:pt x="209556" y="2647"/>
                  </a:lnTo>
                  <a:lnTo>
                    <a:pt x="171000" y="13023"/>
                  </a:lnTo>
                  <a:lnTo>
                    <a:pt x="132810" y="32868"/>
                  </a:lnTo>
                  <a:lnTo>
                    <a:pt x="90222" y="63431"/>
                  </a:lnTo>
                  <a:lnTo>
                    <a:pt x="50403" y="106423"/>
                  </a:lnTo>
                  <a:lnTo>
                    <a:pt x="28871" y="152401"/>
                  </a:lnTo>
                  <a:lnTo>
                    <a:pt x="12251" y="199809"/>
                  </a:lnTo>
                  <a:lnTo>
                    <a:pt x="2283" y="240705"/>
                  </a:lnTo>
                  <a:lnTo>
                    <a:pt x="0" y="284178"/>
                  </a:lnTo>
                  <a:lnTo>
                    <a:pt x="7051" y="325413"/>
                  </a:lnTo>
                  <a:lnTo>
                    <a:pt x="10230" y="343456"/>
                  </a:lnTo>
                  <a:lnTo>
                    <a:pt x="23920" y="370406"/>
                  </a:lnTo>
                  <a:lnTo>
                    <a:pt x="48654" y="410681"/>
                  </a:lnTo>
                  <a:lnTo>
                    <a:pt x="69407" y="433246"/>
                  </a:lnTo>
                  <a:lnTo>
                    <a:pt x="114172" y="466281"/>
                  </a:lnTo>
                  <a:lnTo>
                    <a:pt x="161420" y="490596"/>
                  </a:lnTo>
                  <a:lnTo>
                    <a:pt x="208996" y="507582"/>
                  </a:lnTo>
                  <a:lnTo>
                    <a:pt x="248148" y="519360"/>
                  </a:lnTo>
                  <a:lnTo>
                    <a:pt x="295549" y="522783"/>
                  </a:lnTo>
                  <a:lnTo>
                    <a:pt x="340622" y="523459"/>
                  </a:lnTo>
                  <a:lnTo>
                    <a:pt x="370404" y="518520"/>
                  </a:lnTo>
                  <a:lnTo>
                    <a:pt x="408913" y="499765"/>
                  </a:lnTo>
                  <a:lnTo>
                    <a:pt x="447093" y="475678"/>
                  </a:lnTo>
                  <a:lnTo>
                    <a:pt x="465096" y="462099"/>
                  </a:lnTo>
                  <a:lnTo>
                    <a:pt x="505586" y="418275"/>
                  </a:lnTo>
                  <a:lnTo>
                    <a:pt x="528474" y="379579"/>
                  </a:lnTo>
                  <a:lnTo>
                    <a:pt x="549458" y="332267"/>
                  </a:lnTo>
                  <a:lnTo>
                    <a:pt x="560693" y="294771"/>
                  </a:lnTo>
                  <a:lnTo>
                    <a:pt x="567903" y="256850"/>
                  </a:lnTo>
                  <a:lnTo>
                    <a:pt x="567216" y="218804"/>
                  </a:lnTo>
                  <a:lnTo>
                    <a:pt x="557503" y="173078"/>
                  </a:lnTo>
                  <a:lnTo>
                    <a:pt x="544334" y="127984"/>
                  </a:lnTo>
                  <a:lnTo>
                    <a:pt x="519626" y="93677"/>
                  </a:lnTo>
                  <a:lnTo>
                    <a:pt x="490823" y="68856"/>
                  </a:lnTo>
                  <a:lnTo>
                    <a:pt x="455478" y="48096"/>
                  </a:lnTo>
                  <a:lnTo>
                    <a:pt x="410492" y="27239"/>
                  </a:lnTo>
                  <a:lnTo>
                    <a:pt x="380438" y="18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SMARTInkShape-720"/>
            <p:cNvSpPr/>
            <p:nvPr>
              <p:custDataLst>
                <p:tags r:id="rId229"/>
              </p:custDataLst>
            </p:nvPr>
          </p:nvSpPr>
          <p:spPr>
            <a:xfrm>
              <a:off x="457234" y="3552825"/>
              <a:ext cx="209517" cy="19035"/>
            </a:xfrm>
            <a:custGeom>
              <a:avLst/>
              <a:gdLst/>
              <a:ahLst/>
              <a:cxnLst/>
              <a:rect l="0" t="0" r="0" b="0"/>
              <a:pathLst>
                <a:path w="209517" h="19035">
                  <a:moveTo>
                    <a:pt x="9491" y="0"/>
                  </a:moveTo>
                  <a:lnTo>
                    <a:pt x="9491" y="0"/>
                  </a:lnTo>
                  <a:lnTo>
                    <a:pt x="4435" y="0"/>
                  </a:lnTo>
                  <a:lnTo>
                    <a:pt x="2945" y="1058"/>
                  </a:lnTo>
                  <a:lnTo>
                    <a:pt x="1952" y="2822"/>
                  </a:lnTo>
                  <a:lnTo>
                    <a:pt x="82" y="9133"/>
                  </a:lnTo>
                  <a:lnTo>
                    <a:pt x="0" y="14465"/>
                  </a:lnTo>
                  <a:lnTo>
                    <a:pt x="1047" y="15994"/>
                  </a:lnTo>
                  <a:lnTo>
                    <a:pt x="2804" y="17012"/>
                  </a:lnTo>
                  <a:lnTo>
                    <a:pt x="10332" y="18446"/>
                  </a:lnTo>
                  <a:lnTo>
                    <a:pt x="57386" y="19034"/>
                  </a:lnTo>
                  <a:lnTo>
                    <a:pt x="88901" y="17990"/>
                  </a:lnTo>
                  <a:lnTo>
                    <a:pt x="133515" y="10408"/>
                  </a:lnTo>
                  <a:lnTo>
                    <a:pt x="178974" y="9559"/>
                  </a:lnTo>
                  <a:lnTo>
                    <a:pt x="187061" y="9535"/>
                  </a:lnTo>
                  <a:lnTo>
                    <a:pt x="2095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SMARTInkShape-721"/>
            <p:cNvSpPr/>
            <p:nvPr>
              <p:custDataLst>
                <p:tags r:id="rId230"/>
              </p:custDataLst>
            </p:nvPr>
          </p:nvSpPr>
          <p:spPr>
            <a:xfrm>
              <a:off x="485775" y="3438525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45717" y="17992"/>
                  </a:lnTo>
                  <a:lnTo>
                    <a:pt x="88314" y="10408"/>
                  </a:lnTo>
                  <a:lnTo>
                    <a:pt x="126949" y="854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SMARTInkShape-722"/>
            <p:cNvSpPr/>
            <p:nvPr>
              <p:custDataLst>
                <p:tags r:id="rId231"/>
              </p:custDataLst>
            </p:nvPr>
          </p:nvSpPr>
          <p:spPr>
            <a:xfrm>
              <a:off x="485775" y="3366386"/>
              <a:ext cx="180499" cy="204917"/>
            </a:xfrm>
            <a:custGeom>
              <a:avLst/>
              <a:gdLst/>
              <a:ahLst/>
              <a:cxnLst/>
              <a:rect l="0" t="0" r="0" b="0"/>
              <a:pathLst>
                <a:path w="180499" h="204917">
                  <a:moveTo>
                    <a:pt x="47625" y="34039"/>
                  </a:moveTo>
                  <a:lnTo>
                    <a:pt x="47625" y="34039"/>
                  </a:lnTo>
                  <a:lnTo>
                    <a:pt x="42569" y="39096"/>
                  </a:lnTo>
                  <a:lnTo>
                    <a:pt x="40086" y="44400"/>
                  </a:lnTo>
                  <a:lnTo>
                    <a:pt x="30613" y="90061"/>
                  </a:lnTo>
                  <a:lnTo>
                    <a:pt x="23921" y="121423"/>
                  </a:lnTo>
                  <a:lnTo>
                    <a:pt x="11277" y="163802"/>
                  </a:lnTo>
                  <a:lnTo>
                    <a:pt x="8813" y="181928"/>
                  </a:lnTo>
                  <a:lnTo>
                    <a:pt x="2054" y="195700"/>
                  </a:lnTo>
                  <a:lnTo>
                    <a:pt x="120" y="204916"/>
                  </a:lnTo>
                  <a:lnTo>
                    <a:pt x="1" y="160428"/>
                  </a:lnTo>
                  <a:lnTo>
                    <a:pt x="0" y="116553"/>
                  </a:lnTo>
                  <a:lnTo>
                    <a:pt x="0" y="70844"/>
                  </a:lnTo>
                  <a:lnTo>
                    <a:pt x="0" y="50079"/>
                  </a:lnTo>
                  <a:lnTo>
                    <a:pt x="1058" y="47907"/>
                  </a:lnTo>
                  <a:lnTo>
                    <a:pt x="2822" y="46460"/>
                  </a:lnTo>
                  <a:lnTo>
                    <a:pt x="5056" y="45495"/>
                  </a:lnTo>
                  <a:lnTo>
                    <a:pt x="6546" y="43793"/>
                  </a:lnTo>
                  <a:lnTo>
                    <a:pt x="11759" y="33457"/>
                  </a:lnTo>
                  <a:lnTo>
                    <a:pt x="14189" y="30476"/>
                  </a:lnTo>
                  <a:lnTo>
                    <a:pt x="19712" y="27164"/>
                  </a:lnTo>
                  <a:lnTo>
                    <a:pt x="54176" y="15975"/>
                  </a:lnTo>
                  <a:lnTo>
                    <a:pt x="70850" y="14223"/>
                  </a:lnTo>
                  <a:lnTo>
                    <a:pt x="101732" y="6826"/>
                  </a:lnTo>
                  <a:lnTo>
                    <a:pt x="138453" y="4486"/>
                  </a:lnTo>
                  <a:lnTo>
                    <a:pt x="145496" y="443"/>
                  </a:lnTo>
                  <a:lnTo>
                    <a:pt x="149914" y="0"/>
                  </a:lnTo>
                  <a:lnTo>
                    <a:pt x="180498" y="5440"/>
                  </a:lnTo>
                  <a:lnTo>
                    <a:pt x="171450" y="5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SMARTInkShape-Group85"/>
          <p:cNvGrpSpPr/>
          <p:nvPr/>
        </p:nvGrpSpPr>
        <p:grpSpPr>
          <a:xfrm>
            <a:off x="334269" y="4601238"/>
            <a:ext cx="436987" cy="474991"/>
            <a:chOff x="334269" y="4601238"/>
            <a:chExt cx="436987" cy="474991"/>
          </a:xfrm>
        </p:grpSpPr>
        <p:sp>
          <p:nvSpPr>
            <p:cNvPr id="16" name="SMARTInkShape-723"/>
            <p:cNvSpPr/>
            <p:nvPr>
              <p:custDataLst>
                <p:tags r:id="rId225"/>
              </p:custDataLst>
            </p:nvPr>
          </p:nvSpPr>
          <p:spPr>
            <a:xfrm>
              <a:off x="334269" y="4601238"/>
              <a:ext cx="436987" cy="474991"/>
            </a:xfrm>
            <a:custGeom>
              <a:avLst/>
              <a:gdLst/>
              <a:ahLst/>
              <a:cxnLst/>
              <a:rect l="0" t="0" r="0" b="0"/>
              <a:pathLst>
                <a:path w="436987" h="474991">
                  <a:moveTo>
                    <a:pt x="389631" y="75537"/>
                  </a:moveTo>
                  <a:lnTo>
                    <a:pt x="389631" y="75537"/>
                  </a:lnTo>
                  <a:lnTo>
                    <a:pt x="370333" y="53417"/>
                  </a:lnTo>
                  <a:lnTo>
                    <a:pt x="363063" y="43481"/>
                  </a:lnTo>
                  <a:lnTo>
                    <a:pt x="324637" y="15324"/>
                  </a:lnTo>
                  <a:lnTo>
                    <a:pt x="279699" y="4373"/>
                  </a:lnTo>
                  <a:lnTo>
                    <a:pt x="236552" y="0"/>
                  </a:lnTo>
                  <a:lnTo>
                    <a:pt x="218938" y="690"/>
                  </a:lnTo>
                  <a:lnTo>
                    <a:pt x="173661" y="12633"/>
                  </a:lnTo>
                  <a:lnTo>
                    <a:pt x="130879" y="27990"/>
                  </a:lnTo>
                  <a:lnTo>
                    <a:pt x="113763" y="35355"/>
                  </a:lnTo>
                  <a:lnTo>
                    <a:pt x="92228" y="52460"/>
                  </a:lnTo>
                  <a:lnTo>
                    <a:pt x="54231" y="96990"/>
                  </a:lnTo>
                  <a:lnTo>
                    <a:pt x="24690" y="142340"/>
                  </a:lnTo>
                  <a:lnTo>
                    <a:pt x="5898" y="181793"/>
                  </a:lnTo>
                  <a:lnTo>
                    <a:pt x="0" y="228132"/>
                  </a:lnTo>
                  <a:lnTo>
                    <a:pt x="2193" y="256570"/>
                  </a:lnTo>
                  <a:lnTo>
                    <a:pt x="15388" y="303087"/>
                  </a:lnTo>
                  <a:lnTo>
                    <a:pt x="30910" y="343562"/>
                  </a:lnTo>
                  <a:lnTo>
                    <a:pt x="57099" y="382497"/>
                  </a:lnTo>
                  <a:lnTo>
                    <a:pt x="78378" y="406730"/>
                  </a:lnTo>
                  <a:lnTo>
                    <a:pt x="104791" y="424493"/>
                  </a:lnTo>
                  <a:lnTo>
                    <a:pt x="129903" y="439281"/>
                  </a:lnTo>
                  <a:lnTo>
                    <a:pt x="146138" y="449927"/>
                  </a:lnTo>
                  <a:lnTo>
                    <a:pt x="188232" y="465384"/>
                  </a:lnTo>
                  <a:lnTo>
                    <a:pt x="217774" y="472564"/>
                  </a:lnTo>
                  <a:lnTo>
                    <a:pt x="256201" y="474990"/>
                  </a:lnTo>
                  <a:lnTo>
                    <a:pt x="294365" y="474411"/>
                  </a:lnTo>
                  <a:lnTo>
                    <a:pt x="332478" y="465203"/>
                  </a:lnTo>
                  <a:lnTo>
                    <a:pt x="350471" y="458272"/>
                  </a:lnTo>
                  <a:lnTo>
                    <a:pt x="392434" y="424382"/>
                  </a:lnTo>
                  <a:lnTo>
                    <a:pt x="415310" y="399307"/>
                  </a:lnTo>
                  <a:lnTo>
                    <a:pt x="430334" y="368915"/>
                  </a:lnTo>
                  <a:lnTo>
                    <a:pt x="435889" y="325791"/>
                  </a:lnTo>
                  <a:lnTo>
                    <a:pt x="436986" y="282779"/>
                  </a:lnTo>
                  <a:lnTo>
                    <a:pt x="434354" y="246303"/>
                  </a:lnTo>
                  <a:lnTo>
                    <a:pt x="423983" y="201108"/>
                  </a:lnTo>
                  <a:lnTo>
                    <a:pt x="404138" y="155061"/>
                  </a:lnTo>
                  <a:lnTo>
                    <a:pt x="379836" y="114294"/>
                  </a:lnTo>
                  <a:lnTo>
                    <a:pt x="349596" y="75667"/>
                  </a:lnTo>
                  <a:lnTo>
                    <a:pt x="304579" y="43935"/>
                  </a:lnTo>
                  <a:lnTo>
                    <a:pt x="265806" y="27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SMARTInkShape-724"/>
            <p:cNvSpPr/>
            <p:nvPr>
              <p:custDataLst>
                <p:tags r:id="rId226"/>
              </p:custDataLst>
            </p:nvPr>
          </p:nvSpPr>
          <p:spPr>
            <a:xfrm>
              <a:off x="438150" y="4697183"/>
              <a:ext cx="198522" cy="131993"/>
            </a:xfrm>
            <a:custGeom>
              <a:avLst/>
              <a:gdLst/>
              <a:ahLst/>
              <a:cxnLst/>
              <a:rect l="0" t="0" r="0" b="0"/>
              <a:pathLst>
                <a:path w="198522" h="131993">
                  <a:moveTo>
                    <a:pt x="0" y="17692"/>
                  </a:moveTo>
                  <a:lnTo>
                    <a:pt x="0" y="17692"/>
                  </a:lnTo>
                  <a:lnTo>
                    <a:pt x="5056" y="12636"/>
                  </a:lnTo>
                  <a:lnTo>
                    <a:pt x="10361" y="10153"/>
                  </a:lnTo>
                  <a:lnTo>
                    <a:pt x="25510" y="7370"/>
                  </a:lnTo>
                  <a:lnTo>
                    <a:pt x="36016" y="1698"/>
                  </a:lnTo>
                  <a:lnTo>
                    <a:pt x="46346" y="0"/>
                  </a:lnTo>
                  <a:lnTo>
                    <a:pt x="89011" y="7364"/>
                  </a:lnTo>
                  <a:lnTo>
                    <a:pt x="107983" y="8987"/>
                  </a:lnTo>
                  <a:lnTo>
                    <a:pt x="152402" y="27451"/>
                  </a:lnTo>
                  <a:lnTo>
                    <a:pt x="172744" y="39964"/>
                  </a:lnTo>
                  <a:lnTo>
                    <a:pt x="183593" y="49456"/>
                  </a:lnTo>
                  <a:lnTo>
                    <a:pt x="187430" y="55798"/>
                  </a:lnTo>
                  <a:lnTo>
                    <a:pt x="190194" y="62145"/>
                  </a:lnTo>
                  <a:lnTo>
                    <a:pt x="196642" y="71668"/>
                  </a:lnTo>
                  <a:lnTo>
                    <a:pt x="198521" y="78017"/>
                  </a:lnTo>
                  <a:lnTo>
                    <a:pt x="196534" y="87189"/>
                  </a:lnTo>
                  <a:lnTo>
                    <a:pt x="188208" y="112353"/>
                  </a:lnTo>
                  <a:lnTo>
                    <a:pt x="185797" y="115725"/>
                  </a:lnTo>
                  <a:lnTo>
                    <a:pt x="180296" y="119470"/>
                  </a:lnTo>
                  <a:lnTo>
                    <a:pt x="174323" y="122193"/>
                  </a:lnTo>
                  <a:lnTo>
                    <a:pt x="168141" y="126931"/>
                  </a:lnTo>
                  <a:lnTo>
                    <a:pt x="159043" y="129743"/>
                  </a:lnTo>
                  <a:lnTo>
                    <a:pt x="114351" y="131975"/>
                  </a:lnTo>
                  <a:lnTo>
                    <a:pt x="85725" y="131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SMARTInkShape-725"/>
            <p:cNvSpPr/>
            <p:nvPr>
              <p:custDataLst>
                <p:tags r:id="rId227"/>
              </p:custDataLst>
            </p:nvPr>
          </p:nvSpPr>
          <p:spPr>
            <a:xfrm>
              <a:off x="495300" y="4762500"/>
              <a:ext cx="28576" cy="200026"/>
            </a:xfrm>
            <a:custGeom>
              <a:avLst/>
              <a:gdLst/>
              <a:ahLst/>
              <a:cxnLst/>
              <a:rect l="0" t="0" r="0" b="0"/>
              <a:pathLst>
                <a:path w="28576" h="200026">
                  <a:moveTo>
                    <a:pt x="28575" y="0"/>
                  </a:moveTo>
                  <a:lnTo>
                    <a:pt x="28575" y="0"/>
                  </a:lnTo>
                  <a:lnTo>
                    <a:pt x="28575" y="13257"/>
                  </a:lnTo>
                  <a:lnTo>
                    <a:pt x="25753" y="19298"/>
                  </a:lnTo>
                  <a:lnTo>
                    <a:pt x="23519" y="22390"/>
                  </a:lnTo>
                  <a:lnTo>
                    <a:pt x="20374" y="36855"/>
                  </a:lnTo>
                  <a:lnTo>
                    <a:pt x="18069" y="80546"/>
                  </a:lnTo>
                  <a:lnTo>
                    <a:pt x="10414" y="127186"/>
                  </a:lnTo>
                  <a:lnTo>
                    <a:pt x="4586" y="171893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SMARTInkShape-Group86"/>
          <p:cNvGrpSpPr/>
          <p:nvPr/>
        </p:nvGrpSpPr>
        <p:grpSpPr>
          <a:xfrm>
            <a:off x="6298371" y="1848099"/>
            <a:ext cx="530198" cy="447258"/>
            <a:chOff x="6298371" y="1848099"/>
            <a:chExt cx="530198" cy="447258"/>
          </a:xfrm>
        </p:grpSpPr>
        <p:sp>
          <p:nvSpPr>
            <p:cNvPr id="20" name="SMARTInkShape-726"/>
            <p:cNvSpPr/>
            <p:nvPr>
              <p:custDataLst>
                <p:tags r:id="rId223"/>
              </p:custDataLst>
            </p:nvPr>
          </p:nvSpPr>
          <p:spPr>
            <a:xfrm>
              <a:off x="6298371" y="1848099"/>
              <a:ext cx="530198" cy="447258"/>
            </a:xfrm>
            <a:custGeom>
              <a:avLst/>
              <a:gdLst/>
              <a:ahLst/>
              <a:cxnLst/>
              <a:rect l="0" t="0" r="0" b="0"/>
              <a:pathLst>
                <a:path w="530198" h="447258">
                  <a:moveTo>
                    <a:pt x="445329" y="142626"/>
                  </a:moveTo>
                  <a:lnTo>
                    <a:pt x="445329" y="142626"/>
                  </a:lnTo>
                  <a:lnTo>
                    <a:pt x="437725" y="133963"/>
                  </a:lnTo>
                  <a:lnTo>
                    <a:pt x="410371" y="88704"/>
                  </a:lnTo>
                  <a:lnTo>
                    <a:pt x="385354" y="54732"/>
                  </a:lnTo>
                  <a:lnTo>
                    <a:pt x="368293" y="40031"/>
                  </a:lnTo>
                  <a:lnTo>
                    <a:pt x="324630" y="15754"/>
                  </a:lnTo>
                  <a:lnTo>
                    <a:pt x="285384" y="2590"/>
                  </a:lnTo>
                  <a:lnTo>
                    <a:pt x="237939" y="0"/>
                  </a:lnTo>
                  <a:lnTo>
                    <a:pt x="214546" y="2647"/>
                  </a:lnTo>
                  <a:lnTo>
                    <a:pt x="168817" y="17066"/>
                  </a:lnTo>
                  <a:lnTo>
                    <a:pt x="126497" y="44809"/>
                  </a:lnTo>
                  <a:lnTo>
                    <a:pt x="85608" y="86392"/>
                  </a:lnTo>
                  <a:lnTo>
                    <a:pt x="51923" y="133222"/>
                  </a:lnTo>
                  <a:lnTo>
                    <a:pt x="24974" y="180742"/>
                  </a:lnTo>
                  <a:lnTo>
                    <a:pt x="10733" y="219887"/>
                  </a:lnTo>
                  <a:lnTo>
                    <a:pt x="551" y="264465"/>
                  </a:lnTo>
                  <a:lnTo>
                    <a:pt x="0" y="283560"/>
                  </a:lnTo>
                  <a:lnTo>
                    <a:pt x="11081" y="324809"/>
                  </a:lnTo>
                  <a:lnTo>
                    <a:pt x="30802" y="360881"/>
                  </a:lnTo>
                  <a:lnTo>
                    <a:pt x="48868" y="381684"/>
                  </a:lnTo>
                  <a:lnTo>
                    <a:pt x="94195" y="412221"/>
                  </a:lnTo>
                  <a:lnTo>
                    <a:pt x="140699" y="431096"/>
                  </a:lnTo>
                  <a:lnTo>
                    <a:pt x="179721" y="443103"/>
                  </a:lnTo>
                  <a:lnTo>
                    <a:pt x="224275" y="446572"/>
                  </a:lnTo>
                  <a:lnTo>
                    <a:pt x="263963" y="447257"/>
                  </a:lnTo>
                  <a:lnTo>
                    <a:pt x="302376" y="439788"/>
                  </a:lnTo>
                  <a:lnTo>
                    <a:pt x="340538" y="428122"/>
                  </a:lnTo>
                  <a:lnTo>
                    <a:pt x="378651" y="410569"/>
                  </a:lnTo>
                  <a:lnTo>
                    <a:pt x="423457" y="388036"/>
                  </a:lnTo>
                  <a:lnTo>
                    <a:pt x="457657" y="357173"/>
                  </a:lnTo>
                  <a:lnTo>
                    <a:pt x="495038" y="310699"/>
                  </a:lnTo>
                  <a:lnTo>
                    <a:pt x="514617" y="266006"/>
                  </a:lnTo>
                  <a:lnTo>
                    <a:pt x="526709" y="221717"/>
                  </a:lnTo>
                  <a:lnTo>
                    <a:pt x="530197" y="181297"/>
                  </a:lnTo>
                  <a:lnTo>
                    <a:pt x="527978" y="152320"/>
                  </a:lnTo>
                  <a:lnTo>
                    <a:pt x="517796" y="123626"/>
                  </a:lnTo>
                  <a:lnTo>
                    <a:pt x="495392" y="85486"/>
                  </a:lnTo>
                  <a:lnTo>
                    <a:pt x="477456" y="72075"/>
                  </a:lnTo>
                  <a:lnTo>
                    <a:pt x="440737" y="55753"/>
                  </a:lnTo>
                  <a:lnTo>
                    <a:pt x="398079" y="39150"/>
                  </a:lnTo>
                  <a:lnTo>
                    <a:pt x="350079" y="28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SMARTInkShape-727"/>
            <p:cNvSpPr/>
            <p:nvPr>
              <p:custDataLst>
                <p:tags r:id="rId224"/>
              </p:custDataLst>
            </p:nvPr>
          </p:nvSpPr>
          <p:spPr>
            <a:xfrm>
              <a:off x="6438900" y="1962587"/>
              <a:ext cx="199304" cy="284873"/>
            </a:xfrm>
            <a:custGeom>
              <a:avLst/>
              <a:gdLst/>
              <a:ahLst/>
              <a:cxnLst/>
              <a:rect l="0" t="0" r="0" b="0"/>
              <a:pathLst>
                <a:path w="199304" h="284873">
                  <a:moveTo>
                    <a:pt x="171450" y="28138"/>
                  </a:moveTo>
                  <a:lnTo>
                    <a:pt x="171450" y="28138"/>
                  </a:lnTo>
                  <a:lnTo>
                    <a:pt x="171450" y="14880"/>
                  </a:lnTo>
                  <a:lnTo>
                    <a:pt x="170392" y="12950"/>
                  </a:lnTo>
                  <a:lnTo>
                    <a:pt x="168628" y="11663"/>
                  </a:lnTo>
                  <a:lnTo>
                    <a:pt x="163846" y="9174"/>
                  </a:lnTo>
                  <a:lnTo>
                    <a:pt x="155203" y="2881"/>
                  </a:lnTo>
                  <a:lnTo>
                    <a:pt x="149060" y="1038"/>
                  </a:lnTo>
                  <a:lnTo>
                    <a:pt x="134595" y="0"/>
                  </a:lnTo>
                  <a:lnTo>
                    <a:pt x="125789" y="2579"/>
                  </a:lnTo>
                  <a:lnTo>
                    <a:pt x="117290" y="6195"/>
                  </a:lnTo>
                  <a:lnTo>
                    <a:pt x="88458" y="13763"/>
                  </a:lnTo>
                  <a:lnTo>
                    <a:pt x="74775" y="22233"/>
                  </a:lnTo>
                  <a:lnTo>
                    <a:pt x="51961" y="52681"/>
                  </a:lnTo>
                  <a:lnTo>
                    <a:pt x="49552" y="59507"/>
                  </a:lnTo>
                  <a:lnTo>
                    <a:pt x="51304" y="68891"/>
                  </a:lnTo>
                  <a:lnTo>
                    <a:pt x="58240" y="83252"/>
                  </a:lnTo>
                  <a:lnTo>
                    <a:pt x="70065" y="97586"/>
                  </a:lnTo>
                  <a:lnTo>
                    <a:pt x="114557" y="126194"/>
                  </a:lnTo>
                  <a:lnTo>
                    <a:pt x="152422" y="151373"/>
                  </a:lnTo>
                  <a:lnTo>
                    <a:pt x="177805" y="169603"/>
                  </a:lnTo>
                  <a:lnTo>
                    <a:pt x="194539" y="185982"/>
                  </a:lnTo>
                  <a:lnTo>
                    <a:pt x="197586" y="192835"/>
                  </a:lnTo>
                  <a:lnTo>
                    <a:pt x="199303" y="207700"/>
                  </a:lnTo>
                  <a:lnTo>
                    <a:pt x="196882" y="216599"/>
                  </a:lnTo>
                  <a:lnTo>
                    <a:pt x="186704" y="230935"/>
                  </a:lnTo>
                  <a:lnTo>
                    <a:pt x="172560" y="240744"/>
                  </a:lnTo>
                  <a:lnTo>
                    <a:pt x="128143" y="259903"/>
                  </a:lnTo>
                  <a:lnTo>
                    <a:pt x="101826" y="271553"/>
                  </a:lnTo>
                  <a:lnTo>
                    <a:pt x="57163" y="283079"/>
                  </a:lnTo>
                  <a:lnTo>
                    <a:pt x="36809" y="284872"/>
                  </a:lnTo>
                  <a:lnTo>
                    <a:pt x="29412" y="282295"/>
                  </a:lnTo>
                  <a:lnTo>
                    <a:pt x="22597" y="278680"/>
                  </a:lnTo>
                  <a:lnTo>
                    <a:pt x="12810" y="275586"/>
                  </a:lnTo>
                  <a:lnTo>
                    <a:pt x="6399" y="271112"/>
                  </a:lnTo>
                  <a:lnTo>
                    <a:pt x="2844" y="262774"/>
                  </a:lnTo>
                  <a:lnTo>
                    <a:pt x="33" y="216395"/>
                  </a:lnTo>
                  <a:lnTo>
                    <a:pt x="0" y="199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SMARTInkShape-Group87"/>
          <p:cNvGrpSpPr/>
          <p:nvPr/>
        </p:nvGrpSpPr>
        <p:grpSpPr>
          <a:xfrm>
            <a:off x="6230889" y="3115960"/>
            <a:ext cx="652790" cy="626759"/>
            <a:chOff x="6230889" y="3115960"/>
            <a:chExt cx="652790" cy="626759"/>
          </a:xfrm>
        </p:grpSpPr>
        <p:sp>
          <p:nvSpPr>
            <p:cNvPr id="23" name="SMARTInkShape-728"/>
            <p:cNvSpPr/>
            <p:nvPr>
              <p:custDataLst>
                <p:tags r:id="rId218"/>
              </p:custDataLst>
            </p:nvPr>
          </p:nvSpPr>
          <p:spPr>
            <a:xfrm>
              <a:off x="6230889" y="3115960"/>
              <a:ext cx="652790" cy="626759"/>
            </a:xfrm>
            <a:custGeom>
              <a:avLst/>
              <a:gdLst/>
              <a:ahLst/>
              <a:cxnLst/>
              <a:rect l="0" t="0" r="0" b="0"/>
              <a:pathLst>
                <a:path w="652790" h="626759">
                  <a:moveTo>
                    <a:pt x="493761" y="151115"/>
                  </a:moveTo>
                  <a:lnTo>
                    <a:pt x="493761" y="151115"/>
                  </a:lnTo>
                  <a:lnTo>
                    <a:pt x="493761" y="146058"/>
                  </a:lnTo>
                  <a:lnTo>
                    <a:pt x="490939" y="140754"/>
                  </a:lnTo>
                  <a:lnTo>
                    <a:pt x="488705" y="137858"/>
                  </a:lnTo>
                  <a:lnTo>
                    <a:pt x="486222" y="128995"/>
                  </a:lnTo>
                  <a:lnTo>
                    <a:pt x="485560" y="123668"/>
                  </a:lnTo>
                  <a:lnTo>
                    <a:pt x="479180" y="112105"/>
                  </a:lnTo>
                  <a:lnTo>
                    <a:pt x="453232" y="77657"/>
                  </a:lnTo>
                  <a:lnTo>
                    <a:pt x="406012" y="39593"/>
                  </a:lnTo>
                  <a:lnTo>
                    <a:pt x="360144" y="18549"/>
                  </a:lnTo>
                  <a:lnTo>
                    <a:pt x="322258" y="5220"/>
                  </a:lnTo>
                  <a:lnTo>
                    <a:pt x="277655" y="0"/>
                  </a:lnTo>
                  <a:lnTo>
                    <a:pt x="234350" y="1791"/>
                  </a:lnTo>
                  <a:lnTo>
                    <a:pt x="190401" y="12023"/>
                  </a:lnTo>
                  <a:lnTo>
                    <a:pt x="144600" y="25293"/>
                  </a:lnTo>
                  <a:lnTo>
                    <a:pt x="103881" y="47200"/>
                  </a:lnTo>
                  <a:lnTo>
                    <a:pt x="85531" y="60480"/>
                  </a:lnTo>
                  <a:lnTo>
                    <a:pt x="49856" y="104098"/>
                  </a:lnTo>
                  <a:lnTo>
                    <a:pt x="20412" y="151195"/>
                  </a:lnTo>
                  <a:lnTo>
                    <a:pt x="13508" y="171259"/>
                  </a:lnTo>
                  <a:lnTo>
                    <a:pt x="6254" y="215811"/>
                  </a:lnTo>
                  <a:lnTo>
                    <a:pt x="0" y="255499"/>
                  </a:lnTo>
                  <a:lnTo>
                    <a:pt x="6369" y="301517"/>
                  </a:lnTo>
                  <a:lnTo>
                    <a:pt x="17819" y="348550"/>
                  </a:lnTo>
                  <a:lnTo>
                    <a:pt x="35329" y="388728"/>
                  </a:lnTo>
                  <a:lnTo>
                    <a:pt x="59170" y="433785"/>
                  </a:lnTo>
                  <a:lnTo>
                    <a:pt x="87084" y="474357"/>
                  </a:lnTo>
                  <a:lnTo>
                    <a:pt x="127915" y="512945"/>
                  </a:lnTo>
                  <a:lnTo>
                    <a:pt x="169141" y="543537"/>
                  </a:lnTo>
                  <a:lnTo>
                    <a:pt x="210681" y="569963"/>
                  </a:lnTo>
                  <a:lnTo>
                    <a:pt x="246902" y="589190"/>
                  </a:lnTo>
                  <a:lnTo>
                    <a:pt x="284446" y="605471"/>
                  </a:lnTo>
                  <a:lnTo>
                    <a:pt x="322381" y="616997"/>
                  </a:lnTo>
                  <a:lnTo>
                    <a:pt x="360432" y="624293"/>
                  </a:lnTo>
                  <a:lnTo>
                    <a:pt x="406159" y="626758"/>
                  </a:lnTo>
                  <a:lnTo>
                    <a:pt x="451254" y="626187"/>
                  </a:lnTo>
                  <a:lnTo>
                    <a:pt x="488383" y="616980"/>
                  </a:lnTo>
                  <a:lnTo>
                    <a:pt x="509362" y="610049"/>
                  </a:lnTo>
                  <a:lnTo>
                    <a:pt x="551920" y="582307"/>
                  </a:lnTo>
                  <a:lnTo>
                    <a:pt x="581606" y="556336"/>
                  </a:lnTo>
                  <a:lnTo>
                    <a:pt x="607853" y="518908"/>
                  </a:lnTo>
                  <a:lnTo>
                    <a:pt x="624227" y="483399"/>
                  </a:lnTo>
                  <a:lnTo>
                    <a:pt x="635782" y="443244"/>
                  </a:lnTo>
                  <a:lnTo>
                    <a:pt x="645908" y="400655"/>
                  </a:lnTo>
                  <a:lnTo>
                    <a:pt x="652789" y="358403"/>
                  </a:lnTo>
                  <a:lnTo>
                    <a:pt x="652006" y="315192"/>
                  </a:lnTo>
                  <a:lnTo>
                    <a:pt x="645070" y="275578"/>
                  </a:lnTo>
                  <a:lnTo>
                    <a:pt x="636314" y="237029"/>
                  </a:lnTo>
                  <a:lnTo>
                    <a:pt x="628026" y="211524"/>
                  </a:lnTo>
                  <a:lnTo>
                    <a:pt x="604451" y="174423"/>
                  </a:lnTo>
                  <a:lnTo>
                    <a:pt x="559096" y="132906"/>
                  </a:lnTo>
                  <a:lnTo>
                    <a:pt x="514274" y="100428"/>
                  </a:lnTo>
                  <a:lnTo>
                    <a:pt x="484236" y="84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SMARTInkShape-729"/>
            <p:cNvSpPr/>
            <p:nvPr>
              <p:custDataLst>
                <p:tags r:id="rId219"/>
              </p:custDataLst>
            </p:nvPr>
          </p:nvSpPr>
          <p:spPr>
            <a:xfrm>
              <a:off x="6391275" y="3457575"/>
              <a:ext cx="247651" cy="38022"/>
            </a:xfrm>
            <a:custGeom>
              <a:avLst/>
              <a:gdLst/>
              <a:ahLst/>
              <a:cxnLst/>
              <a:rect l="0" t="0" r="0" b="0"/>
              <a:pathLst>
                <a:path w="247651" h="38022">
                  <a:moveTo>
                    <a:pt x="0" y="19050"/>
                  </a:moveTo>
                  <a:lnTo>
                    <a:pt x="0" y="19050"/>
                  </a:lnTo>
                  <a:lnTo>
                    <a:pt x="0" y="24107"/>
                  </a:lnTo>
                  <a:lnTo>
                    <a:pt x="1059" y="25596"/>
                  </a:lnTo>
                  <a:lnTo>
                    <a:pt x="2822" y="26589"/>
                  </a:lnTo>
                  <a:lnTo>
                    <a:pt x="45717" y="37195"/>
                  </a:lnTo>
                  <a:lnTo>
                    <a:pt x="88314" y="38021"/>
                  </a:lnTo>
                  <a:lnTo>
                    <a:pt x="133495" y="37035"/>
                  </a:lnTo>
                  <a:lnTo>
                    <a:pt x="175417" y="28399"/>
                  </a:lnTo>
                  <a:lnTo>
                    <a:pt x="220286" y="18952"/>
                  </a:lnTo>
                  <a:lnTo>
                    <a:pt x="235566" y="10975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SMARTInkShape-730"/>
            <p:cNvSpPr/>
            <p:nvPr>
              <p:custDataLst>
                <p:tags r:id="rId220"/>
              </p:custDataLst>
            </p:nvPr>
          </p:nvSpPr>
          <p:spPr>
            <a:xfrm>
              <a:off x="6391275" y="337185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45138" y="9525"/>
                  </a:lnTo>
                  <a:lnTo>
                    <a:pt x="76532" y="8467"/>
                  </a:lnTo>
                  <a:lnTo>
                    <a:pt x="115808" y="1324"/>
                  </a:lnTo>
                  <a:lnTo>
                    <a:pt x="160367" y="78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SMARTInkShape-731"/>
            <p:cNvSpPr/>
            <p:nvPr>
              <p:custDataLst>
                <p:tags r:id="rId221"/>
              </p:custDataLst>
            </p:nvPr>
          </p:nvSpPr>
          <p:spPr>
            <a:xfrm>
              <a:off x="6438900" y="3276600"/>
              <a:ext cx="161926" cy="57151"/>
            </a:xfrm>
            <a:custGeom>
              <a:avLst/>
              <a:gdLst/>
              <a:ahLst/>
              <a:cxnLst/>
              <a:rect l="0" t="0" r="0" b="0"/>
              <a:pathLst>
                <a:path w="161926" h="57151">
                  <a:moveTo>
                    <a:pt x="0" y="57150"/>
                  </a:moveTo>
                  <a:lnTo>
                    <a:pt x="0" y="57150"/>
                  </a:lnTo>
                  <a:lnTo>
                    <a:pt x="5057" y="52093"/>
                  </a:lnTo>
                  <a:lnTo>
                    <a:pt x="10361" y="49611"/>
                  </a:lnTo>
                  <a:lnTo>
                    <a:pt x="13257" y="48949"/>
                  </a:lnTo>
                  <a:lnTo>
                    <a:pt x="22390" y="42961"/>
                  </a:lnTo>
                  <a:lnTo>
                    <a:pt x="31799" y="34484"/>
                  </a:lnTo>
                  <a:lnTo>
                    <a:pt x="40944" y="31201"/>
                  </a:lnTo>
                  <a:lnTo>
                    <a:pt x="57993" y="26531"/>
                  </a:lnTo>
                  <a:lnTo>
                    <a:pt x="76450" y="21267"/>
                  </a:lnTo>
                  <a:lnTo>
                    <a:pt x="95324" y="16884"/>
                  </a:lnTo>
                  <a:lnTo>
                    <a:pt x="114322" y="11705"/>
                  </a:lnTo>
                  <a:lnTo>
                    <a:pt x="125952" y="9436"/>
                  </a:lnTo>
                  <a:lnTo>
                    <a:pt x="145493" y="145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SMARTInkShape-732"/>
            <p:cNvSpPr/>
            <p:nvPr>
              <p:custDataLst>
                <p:tags r:id="rId222"/>
              </p:custDataLst>
            </p:nvPr>
          </p:nvSpPr>
          <p:spPr>
            <a:xfrm>
              <a:off x="6420245" y="3295650"/>
              <a:ext cx="47231" cy="199895"/>
            </a:xfrm>
            <a:custGeom>
              <a:avLst/>
              <a:gdLst/>
              <a:ahLst/>
              <a:cxnLst/>
              <a:rect l="0" t="0" r="0" b="0"/>
              <a:pathLst>
                <a:path w="47231" h="199895">
                  <a:moveTo>
                    <a:pt x="47230" y="0"/>
                  </a:moveTo>
                  <a:lnTo>
                    <a:pt x="47230" y="0"/>
                  </a:lnTo>
                  <a:lnTo>
                    <a:pt x="47230" y="32181"/>
                  </a:lnTo>
                  <a:lnTo>
                    <a:pt x="44408" y="38291"/>
                  </a:lnTo>
                  <a:lnTo>
                    <a:pt x="42174" y="41403"/>
                  </a:lnTo>
                  <a:lnTo>
                    <a:pt x="29620" y="87187"/>
                  </a:lnTo>
                  <a:lnTo>
                    <a:pt x="16477" y="130709"/>
                  </a:lnTo>
                  <a:lnTo>
                    <a:pt x="12396" y="139585"/>
                  </a:lnTo>
                  <a:lnTo>
                    <a:pt x="8157" y="177508"/>
                  </a:lnTo>
                  <a:lnTo>
                    <a:pt x="941" y="188580"/>
                  </a:lnTo>
                  <a:lnTo>
                    <a:pt x="0" y="194987"/>
                  </a:lnTo>
                  <a:lnTo>
                    <a:pt x="927" y="196667"/>
                  </a:lnTo>
                  <a:lnTo>
                    <a:pt x="2603" y="197786"/>
                  </a:lnTo>
                  <a:lnTo>
                    <a:pt x="8748" y="199894"/>
                  </a:lnTo>
                  <a:lnTo>
                    <a:pt x="913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2" name="SMARTInkShape-Group88"/>
          <p:cNvGrpSpPr/>
          <p:nvPr/>
        </p:nvGrpSpPr>
        <p:grpSpPr>
          <a:xfrm>
            <a:off x="6239451" y="4630528"/>
            <a:ext cx="532607" cy="636190"/>
            <a:chOff x="6239451" y="4630528"/>
            <a:chExt cx="532607" cy="636190"/>
          </a:xfrm>
        </p:grpSpPr>
        <p:sp>
          <p:nvSpPr>
            <p:cNvPr id="29" name="SMARTInkShape-733"/>
            <p:cNvSpPr/>
            <p:nvPr>
              <p:custDataLst>
                <p:tags r:id="rId215"/>
              </p:custDataLst>
            </p:nvPr>
          </p:nvSpPr>
          <p:spPr>
            <a:xfrm>
              <a:off x="6239451" y="4630528"/>
              <a:ext cx="532607" cy="636190"/>
            </a:xfrm>
            <a:custGeom>
              <a:avLst/>
              <a:gdLst/>
              <a:ahLst/>
              <a:cxnLst/>
              <a:rect l="0" t="0" r="0" b="0"/>
              <a:pathLst>
                <a:path w="532607" h="636190">
                  <a:moveTo>
                    <a:pt x="408999" y="198647"/>
                  </a:moveTo>
                  <a:lnTo>
                    <a:pt x="408999" y="198647"/>
                  </a:lnTo>
                  <a:lnTo>
                    <a:pt x="414056" y="198647"/>
                  </a:lnTo>
                  <a:lnTo>
                    <a:pt x="443152" y="188946"/>
                  </a:lnTo>
                  <a:lnTo>
                    <a:pt x="459697" y="175981"/>
                  </a:lnTo>
                  <a:lnTo>
                    <a:pt x="463282" y="167054"/>
                  </a:lnTo>
                  <a:lnTo>
                    <a:pt x="464237" y="161710"/>
                  </a:lnTo>
                  <a:lnTo>
                    <a:pt x="462478" y="152950"/>
                  </a:lnTo>
                  <a:lnTo>
                    <a:pt x="459225" y="144470"/>
                  </a:lnTo>
                  <a:lnTo>
                    <a:pt x="451910" y="115652"/>
                  </a:lnTo>
                  <a:lnTo>
                    <a:pt x="439386" y="90609"/>
                  </a:lnTo>
                  <a:lnTo>
                    <a:pt x="423530" y="72679"/>
                  </a:lnTo>
                  <a:lnTo>
                    <a:pt x="377523" y="38954"/>
                  </a:lnTo>
                  <a:lnTo>
                    <a:pt x="332417" y="15654"/>
                  </a:lnTo>
                  <a:lnTo>
                    <a:pt x="291802" y="6808"/>
                  </a:lnTo>
                  <a:lnTo>
                    <a:pt x="248383" y="239"/>
                  </a:lnTo>
                  <a:lnTo>
                    <a:pt x="202687" y="0"/>
                  </a:lnTo>
                  <a:lnTo>
                    <a:pt x="159166" y="11868"/>
                  </a:lnTo>
                  <a:lnTo>
                    <a:pt x="115174" y="29226"/>
                  </a:lnTo>
                  <a:lnTo>
                    <a:pt x="98141" y="41857"/>
                  </a:lnTo>
                  <a:lnTo>
                    <a:pt x="56834" y="78477"/>
                  </a:lnTo>
                  <a:lnTo>
                    <a:pt x="36425" y="104480"/>
                  </a:lnTo>
                  <a:lnTo>
                    <a:pt x="19511" y="144533"/>
                  </a:lnTo>
                  <a:lnTo>
                    <a:pt x="5979" y="187840"/>
                  </a:lnTo>
                  <a:lnTo>
                    <a:pt x="1367" y="222374"/>
                  </a:lnTo>
                  <a:lnTo>
                    <a:pt x="0" y="264473"/>
                  </a:lnTo>
                  <a:lnTo>
                    <a:pt x="4651" y="305405"/>
                  </a:lnTo>
                  <a:lnTo>
                    <a:pt x="12732" y="344344"/>
                  </a:lnTo>
                  <a:lnTo>
                    <a:pt x="26003" y="388881"/>
                  </a:lnTo>
                  <a:lnTo>
                    <a:pt x="43048" y="424934"/>
                  </a:lnTo>
                  <a:lnTo>
                    <a:pt x="73893" y="472220"/>
                  </a:lnTo>
                  <a:lnTo>
                    <a:pt x="105738" y="512448"/>
                  </a:lnTo>
                  <a:lnTo>
                    <a:pt x="137116" y="549910"/>
                  </a:lnTo>
                  <a:lnTo>
                    <a:pt x="179062" y="578790"/>
                  </a:lnTo>
                  <a:lnTo>
                    <a:pt x="218235" y="604878"/>
                  </a:lnTo>
                  <a:lnTo>
                    <a:pt x="263093" y="622809"/>
                  </a:lnTo>
                  <a:lnTo>
                    <a:pt x="303626" y="633720"/>
                  </a:lnTo>
                  <a:lnTo>
                    <a:pt x="342206" y="636189"/>
                  </a:lnTo>
                  <a:lnTo>
                    <a:pt x="380401" y="629073"/>
                  </a:lnTo>
                  <a:lnTo>
                    <a:pt x="418519" y="614653"/>
                  </a:lnTo>
                  <a:lnTo>
                    <a:pt x="458544" y="585590"/>
                  </a:lnTo>
                  <a:lnTo>
                    <a:pt x="497789" y="540257"/>
                  </a:lnTo>
                  <a:lnTo>
                    <a:pt x="514800" y="511531"/>
                  </a:lnTo>
                  <a:lnTo>
                    <a:pt x="524442" y="464435"/>
                  </a:lnTo>
                  <a:lnTo>
                    <a:pt x="530340" y="426976"/>
                  </a:lnTo>
                  <a:lnTo>
                    <a:pt x="532088" y="389067"/>
                  </a:lnTo>
                  <a:lnTo>
                    <a:pt x="532606" y="348201"/>
                  </a:lnTo>
                  <a:lnTo>
                    <a:pt x="529937" y="302579"/>
                  </a:lnTo>
                  <a:lnTo>
                    <a:pt x="522444" y="258370"/>
                  </a:lnTo>
                  <a:lnTo>
                    <a:pt x="507876" y="215637"/>
                  </a:lnTo>
                  <a:lnTo>
                    <a:pt x="483452" y="172284"/>
                  </a:lnTo>
                  <a:lnTo>
                    <a:pt x="456106" y="132627"/>
                  </a:lnTo>
                  <a:lnTo>
                    <a:pt x="419223" y="85986"/>
                  </a:lnTo>
                  <a:lnTo>
                    <a:pt x="389949" y="55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SMARTInkShape-734"/>
            <p:cNvSpPr/>
            <p:nvPr>
              <p:custDataLst>
                <p:tags r:id="rId216"/>
              </p:custDataLst>
            </p:nvPr>
          </p:nvSpPr>
          <p:spPr>
            <a:xfrm>
              <a:off x="6391309" y="4763493"/>
              <a:ext cx="209467" cy="156522"/>
            </a:xfrm>
            <a:custGeom>
              <a:avLst/>
              <a:gdLst/>
              <a:ahLst/>
              <a:cxnLst/>
              <a:rect l="0" t="0" r="0" b="0"/>
              <a:pathLst>
                <a:path w="209467" h="156522">
                  <a:moveTo>
                    <a:pt x="9491" y="94257"/>
                  </a:moveTo>
                  <a:lnTo>
                    <a:pt x="9491" y="94257"/>
                  </a:lnTo>
                  <a:lnTo>
                    <a:pt x="4435" y="89201"/>
                  </a:lnTo>
                  <a:lnTo>
                    <a:pt x="1952" y="83896"/>
                  </a:lnTo>
                  <a:lnTo>
                    <a:pt x="0" y="43835"/>
                  </a:lnTo>
                  <a:lnTo>
                    <a:pt x="2804" y="37275"/>
                  </a:lnTo>
                  <a:lnTo>
                    <a:pt x="22357" y="14892"/>
                  </a:lnTo>
                  <a:lnTo>
                    <a:pt x="28615" y="11359"/>
                  </a:lnTo>
                  <a:lnTo>
                    <a:pt x="70191" y="0"/>
                  </a:lnTo>
                  <a:lnTo>
                    <a:pt x="114495" y="153"/>
                  </a:lnTo>
                  <a:lnTo>
                    <a:pt x="161718" y="10771"/>
                  </a:lnTo>
                  <a:lnTo>
                    <a:pt x="178068" y="18721"/>
                  </a:lnTo>
                  <a:lnTo>
                    <a:pt x="202998" y="40321"/>
                  </a:lnTo>
                  <a:lnTo>
                    <a:pt x="206619" y="46649"/>
                  </a:lnTo>
                  <a:lnTo>
                    <a:pt x="208658" y="58984"/>
                  </a:lnTo>
                  <a:lnTo>
                    <a:pt x="209466" y="87515"/>
                  </a:lnTo>
                  <a:lnTo>
                    <a:pt x="204445" y="102372"/>
                  </a:lnTo>
                  <a:lnTo>
                    <a:pt x="193267" y="118752"/>
                  </a:lnTo>
                  <a:lnTo>
                    <a:pt x="182947" y="128914"/>
                  </a:lnTo>
                  <a:lnTo>
                    <a:pt x="155356" y="147150"/>
                  </a:lnTo>
                  <a:lnTo>
                    <a:pt x="121380" y="156521"/>
                  </a:lnTo>
                  <a:lnTo>
                    <a:pt x="74000" y="148701"/>
                  </a:lnTo>
                  <a:lnTo>
                    <a:pt x="59296" y="141080"/>
                  </a:lnTo>
                  <a:lnTo>
                    <a:pt x="25404" y="110118"/>
                  </a:lnTo>
                  <a:lnTo>
                    <a:pt x="21855" y="103776"/>
                  </a:lnTo>
                  <a:lnTo>
                    <a:pt x="19390" y="94452"/>
                  </a:lnTo>
                  <a:lnTo>
                    <a:pt x="19182" y="89758"/>
                  </a:lnTo>
                  <a:lnTo>
                    <a:pt x="21912" y="84143"/>
                  </a:lnTo>
                  <a:lnTo>
                    <a:pt x="28541" y="75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SMARTInkShape-735"/>
            <p:cNvSpPr/>
            <p:nvPr>
              <p:custDataLst>
                <p:tags r:id="rId217"/>
              </p:custDataLst>
            </p:nvPr>
          </p:nvSpPr>
          <p:spPr>
            <a:xfrm>
              <a:off x="6410325" y="4800600"/>
              <a:ext cx="95251" cy="285751"/>
            </a:xfrm>
            <a:custGeom>
              <a:avLst/>
              <a:gdLst/>
              <a:ahLst/>
              <a:cxnLst/>
              <a:rect l="0" t="0" r="0" b="0"/>
              <a:pathLst>
                <a:path w="95251" h="285751">
                  <a:moveTo>
                    <a:pt x="95250" y="0"/>
                  </a:moveTo>
                  <a:lnTo>
                    <a:pt x="95250" y="0"/>
                  </a:lnTo>
                  <a:lnTo>
                    <a:pt x="87049" y="0"/>
                  </a:lnTo>
                  <a:lnTo>
                    <a:pt x="81061" y="5056"/>
                  </a:lnTo>
                  <a:lnTo>
                    <a:pt x="78360" y="10361"/>
                  </a:lnTo>
                  <a:lnTo>
                    <a:pt x="64497" y="52703"/>
                  </a:lnTo>
                  <a:lnTo>
                    <a:pt x="47434" y="97682"/>
                  </a:lnTo>
                  <a:lnTo>
                    <a:pt x="40866" y="124545"/>
                  </a:lnTo>
                  <a:lnTo>
                    <a:pt x="36097" y="149792"/>
                  </a:lnTo>
                  <a:lnTo>
                    <a:pt x="23020" y="190352"/>
                  </a:lnTo>
                  <a:lnTo>
                    <a:pt x="11743" y="237931"/>
                  </a:lnTo>
                  <a:lnTo>
                    <a:pt x="8759" y="262245"/>
                  </a:lnTo>
                  <a:lnTo>
                    <a:pt x="2044" y="275972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5" name="SMARTInkShape-Group89"/>
          <p:cNvGrpSpPr/>
          <p:nvPr/>
        </p:nvGrpSpPr>
        <p:grpSpPr>
          <a:xfrm>
            <a:off x="1200150" y="1886392"/>
            <a:ext cx="3209926" cy="590109"/>
            <a:chOff x="1200150" y="1886392"/>
            <a:chExt cx="3209926" cy="590109"/>
          </a:xfrm>
        </p:grpSpPr>
        <p:sp>
          <p:nvSpPr>
            <p:cNvPr id="33" name="SMARTInkShape-736"/>
            <p:cNvSpPr/>
            <p:nvPr>
              <p:custDataLst>
                <p:tags r:id="rId203"/>
              </p:custDataLst>
            </p:nvPr>
          </p:nvSpPr>
          <p:spPr>
            <a:xfrm>
              <a:off x="4210050" y="193357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22390" y="9525"/>
                  </a:lnTo>
                  <a:lnTo>
                    <a:pt x="66929" y="588"/>
                  </a:lnTo>
                  <a:lnTo>
                    <a:pt x="111140" y="34"/>
                  </a:lnTo>
                  <a:lnTo>
                    <a:pt x="154518" y="2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SMARTInkShape-737"/>
            <p:cNvSpPr/>
            <p:nvPr>
              <p:custDataLst>
                <p:tags r:id="rId204"/>
              </p:custDataLst>
            </p:nvPr>
          </p:nvSpPr>
          <p:spPr>
            <a:xfrm>
              <a:off x="3552825" y="1886392"/>
              <a:ext cx="857251" cy="245720"/>
            </a:xfrm>
            <a:custGeom>
              <a:avLst/>
              <a:gdLst/>
              <a:ahLst/>
              <a:cxnLst/>
              <a:rect l="0" t="0" r="0" b="0"/>
              <a:pathLst>
                <a:path w="857251" h="245720">
                  <a:moveTo>
                    <a:pt x="0" y="142433"/>
                  </a:moveTo>
                  <a:lnTo>
                    <a:pt x="0" y="142433"/>
                  </a:lnTo>
                  <a:lnTo>
                    <a:pt x="0" y="150634"/>
                  </a:lnTo>
                  <a:lnTo>
                    <a:pt x="6546" y="159301"/>
                  </a:lnTo>
                  <a:lnTo>
                    <a:pt x="8642" y="168127"/>
                  </a:lnTo>
                  <a:lnTo>
                    <a:pt x="9523" y="215459"/>
                  </a:lnTo>
                  <a:lnTo>
                    <a:pt x="9525" y="236194"/>
                  </a:lnTo>
                  <a:lnTo>
                    <a:pt x="9525" y="228511"/>
                  </a:lnTo>
                  <a:lnTo>
                    <a:pt x="16071" y="220623"/>
                  </a:lnTo>
                  <a:lnTo>
                    <a:pt x="17726" y="214932"/>
                  </a:lnTo>
                  <a:lnTo>
                    <a:pt x="20031" y="178014"/>
                  </a:lnTo>
                  <a:lnTo>
                    <a:pt x="44558" y="130519"/>
                  </a:lnTo>
                  <a:lnTo>
                    <a:pt x="50848" y="121969"/>
                  </a:lnTo>
                  <a:lnTo>
                    <a:pt x="57172" y="117463"/>
                  </a:lnTo>
                  <a:lnTo>
                    <a:pt x="60339" y="116261"/>
                  </a:lnTo>
                  <a:lnTo>
                    <a:pt x="62451" y="114402"/>
                  </a:lnTo>
                  <a:lnTo>
                    <a:pt x="71567" y="99731"/>
                  </a:lnTo>
                  <a:lnTo>
                    <a:pt x="73111" y="99149"/>
                  </a:lnTo>
                  <a:lnTo>
                    <a:pt x="74141" y="99818"/>
                  </a:lnTo>
                  <a:lnTo>
                    <a:pt x="74827" y="101323"/>
                  </a:lnTo>
                  <a:lnTo>
                    <a:pt x="76343" y="102327"/>
                  </a:lnTo>
                  <a:lnTo>
                    <a:pt x="80850" y="103441"/>
                  </a:lnTo>
                  <a:lnTo>
                    <a:pt x="82475" y="104797"/>
                  </a:lnTo>
                  <a:lnTo>
                    <a:pt x="84281" y="109125"/>
                  </a:lnTo>
                  <a:lnTo>
                    <a:pt x="85720" y="154786"/>
                  </a:lnTo>
                  <a:lnTo>
                    <a:pt x="85722" y="160193"/>
                  </a:lnTo>
                  <a:lnTo>
                    <a:pt x="84665" y="163798"/>
                  </a:lnTo>
                  <a:lnTo>
                    <a:pt x="82901" y="166201"/>
                  </a:lnTo>
                  <a:lnTo>
                    <a:pt x="80668" y="167804"/>
                  </a:lnTo>
                  <a:lnTo>
                    <a:pt x="79178" y="169930"/>
                  </a:lnTo>
                  <a:lnTo>
                    <a:pt x="76210" y="180491"/>
                  </a:lnTo>
                  <a:lnTo>
                    <a:pt x="110154" y="145521"/>
                  </a:lnTo>
                  <a:lnTo>
                    <a:pt x="116303" y="132891"/>
                  </a:lnTo>
                  <a:lnTo>
                    <a:pt x="118811" y="129721"/>
                  </a:lnTo>
                  <a:lnTo>
                    <a:pt x="124419" y="126200"/>
                  </a:lnTo>
                  <a:lnTo>
                    <a:pt x="141028" y="123548"/>
                  </a:lnTo>
                  <a:lnTo>
                    <a:pt x="147384" y="128488"/>
                  </a:lnTo>
                  <a:lnTo>
                    <a:pt x="150171" y="133766"/>
                  </a:lnTo>
                  <a:lnTo>
                    <a:pt x="150914" y="136655"/>
                  </a:lnTo>
                  <a:lnTo>
                    <a:pt x="159743" y="152033"/>
                  </a:lnTo>
                  <a:lnTo>
                    <a:pt x="160470" y="155183"/>
                  </a:lnTo>
                  <a:lnTo>
                    <a:pt x="166551" y="164673"/>
                  </a:lnTo>
                  <a:lnTo>
                    <a:pt x="175055" y="174187"/>
                  </a:lnTo>
                  <a:lnTo>
                    <a:pt x="181166" y="177713"/>
                  </a:lnTo>
                  <a:lnTo>
                    <a:pt x="187410" y="180338"/>
                  </a:lnTo>
                  <a:lnTo>
                    <a:pt x="209555" y="196935"/>
                  </a:lnTo>
                  <a:lnTo>
                    <a:pt x="250433" y="208670"/>
                  </a:lnTo>
                  <a:lnTo>
                    <a:pt x="265290" y="208978"/>
                  </a:lnTo>
                  <a:lnTo>
                    <a:pt x="274187" y="206228"/>
                  </a:lnTo>
                  <a:lnTo>
                    <a:pt x="281670" y="202536"/>
                  </a:lnTo>
                  <a:lnTo>
                    <a:pt x="291832" y="199400"/>
                  </a:lnTo>
                  <a:lnTo>
                    <a:pt x="307940" y="186441"/>
                  </a:lnTo>
                  <a:lnTo>
                    <a:pt x="329140" y="155990"/>
                  </a:lnTo>
                  <a:lnTo>
                    <a:pt x="332120" y="145862"/>
                  </a:lnTo>
                  <a:lnTo>
                    <a:pt x="333210" y="129767"/>
                  </a:lnTo>
                  <a:lnTo>
                    <a:pt x="330479" y="123398"/>
                  </a:lnTo>
                  <a:lnTo>
                    <a:pt x="328269" y="120218"/>
                  </a:lnTo>
                  <a:lnTo>
                    <a:pt x="322992" y="116685"/>
                  </a:lnTo>
                  <a:lnTo>
                    <a:pt x="314408" y="114230"/>
                  </a:lnTo>
                  <a:lnTo>
                    <a:pt x="301218" y="113907"/>
                  </a:lnTo>
                  <a:lnTo>
                    <a:pt x="295094" y="116702"/>
                  </a:lnTo>
                  <a:lnTo>
                    <a:pt x="263522" y="145657"/>
                  </a:lnTo>
                  <a:lnTo>
                    <a:pt x="259996" y="151980"/>
                  </a:lnTo>
                  <a:lnTo>
                    <a:pt x="258011" y="164312"/>
                  </a:lnTo>
                  <a:lnTo>
                    <a:pt x="257340" y="182385"/>
                  </a:lnTo>
                  <a:lnTo>
                    <a:pt x="260071" y="189470"/>
                  </a:lnTo>
                  <a:lnTo>
                    <a:pt x="279570" y="212249"/>
                  </a:lnTo>
                  <a:lnTo>
                    <a:pt x="288647" y="215795"/>
                  </a:lnTo>
                  <a:lnTo>
                    <a:pt x="310277" y="219318"/>
                  </a:lnTo>
                  <a:lnTo>
                    <a:pt x="321475" y="225068"/>
                  </a:lnTo>
                  <a:lnTo>
                    <a:pt x="331967" y="226785"/>
                  </a:lnTo>
                  <a:lnTo>
                    <a:pt x="340863" y="224725"/>
                  </a:lnTo>
                  <a:lnTo>
                    <a:pt x="348345" y="221341"/>
                  </a:lnTo>
                  <a:lnTo>
                    <a:pt x="358507" y="218377"/>
                  </a:lnTo>
                  <a:lnTo>
                    <a:pt x="392366" y="196274"/>
                  </a:lnTo>
                  <a:lnTo>
                    <a:pt x="396635" y="189999"/>
                  </a:lnTo>
                  <a:lnTo>
                    <a:pt x="408559" y="156013"/>
                  </a:lnTo>
                  <a:lnTo>
                    <a:pt x="409574" y="118006"/>
                  </a:lnTo>
                  <a:lnTo>
                    <a:pt x="409575" y="164670"/>
                  </a:lnTo>
                  <a:lnTo>
                    <a:pt x="412397" y="171013"/>
                  </a:lnTo>
                  <a:lnTo>
                    <a:pt x="416121" y="177360"/>
                  </a:lnTo>
                  <a:lnTo>
                    <a:pt x="418512" y="190058"/>
                  </a:lnTo>
                  <a:lnTo>
                    <a:pt x="419066" y="204082"/>
                  </a:lnTo>
                  <a:lnTo>
                    <a:pt x="420136" y="205757"/>
                  </a:lnTo>
                  <a:lnTo>
                    <a:pt x="421907" y="206874"/>
                  </a:lnTo>
                  <a:lnTo>
                    <a:pt x="428232" y="208977"/>
                  </a:lnTo>
                  <a:lnTo>
                    <a:pt x="428591" y="200896"/>
                  </a:lnTo>
                  <a:lnTo>
                    <a:pt x="435164" y="192238"/>
                  </a:lnTo>
                  <a:lnTo>
                    <a:pt x="449857" y="152529"/>
                  </a:lnTo>
                  <a:lnTo>
                    <a:pt x="464896" y="129612"/>
                  </a:lnTo>
                  <a:lnTo>
                    <a:pt x="479706" y="118996"/>
                  </a:lnTo>
                  <a:lnTo>
                    <a:pt x="487664" y="116142"/>
                  </a:lnTo>
                  <a:lnTo>
                    <a:pt x="490209" y="114322"/>
                  </a:lnTo>
                  <a:lnTo>
                    <a:pt x="491906" y="112051"/>
                  </a:lnTo>
                  <a:lnTo>
                    <a:pt x="493037" y="109478"/>
                  </a:lnTo>
                  <a:lnTo>
                    <a:pt x="494850" y="107763"/>
                  </a:lnTo>
                  <a:lnTo>
                    <a:pt x="499686" y="105858"/>
                  </a:lnTo>
                  <a:lnTo>
                    <a:pt x="512575" y="104467"/>
                  </a:lnTo>
                  <a:lnTo>
                    <a:pt x="518881" y="109429"/>
                  </a:lnTo>
                  <a:lnTo>
                    <a:pt x="521655" y="114712"/>
                  </a:lnTo>
                  <a:lnTo>
                    <a:pt x="522395" y="117602"/>
                  </a:lnTo>
                  <a:lnTo>
                    <a:pt x="531219" y="132983"/>
                  </a:lnTo>
                  <a:lnTo>
                    <a:pt x="538419" y="178849"/>
                  </a:lnTo>
                  <a:lnTo>
                    <a:pt x="542331" y="198943"/>
                  </a:lnTo>
                  <a:lnTo>
                    <a:pt x="542529" y="202331"/>
                  </a:lnTo>
                  <a:lnTo>
                    <a:pt x="545571" y="208918"/>
                  </a:lnTo>
                  <a:lnTo>
                    <a:pt x="549393" y="215374"/>
                  </a:lnTo>
                  <a:lnTo>
                    <a:pt x="552603" y="224958"/>
                  </a:lnTo>
                  <a:lnTo>
                    <a:pt x="557104" y="231322"/>
                  </a:lnTo>
                  <a:lnTo>
                    <a:pt x="562632" y="234856"/>
                  </a:lnTo>
                  <a:lnTo>
                    <a:pt x="568617" y="237485"/>
                  </a:lnTo>
                  <a:lnTo>
                    <a:pt x="577936" y="243857"/>
                  </a:lnTo>
                  <a:lnTo>
                    <a:pt x="584238" y="245719"/>
                  </a:lnTo>
                  <a:lnTo>
                    <a:pt x="587401" y="245157"/>
                  </a:lnTo>
                  <a:lnTo>
                    <a:pt x="597966" y="240368"/>
                  </a:lnTo>
                  <a:lnTo>
                    <a:pt x="612973" y="237420"/>
                  </a:lnTo>
                  <a:lnTo>
                    <a:pt x="624593" y="230314"/>
                  </a:lnTo>
                  <a:lnTo>
                    <a:pt x="641234" y="215324"/>
                  </a:lnTo>
                  <a:lnTo>
                    <a:pt x="660032" y="192026"/>
                  </a:lnTo>
                  <a:lnTo>
                    <a:pt x="670114" y="183524"/>
                  </a:lnTo>
                  <a:lnTo>
                    <a:pt x="678123" y="172690"/>
                  </a:lnTo>
                  <a:lnTo>
                    <a:pt x="682388" y="160820"/>
                  </a:lnTo>
                  <a:lnTo>
                    <a:pt x="690183" y="135952"/>
                  </a:lnTo>
                  <a:lnTo>
                    <a:pt x="702187" y="104316"/>
                  </a:lnTo>
                  <a:lnTo>
                    <a:pt x="706883" y="85278"/>
                  </a:lnTo>
                  <a:lnTo>
                    <a:pt x="712155" y="66231"/>
                  </a:lnTo>
                  <a:lnTo>
                    <a:pt x="714447" y="54591"/>
                  </a:lnTo>
                  <a:lnTo>
                    <a:pt x="722446" y="35040"/>
                  </a:lnTo>
                  <a:lnTo>
                    <a:pt x="724671" y="21893"/>
                  </a:lnTo>
                  <a:lnTo>
                    <a:pt x="732063" y="10979"/>
                  </a:lnTo>
                  <a:lnTo>
                    <a:pt x="733389" y="0"/>
                  </a:lnTo>
                  <a:lnTo>
                    <a:pt x="733425" y="27284"/>
                  </a:lnTo>
                  <a:lnTo>
                    <a:pt x="730603" y="35870"/>
                  </a:lnTo>
                  <a:lnTo>
                    <a:pt x="726879" y="44272"/>
                  </a:lnTo>
                  <a:lnTo>
                    <a:pt x="724016" y="91767"/>
                  </a:lnTo>
                  <a:lnTo>
                    <a:pt x="723904" y="134899"/>
                  </a:lnTo>
                  <a:lnTo>
                    <a:pt x="724959" y="158374"/>
                  </a:lnTo>
                  <a:lnTo>
                    <a:pt x="732542" y="185913"/>
                  </a:lnTo>
                  <a:lnTo>
                    <a:pt x="733033" y="192802"/>
                  </a:lnTo>
                  <a:lnTo>
                    <a:pt x="736073" y="199392"/>
                  </a:lnTo>
                  <a:lnTo>
                    <a:pt x="746648" y="212245"/>
                  </a:lnTo>
                  <a:lnTo>
                    <a:pt x="755530" y="215794"/>
                  </a:lnTo>
                  <a:lnTo>
                    <a:pt x="765474" y="218430"/>
                  </a:lnTo>
                  <a:lnTo>
                    <a:pt x="780482" y="225923"/>
                  </a:lnTo>
                  <a:lnTo>
                    <a:pt x="783846" y="226668"/>
                  </a:lnTo>
                  <a:lnTo>
                    <a:pt x="793229" y="224674"/>
                  </a:lnTo>
                  <a:lnTo>
                    <a:pt x="818547" y="216341"/>
                  </a:lnTo>
                  <a:lnTo>
                    <a:pt x="841492" y="201398"/>
                  </a:lnTo>
                  <a:lnTo>
                    <a:pt x="854966" y="183699"/>
                  </a:lnTo>
                  <a:lnTo>
                    <a:pt x="857250" y="171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SMARTInkShape-738"/>
            <p:cNvSpPr/>
            <p:nvPr>
              <p:custDataLst>
                <p:tags r:id="rId205"/>
              </p:custDataLst>
            </p:nvPr>
          </p:nvSpPr>
          <p:spPr>
            <a:xfrm>
              <a:off x="3400425" y="2028825"/>
              <a:ext cx="104738" cy="238126"/>
            </a:xfrm>
            <a:custGeom>
              <a:avLst/>
              <a:gdLst/>
              <a:ahLst/>
              <a:cxnLst/>
              <a:rect l="0" t="0" r="0" b="0"/>
              <a:pathLst>
                <a:path w="104738" h="238126">
                  <a:moveTo>
                    <a:pt x="66675" y="0"/>
                  </a:moveTo>
                  <a:lnTo>
                    <a:pt x="66675" y="0"/>
                  </a:lnTo>
                  <a:lnTo>
                    <a:pt x="66675" y="5056"/>
                  </a:lnTo>
                  <a:lnTo>
                    <a:pt x="67733" y="6546"/>
                  </a:lnTo>
                  <a:lnTo>
                    <a:pt x="69497" y="7539"/>
                  </a:lnTo>
                  <a:lnTo>
                    <a:pt x="74876" y="9133"/>
                  </a:lnTo>
                  <a:lnTo>
                    <a:pt x="84285" y="17692"/>
                  </a:lnTo>
                  <a:lnTo>
                    <a:pt x="93800" y="18931"/>
                  </a:lnTo>
                  <a:lnTo>
                    <a:pt x="104648" y="19049"/>
                  </a:lnTo>
                  <a:lnTo>
                    <a:pt x="104737" y="24106"/>
                  </a:lnTo>
                  <a:lnTo>
                    <a:pt x="103692" y="25596"/>
                  </a:lnTo>
                  <a:lnTo>
                    <a:pt x="101936" y="26589"/>
                  </a:lnTo>
                  <a:lnTo>
                    <a:pt x="99707" y="27251"/>
                  </a:lnTo>
                  <a:lnTo>
                    <a:pt x="98222" y="28751"/>
                  </a:lnTo>
                  <a:lnTo>
                    <a:pt x="93014" y="38762"/>
                  </a:lnTo>
                  <a:lnTo>
                    <a:pt x="82109" y="50931"/>
                  </a:lnTo>
                  <a:lnTo>
                    <a:pt x="78826" y="60030"/>
                  </a:lnTo>
                  <a:lnTo>
                    <a:pt x="77951" y="65420"/>
                  </a:lnTo>
                  <a:lnTo>
                    <a:pt x="75250" y="70072"/>
                  </a:lnTo>
                  <a:lnTo>
                    <a:pt x="54895" y="93568"/>
                  </a:lnTo>
                  <a:lnTo>
                    <a:pt x="35006" y="138507"/>
                  </a:lnTo>
                  <a:lnTo>
                    <a:pt x="21347" y="184080"/>
                  </a:lnTo>
                  <a:lnTo>
                    <a:pt x="1479" y="231609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SMARTInkShape-739"/>
            <p:cNvSpPr/>
            <p:nvPr>
              <p:custDataLst>
                <p:tags r:id="rId206"/>
              </p:custDataLst>
            </p:nvPr>
          </p:nvSpPr>
          <p:spPr>
            <a:xfrm>
              <a:off x="3248583" y="2020789"/>
              <a:ext cx="123103" cy="103272"/>
            </a:xfrm>
            <a:custGeom>
              <a:avLst/>
              <a:gdLst/>
              <a:ahLst/>
              <a:cxnLst/>
              <a:rect l="0" t="0" r="0" b="0"/>
              <a:pathLst>
                <a:path w="123103" h="103272">
                  <a:moveTo>
                    <a:pt x="47067" y="84236"/>
                  </a:moveTo>
                  <a:lnTo>
                    <a:pt x="47067" y="84236"/>
                  </a:lnTo>
                  <a:lnTo>
                    <a:pt x="52124" y="84236"/>
                  </a:lnTo>
                  <a:lnTo>
                    <a:pt x="57428" y="81414"/>
                  </a:lnTo>
                  <a:lnTo>
                    <a:pt x="89670" y="51148"/>
                  </a:lnTo>
                  <a:lnTo>
                    <a:pt x="92460" y="45541"/>
                  </a:lnTo>
                  <a:lnTo>
                    <a:pt x="94496" y="27034"/>
                  </a:lnTo>
                  <a:lnTo>
                    <a:pt x="94561" y="23876"/>
                  </a:lnTo>
                  <a:lnTo>
                    <a:pt x="91812" y="17545"/>
                  </a:lnTo>
                  <a:lnTo>
                    <a:pt x="80499" y="3536"/>
                  </a:lnTo>
                  <a:lnTo>
                    <a:pt x="72157" y="744"/>
                  </a:lnTo>
                  <a:lnTo>
                    <a:pt x="66968" y="0"/>
                  </a:lnTo>
                  <a:lnTo>
                    <a:pt x="58382" y="1995"/>
                  </a:lnTo>
                  <a:lnTo>
                    <a:pt x="51037" y="5351"/>
                  </a:lnTo>
                  <a:lnTo>
                    <a:pt x="40953" y="8299"/>
                  </a:lnTo>
                  <a:lnTo>
                    <a:pt x="24873" y="21189"/>
                  </a:lnTo>
                  <a:lnTo>
                    <a:pt x="3677" y="51630"/>
                  </a:lnTo>
                  <a:lnTo>
                    <a:pt x="697" y="61757"/>
                  </a:lnTo>
                  <a:lnTo>
                    <a:pt x="0" y="68248"/>
                  </a:lnTo>
                  <a:lnTo>
                    <a:pt x="2512" y="74661"/>
                  </a:lnTo>
                  <a:lnTo>
                    <a:pt x="21847" y="96933"/>
                  </a:lnTo>
                  <a:lnTo>
                    <a:pt x="28097" y="100462"/>
                  </a:lnTo>
                  <a:lnTo>
                    <a:pt x="40388" y="102449"/>
                  </a:lnTo>
                  <a:lnTo>
                    <a:pt x="87834" y="103271"/>
                  </a:lnTo>
                  <a:lnTo>
                    <a:pt x="94466" y="100457"/>
                  </a:lnTo>
                  <a:lnTo>
                    <a:pt x="116904" y="80896"/>
                  </a:lnTo>
                  <a:lnTo>
                    <a:pt x="120439" y="74637"/>
                  </a:lnTo>
                  <a:lnTo>
                    <a:pt x="122708" y="61996"/>
                  </a:lnTo>
                  <a:lnTo>
                    <a:pt x="123102" y="52482"/>
                  </a:lnTo>
                  <a:lnTo>
                    <a:pt x="120371" y="46134"/>
                  </a:lnTo>
                  <a:lnTo>
                    <a:pt x="116688" y="39785"/>
                  </a:lnTo>
                  <a:lnTo>
                    <a:pt x="113557" y="30261"/>
                  </a:lnTo>
                  <a:lnTo>
                    <a:pt x="109074" y="23911"/>
                  </a:lnTo>
                  <a:lnTo>
                    <a:pt x="95543" y="14386"/>
                  </a:lnTo>
                  <a:lnTo>
                    <a:pt x="83185" y="9918"/>
                  </a:lnTo>
                  <a:lnTo>
                    <a:pt x="72820" y="8593"/>
                  </a:lnTo>
                  <a:lnTo>
                    <a:pt x="66274" y="11106"/>
                  </a:lnTo>
                  <a:lnTo>
                    <a:pt x="58505" y="16286"/>
                  </a:lnTo>
                  <a:lnTo>
                    <a:pt x="37542" y="17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SMARTInkShape-740"/>
            <p:cNvSpPr/>
            <p:nvPr>
              <p:custDataLst>
                <p:tags r:id="rId207"/>
              </p:custDataLst>
            </p:nvPr>
          </p:nvSpPr>
          <p:spPr>
            <a:xfrm>
              <a:off x="3191781" y="1914525"/>
              <a:ext cx="27670" cy="200026"/>
            </a:xfrm>
            <a:custGeom>
              <a:avLst/>
              <a:gdLst/>
              <a:ahLst/>
              <a:cxnLst/>
              <a:rect l="0" t="0" r="0" b="0"/>
              <a:pathLst>
                <a:path w="27670" h="200026">
                  <a:moveTo>
                    <a:pt x="18144" y="0"/>
                  </a:moveTo>
                  <a:lnTo>
                    <a:pt x="18144" y="0"/>
                  </a:lnTo>
                  <a:lnTo>
                    <a:pt x="18144" y="30591"/>
                  </a:lnTo>
                  <a:lnTo>
                    <a:pt x="9207" y="76403"/>
                  </a:lnTo>
                  <a:lnTo>
                    <a:pt x="7822" y="88990"/>
                  </a:lnTo>
                  <a:lnTo>
                    <a:pt x="0" y="127008"/>
                  </a:lnTo>
                  <a:lnTo>
                    <a:pt x="421" y="144994"/>
                  </a:lnTo>
                  <a:lnTo>
                    <a:pt x="7330" y="164543"/>
                  </a:lnTo>
                  <a:lnTo>
                    <a:pt x="9423" y="184236"/>
                  </a:lnTo>
                  <a:lnTo>
                    <a:pt x="16787" y="197737"/>
                  </a:lnTo>
                  <a:lnTo>
                    <a:pt x="18297" y="198500"/>
                  </a:lnTo>
                  <a:lnTo>
                    <a:pt x="27669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SMARTInkShape-741"/>
            <p:cNvSpPr/>
            <p:nvPr>
              <p:custDataLst>
                <p:tags r:id="rId208"/>
              </p:custDataLst>
            </p:nvPr>
          </p:nvSpPr>
          <p:spPr>
            <a:xfrm>
              <a:off x="3000427" y="2001754"/>
              <a:ext cx="142823" cy="263703"/>
            </a:xfrm>
            <a:custGeom>
              <a:avLst/>
              <a:gdLst/>
              <a:ahLst/>
              <a:cxnLst/>
              <a:rect l="0" t="0" r="0" b="0"/>
              <a:pathLst>
                <a:path w="142823" h="263703">
                  <a:moveTo>
                    <a:pt x="28523" y="74696"/>
                  </a:moveTo>
                  <a:lnTo>
                    <a:pt x="28523" y="74696"/>
                  </a:lnTo>
                  <a:lnTo>
                    <a:pt x="33580" y="79752"/>
                  </a:lnTo>
                  <a:lnTo>
                    <a:pt x="36062" y="85057"/>
                  </a:lnTo>
                  <a:lnTo>
                    <a:pt x="38014" y="129243"/>
                  </a:lnTo>
                  <a:lnTo>
                    <a:pt x="38047" y="171954"/>
                  </a:lnTo>
                  <a:lnTo>
                    <a:pt x="38048" y="214513"/>
                  </a:lnTo>
                  <a:lnTo>
                    <a:pt x="38048" y="260156"/>
                  </a:lnTo>
                  <a:lnTo>
                    <a:pt x="39106" y="261836"/>
                  </a:lnTo>
                  <a:lnTo>
                    <a:pt x="40870" y="262956"/>
                  </a:lnTo>
                  <a:lnTo>
                    <a:pt x="43105" y="263702"/>
                  </a:lnTo>
                  <a:lnTo>
                    <a:pt x="43536" y="263142"/>
                  </a:lnTo>
                  <a:lnTo>
                    <a:pt x="38980" y="256864"/>
                  </a:lnTo>
                  <a:lnTo>
                    <a:pt x="38064" y="213935"/>
                  </a:lnTo>
                  <a:lnTo>
                    <a:pt x="36995" y="195209"/>
                  </a:lnTo>
                  <a:lnTo>
                    <a:pt x="29406" y="150688"/>
                  </a:lnTo>
                  <a:lnTo>
                    <a:pt x="29843" y="129550"/>
                  </a:lnTo>
                  <a:lnTo>
                    <a:pt x="40297" y="84273"/>
                  </a:lnTo>
                  <a:lnTo>
                    <a:pt x="55278" y="52478"/>
                  </a:lnTo>
                  <a:lnTo>
                    <a:pt x="88467" y="14929"/>
                  </a:lnTo>
                  <a:lnTo>
                    <a:pt x="95029" y="11091"/>
                  </a:lnTo>
                  <a:lnTo>
                    <a:pt x="101473" y="8327"/>
                  </a:lnTo>
                  <a:lnTo>
                    <a:pt x="111051" y="1879"/>
                  </a:lnTo>
                  <a:lnTo>
                    <a:pt x="117413" y="0"/>
                  </a:lnTo>
                  <a:lnTo>
                    <a:pt x="120591" y="557"/>
                  </a:lnTo>
                  <a:lnTo>
                    <a:pt x="126945" y="3998"/>
                  </a:lnTo>
                  <a:lnTo>
                    <a:pt x="136472" y="11885"/>
                  </a:lnTo>
                  <a:lnTo>
                    <a:pt x="140000" y="17852"/>
                  </a:lnTo>
                  <a:lnTo>
                    <a:pt x="142265" y="30306"/>
                  </a:lnTo>
                  <a:lnTo>
                    <a:pt x="142801" y="74946"/>
                  </a:lnTo>
                  <a:lnTo>
                    <a:pt x="142822" y="119161"/>
                  </a:lnTo>
                  <a:lnTo>
                    <a:pt x="141764" y="143490"/>
                  </a:lnTo>
                  <a:lnTo>
                    <a:pt x="137767" y="152191"/>
                  </a:lnTo>
                  <a:lnTo>
                    <a:pt x="135218" y="154934"/>
                  </a:lnTo>
                  <a:lnTo>
                    <a:pt x="117313" y="166485"/>
                  </a:lnTo>
                  <a:lnTo>
                    <a:pt x="107865" y="168921"/>
                  </a:lnTo>
                  <a:lnTo>
                    <a:pt x="69239" y="169906"/>
                  </a:lnTo>
                  <a:lnTo>
                    <a:pt x="59672" y="167106"/>
                  </a:lnTo>
                  <a:lnTo>
                    <a:pt x="13561" y="134988"/>
                  </a:lnTo>
                  <a:lnTo>
                    <a:pt x="4452" y="125486"/>
                  </a:lnTo>
                  <a:lnTo>
                    <a:pt x="1950" y="119142"/>
                  </a:lnTo>
                  <a:lnTo>
                    <a:pt x="0" y="78294"/>
                  </a:lnTo>
                  <a:lnTo>
                    <a:pt x="2794" y="73473"/>
                  </a:lnTo>
                  <a:lnTo>
                    <a:pt x="9473" y="65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SMARTInkShape-742"/>
            <p:cNvSpPr/>
            <p:nvPr>
              <p:custDataLst>
                <p:tags r:id="rId209"/>
              </p:custDataLst>
            </p:nvPr>
          </p:nvSpPr>
          <p:spPr>
            <a:xfrm>
              <a:off x="2486025" y="2028885"/>
              <a:ext cx="476251" cy="161866"/>
            </a:xfrm>
            <a:custGeom>
              <a:avLst/>
              <a:gdLst/>
              <a:ahLst/>
              <a:cxnLst/>
              <a:rect l="0" t="0" r="0" b="0"/>
              <a:pathLst>
                <a:path w="476251" h="161866">
                  <a:moveTo>
                    <a:pt x="0" y="57090"/>
                  </a:moveTo>
                  <a:lnTo>
                    <a:pt x="0" y="57090"/>
                  </a:lnTo>
                  <a:lnTo>
                    <a:pt x="45056" y="57090"/>
                  </a:lnTo>
                  <a:lnTo>
                    <a:pt x="76516" y="56032"/>
                  </a:lnTo>
                  <a:lnTo>
                    <a:pt x="123770" y="47389"/>
                  </a:lnTo>
                  <a:lnTo>
                    <a:pt x="171261" y="38680"/>
                  </a:lnTo>
                  <a:lnTo>
                    <a:pt x="184066" y="37266"/>
                  </a:lnTo>
                  <a:lnTo>
                    <a:pt x="218234" y="29120"/>
                  </a:lnTo>
                  <a:lnTo>
                    <a:pt x="247088" y="28518"/>
                  </a:lnTo>
                  <a:lnTo>
                    <a:pt x="247649" y="72975"/>
                  </a:lnTo>
                  <a:lnTo>
                    <a:pt x="247650" y="79319"/>
                  </a:lnTo>
                  <a:lnTo>
                    <a:pt x="244828" y="85667"/>
                  </a:lnTo>
                  <a:lnTo>
                    <a:pt x="239449" y="93309"/>
                  </a:lnTo>
                  <a:lnTo>
                    <a:pt x="238387" y="102423"/>
                  </a:lnTo>
                  <a:lnTo>
                    <a:pt x="238125" y="114226"/>
                  </a:lnTo>
                  <a:lnTo>
                    <a:pt x="243182" y="109179"/>
                  </a:lnTo>
                  <a:lnTo>
                    <a:pt x="245664" y="103877"/>
                  </a:lnTo>
                  <a:lnTo>
                    <a:pt x="250421" y="68579"/>
                  </a:lnTo>
                  <a:lnTo>
                    <a:pt x="254173" y="60080"/>
                  </a:lnTo>
                  <a:lnTo>
                    <a:pt x="257344" y="44453"/>
                  </a:lnTo>
                  <a:lnTo>
                    <a:pt x="279530" y="7740"/>
                  </a:lnTo>
                  <a:lnTo>
                    <a:pt x="285808" y="3407"/>
                  </a:lnTo>
                  <a:lnTo>
                    <a:pt x="295292" y="967"/>
                  </a:lnTo>
                  <a:lnTo>
                    <a:pt x="317501" y="0"/>
                  </a:lnTo>
                  <a:lnTo>
                    <a:pt x="323851" y="2789"/>
                  </a:lnTo>
                  <a:lnTo>
                    <a:pt x="346075" y="22332"/>
                  </a:lnTo>
                  <a:lnTo>
                    <a:pt x="349603" y="28589"/>
                  </a:lnTo>
                  <a:lnTo>
                    <a:pt x="352229" y="34898"/>
                  </a:lnTo>
                  <a:lnTo>
                    <a:pt x="358599" y="44400"/>
                  </a:lnTo>
                  <a:lnTo>
                    <a:pt x="360957" y="53918"/>
                  </a:lnTo>
                  <a:lnTo>
                    <a:pt x="361509" y="60266"/>
                  </a:lnTo>
                  <a:lnTo>
                    <a:pt x="364576" y="66615"/>
                  </a:lnTo>
                  <a:lnTo>
                    <a:pt x="368409" y="72965"/>
                  </a:lnTo>
                  <a:lnTo>
                    <a:pt x="370870" y="85665"/>
                  </a:lnTo>
                  <a:lnTo>
                    <a:pt x="371472" y="95141"/>
                  </a:lnTo>
                  <a:lnTo>
                    <a:pt x="371475" y="81928"/>
                  </a:lnTo>
                  <a:lnTo>
                    <a:pt x="374297" y="75890"/>
                  </a:lnTo>
                  <a:lnTo>
                    <a:pt x="378021" y="69679"/>
                  </a:lnTo>
                  <a:lnTo>
                    <a:pt x="381176" y="60232"/>
                  </a:lnTo>
                  <a:lnTo>
                    <a:pt x="412789" y="16207"/>
                  </a:lnTo>
                  <a:lnTo>
                    <a:pt x="419117" y="12462"/>
                  </a:lnTo>
                  <a:lnTo>
                    <a:pt x="425458" y="9738"/>
                  </a:lnTo>
                  <a:lnTo>
                    <a:pt x="434977" y="3313"/>
                  </a:lnTo>
                  <a:lnTo>
                    <a:pt x="441326" y="1439"/>
                  </a:lnTo>
                  <a:lnTo>
                    <a:pt x="444501" y="1998"/>
                  </a:lnTo>
                  <a:lnTo>
                    <a:pt x="454025" y="7840"/>
                  </a:lnTo>
                  <a:lnTo>
                    <a:pt x="460375" y="13329"/>
                  </a:lnTo>
                  <a:lnTo>
                    <a:pt x="463903" y="19296"/>
                  </a:lnTo>
                  <a:lnTo>
                    <a:pt x="466529" y="25476"/>
                  </a:lnTo>
                  <a:lnTo>
                    <a:pt x="472899" y="34905"/>
                  </a:lnTo>
                  <a:lnTo>
                    <a:pt x="475257" y="45460"/>
                  </a:lnTo>
                  <a:lnTo>
                    <a:pt x="476211" y="92180"/>
                  </a:lnTo>
                  <a:lnTo>
                    <a:pt x="476248" y="135282"/>
                  </a:lnTo>
                  <a:lnTo>
                    <a:pt x="476250" y="161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SMARTInkShape-743"/>
            <p:cNvSpPr/>
            <p:nvPr>
              <p:custDataLst>
                <p:tags r:id="rId210"/>
              </p:custDataLst>
            </p:nvPr>
          </p:nvSpPr>
          <p:spPr>
            <a:xfrm>
              <a:off x="2497043" y="1924050"/>
              <a:ext cx="198371" cy="295022"/>
            </a:xfrm>
            <a:custGeom>
              <a:avLst/>
              <a:gdLst/>
              <a:ahLst/>
              <a:cxnLst/>
              <a:rect l="0" t="0" r="0" b="0"/>
              <a:pathLst>
                <a:path w="198371" h="295022">
                  <a:moveTo>
                    <a:pt x="150907" y="0"/>
                  </a:moveTo>
                  <a:lnTo>
                    <a:pt x="150907" y="0"/>
                  </a:lnTo>
                  <a:lnTo>
                    <a:pt x="198370" y="0"/>
                  </a:lnTo>
                  <a:lnTo>
                    <a:pt x="157218" y="0"/>
                  </a:lnTo>
                  <a:lnTo>
                    <a:pt x="150890" y="2822"/>
                  </a:lnTo>
                  <a:lnTo>
                    <a:pt x="147721" y="5056"/>
                  </a:lnTo>
                  <a:lnTo>
                    <a:pt x="124316" y="11759"/>
                  </a:lnTo>
                  <a:lnTo>
                    <a:pt x="77108" y="45534"/>
                  </a:lnTo>
                  <a:lnTo>
                    <a:pt x="35159" y="92241"/>
                  </a:lnTo>
                  <a:lnTo>
                    <a:pt x="14534" y="135246"/>
                  </a:lnTo>
                  <a:lnTo>
                    <a:pt x="3546" y="177409"/>
                  </a:lnTo>
                  <a:lnTo>
                    <a:pt x="0" y="201791"/>
                  </a:lnTo>
                  <a:lnTo>
                    <a:pt x="1993" y="214215"/>
                  </a:lnTo>
                  <a:lnTo>
                    <a:pt x="20936" y="254273"/>
                  </a:lnTo>
                  <a:lnTo>
                    <a:pt x="29995" y="263999"/>
                  </a:lnTo>
                  <a:lnTo>
                    <a:pt x="49817" y="275425"/>
                  </a:lnTo>
                  <a:lnTo>
                    <a:pt x="96067" y="292383"/>
                  </a:lnTo>
                  <a:lnTo>
                    <a:pt x="140749" y="295021"/>
                  </a:lnTo>
                  <a:lnTo>
                    <a:pt x="153800" y="294104"/>
                  </a:lnTo>
                  <a:lnTo>
                    <a:pt x="189007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SMARTInkShape-744"/>
            <p:cNvSpPr/>
            <p:nvPr>
              <p:custDataLst>
                <p:tags r:id="rId211"/>
              </p:custDataLst>
            </p:nvPr>
          </p:nvSpPr>
          <p:spPr>
            <a:xfrm>
              <a:off x="1924050" y="2009776"/>
              <a:ext cx="276226" cy="9525"/>
            </a:xfrm>
            <a:custGeom>
              <a:avLst/>
              <a:gdLst/>
              <a:ahLst/>
              <a:cxnLst/>
              <a:rect l="0" t="0" r="0" b="0"/>
              <a:pathLst>
                <a:path w="276226" h="9525">
                  <a:moveTo>
                    <a:pt x="0" y="9524"/>
                  </a:moveTo>
                  <a:lnTo>
                    <a:pt x="0" y="9524"/>
                  </a:lnTo>
                  <a:lnTo>
                    <a:pt x="22666" y="9524"/>
                  </a:lnTo>
                  <a:lnTo>
                    <a:pt x="69762" y="587"/>
                  </a:lnTo>
                  <a:lnTo>
                    <a:pt x="114707" y="77"/>
                  </a:lnTo>
                  <a:lnTo>
                    <a:pt x="161979" y="9"/>
                  </a:lnTo>
                  <a:lnTo>
                    <a:pt x="202018" y="0"/>
                  </a:lnTo>
                  <a:lnTo>
                    <a:pt x="229190" y="2822"/>
                  </a:lnTo>
                  <a:lnTo>
                    <a:pt x="276225" y="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SMARTInkShape-745"/>
            <p:cNvSpPr/>
            <p:nvPr>
              <p:custDataLst>
                <p:tags r:id="rId212"/>
              </p:custDataLst>
            </p:nvPr>
          </p:nvSpPr>
          <p:spPr>
            <a:xfrm>
              <a:off x="1667040" y="1952791"/>
              <a:ext cx="685636" cy="294976"/>
            </a:xfrm>
            <a:custGeom>
              <a:avLst/>
              <a:gdLst/>
              <a:ahLst/>
              <a:cxnLst/>
              <a:rect l="0" t="0" r="0" b="0"/>
              <a:pathLst>
                <a:path w="685636" h="294976">
                  <a:moveTo>
                    <a:pt x="76035" y="161759"/>
                  </a:moveTo>
                  <a:lnTo>
                    <a:pt x="76035" y="161759"/>
                  </a:lnTo>
                  <a:lnTo>
                    <a:pt x="42947" y="161759"/>
                  </a:lnTo>
                  <a:lnTo>
                    <a:pt x="37340" y="164581"/>
                  </a:lnTo>
                  <a:lnTo>
                    <a:pt x="6175" y="193558"/>
                  </a:lnTo>
                  <a:lnTo>
                    <a:pt x="2653" y="199881"/>
                  </a:lnTo>
                  <a:lnTo>
                    <a:pt x="670" y="212213"/>
                  </a:lnTo>
                  <a:lnTo>
                    <a:pt x="0" y="230286"/>
                  </a:lnTo>
                  <a:lnTo>
                    <a:pt x="2731" y="237371"/>
                  </a:lnTo>
                  <a:lnTo>
                    <a:pt x="14029" y="251949"/>
                  </a:lnTo>
                  <a:lnTo>
                    <a:pt x="22371" y="254760"/>
                  </a:lnTo>
                  <a:lnTo>
                    <a:pt x="50282" y="256877"/>
                  </a:lnTo>
                  <a:lnTo>
                    <a:pt x="56828" y="254128"/>
                  </a:lnTo>
                  <a:lnTo>
                    <a:pt x="63265" y="250437"/>
                  </a:lnTo>
                  <a:lnTo>
                    <a:pt x="72839" y="247301"/>
                  </a:lnTo>
                  <a:lnTo>
                    <a:pt x="88732" y="234342"/>
                  </a:lnTo>
                  <a:lnTo>
                    <a:pt x="92262" y="228237"/>
                  </a:lnTo>
                  <a:lnTo>
                    <a:pt x="103948" y="190917"/>
                  </a:lnTo>
                  <a:lnTo>
                    <a:pt x="104610" y="171295"/>
                  </a:lnTo>
                  <a:lnTo>
                    <a:pt x="104610" y="203083"/>
                  </a:lnTo>
                  <a:lnTo>
                    <a:pt x="114311" y="233904"/>
                  </a:lnTo>
                  <a:lnTo>
                    <a:pt x="129246" y="260303"/>
                  </a:lnTo>
                  <a:lnTo>
                    <a:pt x="133076" y="271978"/>
                  </a:lnTo>
                  <a:lnTo>
                    <a:pt x="137723" y="278831"/>
                  </a:lnTo>
                  <a:lnTo>
                    <a:pt x="143316" y="282583"/>
                  </a:lnTo>
                  <a:lnTo>
                    <a:pt x="152414" y="284695"/>
                  </a:lnTo>
                  <a:lnTo>
                    <a:pt x="159723" y="286247"/>
                  </a:lnTo>
                  <a:lnTo>
                    <a:pt x="170027" y="290465"/>
                  </a:lnTo>
                  <a:lnTo>
                    <a:pt x="174680" y="290955"/>
                  </a:lnTo>
                  <a:lnTo>
                    <a:pt x="216177" y="280799"/>
                  </a:lnTo>
                  <a:lnTo>
                    <a:pt x="229860" y="272407"/>
                  </a:lnTo>
                  <a:lnTo>
                    <a:pt x="268921" y="234384"/>
                  </a:lnTo>
                  <a:lnTo>
                    <a:pt x="302417" y="190311"/>
                  </a:lnTo>
                  <a:lnTo>
                    <a:pt x="326730" y="145883"/>
                  </a:lnTo>
                  <a:lnTo>
                    <a:pt x="338476" y="120484"/>
                  </a:lnTo>
                  <a:lnTo>
                    <a:pt x="352847" y="76034"/>
                  </a:lnTo>
                  <a:lnTo>
                    <a:pt x="369463" y="36640"/>
                  </a:lnTo>
                  <a:lnTo>
                    <a:pt x="371296" y="1730"/>
                  </a:lnTo>
                  <a:lnTo>
                    <a:pt x="370242" y="1098"/>
                  </a:lnTo>
                  <a:lnTo>
                    <a:pt x="363108" y="0"/>
                  </a:lnTo>
                  <a:lnTo>
                    <a:pt x="339429" y="22228"/>
                  </a:lnTo>
                  <a:lnTo>
                    <a:pt x="335974" y="31306"/>
                  </a:lnTo>
                  <a:lnTo>
                    <a:pt x="333380" y="41338"/>
                  </a:lnTo>
                  <a:lnTo>
                    <a:pt x="327028" y="53994"/>
                  </a:lnTo>
                  <a:lnTo>
                    <a:pt x="323815" y="101565"/>
                  </a:lnTo>
                  <a:lnTo>
                    <a:pt x="323693" y="145892"/>
                  </a:lnTo>
                  <a:lnTo>
                    <a:pt x="324746" y="164936"/>
                  </a:lnTo>
                  <a:lnTo>
                    <a:pt x="337874" y="207533"/>
                  </a:lnTo>
                  <a:lnTo>
                    <a:pt x="352456" y="227772"/>
                  </a:lnTo>
                  <a:lnTo>
                    <a:pt x="369219" y="244222"/>
                  </a:lnTo>
                  <a:lnTo>
                    <a:pt x="384214" y="252750"/>
                  </a:lnTo>
                  <a:lnTo>
                    <a:pt x="396888" y="255747"/>
                  </a:lnTo>
                  <a:lnTo>
                    <a:pt x="420670" y="256843"/>
                  </a:lnTo>
                  <a:lnTo>
                    <a:pt x="448157" y="246626"/>
                  </a:lnTo>
                  <a:lnTo>
                    <a:pt x="483797" y="225209"/>
                  </a:lnTo>
                  <a:lnTo>
                    <a:pt x="492918" y="216064"/>
                  </a:lnTo>
                  <a:lnTo>
                    <a:pt x="519390" y="177699"/>
                  </a:lnTo>
                  <a:lnTo>
                    <a:pt x="523488" y="165894"/>
                  </a:lnTo>
                  <a:lnTo>
                    <a:pt x="529877" y="155693"/>
                  </a:lnTo>
                  <a:lnTo>
                    <a:pt x="531742" y="149186"/>
                  </a:lnTo>
                  <a:lnTo>
                    <a:pt x="531182" y="145968"/>
                  </a:lnTo>
                  <a:lnTo>
                    <a:pt x="524063" y="133745"/>
                  </a:lnTo>
                  <a:lnTo>
                    <a:pt x="518758" y="133350"/>
                  </a:lnTo>
                  <a:lnTo>
                    <a:pt x="517234" y="134353"/>
                  </a:lnTo>
                  <a:lnTo>
                    <a:pt x="516217" y="136080"/>
                  </a:lnTo>
                  <a:lnTo>
                    <a:pt x="515540" y="138290"/>
                  </a:lnTo>
                  <a:lnTo>
                    <a:pt x="506825" y="152488"/>
                  </a:lnTo>
                  <a:lnTo>
                    <a:pt x="504716" y="188354"/>
                  </a:lnTo>
                  <a:lnTo>
                    <a:pt x="504698" y="192189"/>
                  </a:lnTo>
                  <a:lnTo>
                    <a:pt x="509728" y="207700"/>
                  </a:lnTo>
                  <a:lnTo>
                    <a:pt x="519851" y="225357"/>
                  </a:lnTo>
                  <a:lnTo>
                    <a:pt x="523625" y="241046"/>
                  </a:lnTo>
                  <a:lnTo>
                    <a:pt x="550439" y="283273"/>
                  </a:lnTo>
                  <a:lnTo>
                    <a:pt x="561680" y="294975"/>
                  </a:lnTo>
                  <a:lnTo>
                    <a:pt x="561799" y="286896"/>
                  </a:lnTo>
                  <a:lnTo>
                    <a:pt x="554203" y="271693"/>
                  </a:lnTo>
                  <a:lnTo>
                    <a:pt x="546621" y="260772"/>
                  </a:lnTo>
                  <a:lnTo>
                    <a:pt x="543904" y="250833"/>
                  </a:lnTo>
                  <a:lnTo>
                    <a:pt x="542805" y="225266"/>
                  </a:lnTo>
                  <a:lnTo>
                    <a:pt x="545602" y="218912"/>
                  </a:lnTo>
                  <a:lnTo>
                    <a:pt x="574559" y="187159"/>
                  </a:lnTo>
                  <a:lnTo>
                    <a:pt x="583704" y="183631"/>
                  </a:lnTo>
                  <a:lnTo>
                    <a:pt x="593766" y="181005"/>
                  </a:lnTo>
                  <a:lnTo>
                    <a:pt x="608849" y="173518"/>
                  </a:lnTo>
                  <a:lnTo>
                    <a:pt x="644883" y="171415"/>
                  </a:lnTo>
                  <a:lnTo>
                    <a:pt x="654470" y="174164"/>
                  </a:lnTo>
                  <a:lnTo>
                    <a:pt x="662259" y="177856"/>
                  </a:lnTo>
                  <a:lnTo>
                    <a:pt x="674077" y="180420"/>
                  </a:lnTo>
                  <a:lnTo>
                    <a:pt x="685635" y="190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SMARTInkShape-746"/>
            <p:cNvSpPr/>
            <p:nvPr>
              <p:custDataLst>
                <p:tags r:id="rId213"/>
              </p:custDataLst>
            </p:nvPr>
          </p:nvSpPr>
          <p:spPr>
            <a:xfrm>
              <a:off x="1419225" y="2105064"/>
              <a:ext cx="219076" cy="141310"/>
            </a:xfrm>
            <a:custGeom>
              <a:avLst/>
              <a:gdLst/>
              <a:ahLst/>
              <a:cxnLst/>
              <a:rect l="0" t="0" r="0" b="0"/>
              <a:pathLst>
                <a:path w="219076" h="141310">
                  <a:moveTo>
                    <a:pt x="0" y="76161"/>
                  </a:moveTo>
                  <a:lnTo>
                    <a:pt x="0" y="76161"/>
                  </a:lnTo>
                  <a:lnTo>
                    <a:pt x="0" y="123593"/>
                  </a:lnTo>
                  <a:lnTo>
                    <a:pt x="0" y="133308"/>
                  </a:lnTo>
                  <a:lnTo>
                    <a:pt x="0" y="110921"/>
                  </a:lnTo>
                  <a:lnTo>
                    <a:pt x="9264" y="63524"/>
                  </a:lnTo>
                  <a:lnTo>
                    <a:pt x="9409" y="55375"/>
                  </a:lnTo>
                  <a:lnTo>
                    <a:pt x="12295" y="48225"/>
                  </a:lnTo>
                  <a:lnTo>
                    <a:pt x="27134" y="30036"/>
                  </a:lnTo>
                  <a:lnTo>
                    <a:pt x="33205" y="28981"/>
                  </a:lnTo>
                  <a:lnTo>
                    <a:pt x="38746" y="31556"/>
                  </a:lnTo>
                  <a:lnTo>
                    <a:pt x="54883" y="44353"/>
                  </a:lnTo>
                  <a:lnTo>
                    <a:pt x="63769" y="47686"/>
                  </a:lnTo>
                  <a:lnTo>
                    <a:pt x="73105" y="53848"/>
                  </a:lnTo>
                  <a:lnTo>
                    <a:pt x="82574" y="57202"/>
                  </a:lnTo>
                  <a:lnTo>
                    <a:pt x="92082" y="63371"/>
                  </a:lnTo>
                  <a:lnTo>
                    <a:pt x="102660" y="65668"/>
                  </a:lnTo>
                  <a:lnTo>
                    <a:pt x="150206" y="66629"/>
                  </a:lnTo>
                  <a:lnTo>
                    <a:pt x="165273" y="65575"/>
                  </a:lnTo>
                  <a:lnTo>
                    <a:pt x="186003" y="56935"/>
                  </a:lnTo>
                  <a:lnTo>
                    <a:pt x="187502" y="54877"/>
                  </a:lnTo>
                  <a:lnTo>
                    <a:pt x="190226" y="49768"/>
                  </a:lnTo>
                  <a:lnTo>
                    <a:pt x="196651" y="40942"/>
                  </a:lnTo>
                  <a:lnTo>
                    <a:pt x="199025" y="31624"/>
                  </a:lnTo>
                  <a:lnTo>
                    <a:pt x="200014" y="4986"/>
                  </a:lnTo>
                  <a:lnTo>
                    <a:pt x="198959" y="3311"/>
                  </a:lnTo>
                  <a:lnTo>
                    <a:pt x="197198" y="2194"/>
                  </a:lnTo>
                  <a:lnTo>
                    <a:pt x="189662" y="623"/>
                  </a:lnTo>
                  <a:lnTo>
                    <a:pt x="176427" y="0"/>
                  </a:lnTo>
                  <a:lnTo>
                    <a:pt x="170840" y="2800"/>
                  </a:lnTo>
                  <a:lnTo>
                    <a:pt x="158629" y="13222"/>
                  </a:lnTo>
                  <a:lnTo>
                    <a:pt x="155169" y="19260"/>
                  </a:lnTo>
                  <a:lnTo>
                    <a:pt x="147891" y="36817"/>
                  </a:lnTo>
                  <a:lnTo>
                    <a:pt x="127980" y="70807"/>
                  </a:lnTo>
                  <a:lnTo>
                    <a:pt x="124372" y="96636"/>
                  </a:lnTo>
                  <a:lnTo>
                    <a:pt x="129044" y="112449"/>
                  </a:lnTo>
                  <a:lnTo>
                    <a:pt x="137131" y="125483"/>
                  </a:lnTo>
                  <a:lnTo>
                    <a:pt x="143144" y="129832"/>
                  </a:lnTo>
                  <a:lnTo>
                    <a:pt x="172310" y="140545"/>
                  </a:lnTo>
                  <a:lnTo>
                    <a:pt x="178373" y="141309"/>
                  </a:lnTo>
                  <a:lnTo>
                    <a:pt x="187933" y="139335"/>
                  </a:lnTo>
                  <a:lnTo>
                    <a:pt x="197636" y="134501"/>
                  </a:lnTo>
                  <a:lnTo>
                    <a:pt x="219075" y="133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SMARTInkShape-747"/>
            <p:cNvSpPr/>
            <p:nvPr>
              <p:custDataLst>
                <p:tags r:id="rId214"/>
              </p:custDataLst>
            </p:nvPr>
          </p:nvSpPr>
          <p:spPr>
            <a:xfrm>
              <a:off x="1200150" y="2028942"/>
              <a:ext cx="171451" cy="447559"/>
            </a:xfrm>
            <a:custGeom>
              <a:avLst/>
              <a:gdLst/>
              <a:ahLst/>
              <a:cxnLst/>
              <a:rect l="0" t="0" r="0" b="0"/>
              <a:pathLst>
                <a:path w="171451" h="447559">
                  <a:moveTo>
                    <a:pt x="133350" y="37983"/>
                  </a:moveTo>
                  <a:lnTo>
                    <a:pt x="133350" y="37983"/>
                  </a:lnTo>
                  <a:lnTo>
                    <a:pt x="141551" y="37983"/>
                  </a:lnTo>
                  <a:lnTo>
                    <a:pt x="141992" y="36925"/>
                  </a:lnTo>
                  <a:lnTo>
                    <a:pt x="142759" y="29782"/>
                  </a:lnTo>
                  <a:lnTo>
                    <a:pt x="145645" y="29046"/>
                  </a:lnTo>
                  <a:lnTo>
                    <a:pt x="151066" y="28574"/>
                  </a:lnTo>
                  <a:lnTo>
                    <a:pt x="148985" y="25687"/>
                  </a:lnTo>
                  <a:lnTo>
                    <a:pt x="144082" y="20267"/>
                  </a:lnTo>
                  <a:lnTo>
                    <a:pt x="143233" y="14272"/>
                  </a:lnTo>
                  <a:lnTo>
                    <a:pt x="142055" y="12650"/>
                  </a:lnTo>
                  <a:lnTo>
                    <a:pt x="140212" y="11570"/>
                  </a:lnTo>
                  <a:lnTo>
                    <a:pt x="133195" y="9693"/>
                  </a:lnTo>
                  <a:lnTo>
                    <a:pt x="120212" y="9446"/>
                  </a:lnTo>
                  <a:lnTo>
                    <a:pt x="118241" y="8375"/>
                  </a:lnTo>
                  <a:lnTo>
                    <a:pt x="116927" y="6603"/>
                  </a:lnTo>
                  <a:lnTo>
                    <a:pt x="116052" y="4363"/>
                  </a:lnTo>
                  <a:lnTo>
                    <a:pt x="114409" y="2869"/>
                  </a:lnTo>
                  <a:lnTo>
                    <a:pt x="109762" y="1210"/>
                  </a:lnTo>
                  <a:lnTo>
                    <a:pt x="101196" y="276"/>
                  </a:lnTo>
                  <a:lnTo>
                    <a:pt x="95071" y="2880"/>
                  </a:lnTo>
                  <a:lnTo>
                    <a:pt x="88820" y="6507"/>
                  </a:lnTo>
                  <a:lnTo>
                    <a:pt x="76184" y="8835"/>
                  </a:lnTo>
                  <a:lnTo>
                    <a:pt x="63497" y="9295"/>
                  </a:lnTo>
                  <a:lnTo>
                    <a:pt x="61381" y="10391"/>
                  </a:lnTo>
                  <a:lnTo>
                    <a:pt x="59971" y="12180"/>
                  </a:lnTo>
                  <a:lnTo>
                    <a:pt x="59031" y="14431"/>
                  </a:lnTo>
                  <a:lnTo>
                    <a:pt x="57345" y="15932"/>
                  </a:lnTo>
                  <a:lnTo>
                    <a:pt x="47036" y="21162"/>
                  </a:lnTo>
                  <a:lnTo>
                    <a:pt x="14516" y="52045"/>
                  </a:lnTo>
                  <a:lnTo>
                    <a:pt x="11743" y="57638"/>
                  </a:lnTo>
                  <a:lnTo>
                    <a:pt x="9963" y="69853"/>
                  </a:lnTo>
                  <a:lnTo>
                    <a:pt x="8759" y="71929"/>
                  </a:lnTo>
                  <a:lnTo>
                    <a:pt x="6898" y="73314"/>
                  </a:lnTo>
                  <a:lnTo>
                    <a:pt x="4598" y="74237"/>
                  </a:lnTo>
                  <a:lnTo>
                    <a:pt x="3066" y="75911"/>
                  </a:lnTo>
                  <a:lnTo>
                    <a:pt x="404" y="84122"/>
                  </a:lnTo>
                  <a:lnTo>
                    <a:pt x="0" y="114183"/>
                  </a:lnTo>
                  <a:lnTo>
                    <a:pt x="5056" y="114183"/>
                  </a:lnTo>
                  <a:lnTo>
                    <a:pt x="6546" y="115241"/>
                  </a:lnTo>
                  <a:lnTo>
                    <a:pt x="7539" y="117005"/>
                  </a:lnTo>
                  <a:lnTo>
                    <a:pt x="9522" y="123698"/>
                  </a:lnTo>
                  <a:lnTo>
                    <a:pt x="18658" y="132840"/>
                  </a:lnTo>
                  <a:lnTo>
                    <a:pt x="23990" y="133117"/>
                  </a:lnTo>
                  <a:lnTo>
                    <a:pt x="25519" y="134214"/>
                  </a:lnTo>
                  <a:lnTo>
                    <a:pt x="26537" y="136004"/>
                  </a:lnTo>
                  <a:lnTo>
                    <a:pt x="27217" y="138255"/>
                  </a:lnTo>
                  <a:lnTo>
                    <a:pt x="28728" y="139756"/>
                  </a:lnTo>
                  <a:lnTo>
                    <a:pt x="37672" y="142641"/>
                  </a:lnTo>
                  <a:lnTo>
                    <a:pt x="84247" y="142758"/>
                  </a:lnTo>
                  <a:lnTo>
                    <a:pt x="122347" y="142758"/>
                  </a:lnTo>
                  <a:lnTo>
                    <a:pt x="132919" y="133625"/>
                  </a:lnTo>
                  <a:lnTo>
                    <a:pt x="141513" y="133267"/>
                  </a:lnTo>
                  <a:lnTo>
                    <a:pt x="141967" y="132198"/>
                  </a:lnTo>
                  <a:lnTo>
                    <a:pt x="142472" y="128187"/>
                  </a:lnTo>
                  <a:lnTo>
                    <a:pt x="143664" y="126694"/>
                  </a:lnTo>
                  <a:lnTo>
                    <a:pt x="147812" y="125035"/>
                  </a:lnTo>
                  <a:lnTo>
                    <a:pt x="149341" y="123534"/>
                  </a:lnTo>
                  <a:lnTo>
                    <a:pt x="151041" y="119045"/>
                  </a:lnTo>
                  <a:lnTo>
                    <a:pt x="152552" y="117424"/>
                  </a:lnTo>
                  <a:lnTo>
                    <a:pt x="157054" y="115624"/>
                  </a:lnTo>
                  <a:lnTo>
                    <a:pt x="158678" y="114085"/>
                  </a:lnTo>
                  <a:lnTo>
                    <a:pt x="161497" y="106108"/>
                  </a:lnTo>
                  <a:lnTo>
                    <a:pt x="161798" y="100031"/>
                  </a:lnTo>
                  <a:lnTo>
                    <a:pt x="164691" y="94488"/>
                  </a:lnTo>
                  <a:lnTo>
                    <a:pt x="168446" y="88496"/>
                  </a:lnTo>
                  <a:lnTo>
                    <a:pt x="170857" y="76026"/>
                  </a:lnTo>
                  <a:lnTo>
                    <a:pt x="171450" y="34406"/>
                  </a:lnTo>
                  <a:lnTo>
                    <a:pt x="170392" y="32423"/>
                  </a:lnTo>
                  <a:lnTo>
                    <a:pt x="168628" y="31101"/>
                  </a:lnTo>
                  <a:lnTo>
                    <a:pt x="166394" y="30220"/>
                  </a:lnTo>
                  <a:lnTo>
                    <a:pt x="164904" y="28574"/>
                  </a:lnTo>
                  <a:lnTo>
                    <a:pt x="161128" y="18861"/>
                  </a:lnTo>
                  <a:lnTo>
                    <a:pt x="152802" y="9839"/>
                  </a:lnTo>
                  <a:lnTo>
                    <a:pt x="147463" y="9536"/>
                  </a:lnTo>
                  <a:lnTo>
                    <a:pt x="145934" y="8435"/>
                  </a:lnTo>
                  <a:lnTo>
                    <a:pt x="144914" y="6642"/>
                  </a:lnTo>
                  <a:lnTo>
                    <a:pt x="144234" y="4389"/>
                  </a:lnTo>
                  <a:lnTo>
                    <a:pt x="142723" y="2887"/>
                  </a:lnTo>
                  <a:lnTo>
                    <a:pt x="134793" y="279"/>
                  </a:lnTo>
                  <a:lnTo>
                    <a:pt x="128721" y="0"/>
                  </a:lnTo>
                  <a:lnTo>
                    <a:pt x="123179" y="2757"/>
                  </a:lnTo>
                  <a:lnTo>
                    <a:pt x="116054" y="8094"/>
                  </a:lnTo>
                  <a:lnTo>
                    <a:pt x="107042" y="10207"/>
                  </a:lnTo>
                  <a:lnTo>
                    <a:pt x="98156" y="15877"/>
                  </a:lnTo>
                  <a:lnTo>
                    <a:pt x="91955" y="17575"/>
                  </a:lnTo>
                  <a:lnTo>
                    <a:pt x="89879" y="19086"/>
                  </a:lnTo>
                  <a:lnTo>
                    <a:pt x="88494" y="21151"/>
                  </a:lnTo>
                  <a:lnTo>
                    <a:pt x="87571" y="23587"/>
                  </a:lnTo>
                  <a:lnTo>
                    <a:pt x="85897" y="25211"/>
                  </a:lnTo>
                  <a:lnTo>
                    <a:pt x="75607" y="30639"/>
                  </a:lnTo>
                  <a:lnTo>
                    <a:pt x="69586" y="34719"/>
                  </a:lnTo>
                  <a:lnTo>
                    <a:pt x="63383" y="36532"/>
                  </a:lnTo>
                  <a:lnTo>
                    <a:pt x="61305" y="38074"/>
                  </a:lnTo>
                  <a:lnTo>
                    <a:pt x="59920" y="40160"/>
                  </a:lnTo>
                  <a:lnTo>
                    <a:pt x="58997" y="42610"/>
                  </a:lnTo>
                  <a:lnTo>
                    <a:pt x="57323" y="44242"/>
                  </a:lnTo>
                  <a:lnTo>
                    <a:pt x="52641" y="46057"/>
                  </a:lnTo>
                  <a:lnTo>
                    <a:pt x="50969" y="47599"/>
                  </a:lnTo>
                  <a:lnTo>
                    <a:pt x="40282" y="66749"/>
                  </a:lnTo>
                  <a:lnTo>
                    <a:pt x="37329" y="82458"/>
                  </a:lnTo>
                  <a:lnTo>
                    <a:pt x="29937" y="93255"/>
                  </a:lnTo>
                  <a:lnTo>
                    <a:pt x="28844" y="102366"/>
                  </a:lnTo>
                  <a:lnTo>
                    <a:pt x="28695" y="108226"/>
                  </a:lnTo>
                  <a:lnTo>
                    <a:pt x="25806" y="114357"/>
                  </a:lnTo>
                  <a:lnTo>
                    <a:pt x="22053" y="120611"/>
                  </a:lnTo>
                  <a:lnTo>
                    <a:pt x="19643" y="133248"/>
                  </a:lnTo>
                  <a:lnTo>
                    <a:pt x="19051" y="180858"/>
                  </a:lnTo>
                  <a:lnTo>
                    <a:pt x="19050" y="207551"/>
                  </a:lnTo>
                  <a:lnTo>
                    <a:pt x="40282" y="230659"/>
                  </a:lnTo>
                  <a:lnTo>
                    <a:pt x="46175" y="236556"/>
                  </a:lnTo>
                  <a:lnTo>
                    <a:pt x="52252" y="237578"/>
                  </a:lnTo>
                  <a:lnTo>
                    <a:pt x="79413" y="237997"/>
                  </a:lnTo>
                  <a:lnTo>
                    <a:pt x="85742" y="235181"/>
                  </a:lnTo>
                  <a:lnTo>
                    <a:pt x="93372" y="229806"/>
                  </a:lnTo>
                  <a:lnTo>
                    <a:pt x="102483" y="228744"/>
                  </a:lnTo>
                  <a:lnTo>
                    <a:pt x="108343" y="228599"/>
                  </a:lnTo>
                  <a:lnTo>
                    <a:pt x="114475" y="225712"/>
                  </a:lnTo>
                  <a:lnTo>
                    <a:pt x="120728" y="221960"/>
                  </a:lnTo>
                  <a:lnTo>
                    <a:pt x="127034" y="220292"/>
                  </a:lnTo>
                  <a:lnTo>
                    <a:pt x="129140" y="218789"/>
                  </a:lnTo>
                  <a:lnTo>
                    <a:pt x="130543" y="216729"/>
                  </a:lnTo>
                  <a:lnTo>
                    <a:pt x="131479" y="214297"/>
                  </a:lnTo>
                  <a:lnTo>
                    <a:pt x="133161" y="212675"/>
                  </a:lnTo>
                  <a:lnTo>
                    <a:pt x="137852" y="210874"/>
                  </a:lnTo>
                  <a:lnTo>
                    <a:pt x="139526" y="209335"/>
                  </a:lnTo>
                  <a:lnTo>
                    <a:pt x="150945" y="192137"/>
                  </a:lnTo>
                  <a:lnTo>
                    <a:pt x="158659" y="183125"/>
                  </a:lnTo>
                  <a:lnTo>
                    <a:pt x="160957" y="174239"/>
                  </a:lnTo>
                  <a:lnTo>
                    <a:pt x="161925" y="142761"/>
                  </a:lnTo>
                  <a:lnTo>
                    <a:pt x="161925" y="187234"/>
                  </a:lnTo>
                  <a:lnTo>
                    <a:pt x="161925" y="193570"/>
                  </a:lnTo>
                  <a:lnTo>
                    <a:pt x="159103" y="199913"/>
                  </a:lnTo>
                  <a:lnTo>
                    <a:pt x="155379" y="206260"/>
                  </a:lnTo>
                  <a:lnTo>
                    <a:pt x="153283" y="216842"/>
                  </a:lnTo>
                  <a:lnTo>
                    <a:pt x="151365" y="261226"/>
                  </a:lnTo>
                  <a:lnTo>
                    <a:pt x="143760" y="291874"/>
                  </a:lnTo>
                  <a:lnTo>
                    <a:pt x="142079" y="308766"/>
                  </a:lnTo>
                  <a:lnTo>
                    <a:pt x="134708" y="339728"/>
                  </a:lnTo>
                  <a:lnTo>
                    <a:pt x="132560" y="363973"/>
                  </a:lnTo>
                  <a:lnTo>
                    <a:pt x="125864" y="382874"/>
                  </a:lnTo>
                  <a:lnTo>
                    <a:pt x="122846" y="424157"/>
                  </a:lnTo>
                  <a:lnTo>
                    <a:pt x="118804" y="431160"/>
                  </a:lnTo>
                  <a:lnTo>
                    <a:pt x="118361" y="433451"/>
                  </a:lnTo>
                  <a:lnTo>
                    <a:pt x="119124" y="434979"/>
                  </a:lnTo>
                  <a:lnTo>
                    <a:pt x="120691" y="435996"/>
                  </a:lnTo>
                  <a:lnTo>
                    <a:pt x="121736" y="437734"/>
                  </a:lnTo>
                  <a:lnTo>
                    <a:pt x="123825" y="447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9" name="SMARTInkShape-Group90"/>
          <p:cNvGrpSpPr/>
          <p:nvPr/>
        </p:nvGrpSpPr>
        <p:grpSpPr>
          <a:xfrm>
            <a:off x="1232879" y="2438853"/>
            <a:ext cx="976922" cy="371023"/>
            <a:chOff x="1232879" y="2438853"/>
            <a:chExt cx="976922" cy="371023"/>
          </a:xfrm>
        </p:grpSpPr>
        <p:sp>
          <p:nvSpPr>
            <p:cNvPr id="46" name="SMARTInkShape-748"/>
            <p:cNvSpPr/>
            <p:nvPr>
              <p:custDataLst>
                <p:tags r:id="rId200"/>
              </p:custDataLst>
            </p:nvPr>
          </p:nvSpPr>
          <p:spPr>
            <a:xfrm>
              <a:off x="1623581" y="2438853"/>
              <a:ext cx="586220" cy="275605"/>
            </a:xfrm>
            <a:custGeom>
              <a:avLst/>
              <a:gdLst/>
              <a:ahLst/>
              <a:cxnLst/>
              <a:rect l="0" t="0" r="0" b="0"/>
              <a:pathLst>
                <a:path w="586220" h="275605">
                  <a:moveTo>
                    <a:pt x="43294" y="228147"/>
                  </a:moveTo>
                  <a:lnTo>
                    <a:pt x="43294" y="228147"/>
                  </a:lnTo>
                  <a:lnTo>
                    <a:pt x="51495" y="219946"/>
                  </a:lnTo>
                  <a:lnTo>
                    <a:pt x="53616" y="211279"/>
                  </a:lnTo>
                  <a:lnTo>
                    <a:pt x="59288" y="202453"/>
                  </a:lnTo>
                  <a:lnTo>
                    <a:pt x="61438" y="193135"/>
                  </a:lnTo>
                  <a:lnTo>
                    <a:pt x="62225" y="182392"/>
                  </a:lnTo>
                  <a:lnTo>
                    <a:pt x="54132" y="172485"/>
                  </a:lnTo>
                  <a:lnTo>
                    <a:pt x="50580" y="171659"/>
                  </a:lnTo>
                  <a:lnTo>
                    <a:pt x="38664" y="171036"/>
                  </a:lnTo>
                  <a:lnTo>
                    <a:pt x="33122" y="173836"/>
                  </a:lnTo>
                  <a:lnTo>
                    <a:pt x="20941" y="184258"/>
                  </a:lnTo>
                  <a:lnTo>
                    <a:pt x="17485" y="190296"/>
                  </a:lnTo>
                  <a:lnTo>
                    <a:pt x="14890" y="196508"/>
                  </a:lnTo>
                  <a:lnTo>
                    <a:pt x="10209" y="202796"/>
                  </a:lnTo>
                  <a:lnTo>
                    <a:pt x="7423" y="211941"/>
                  </a:lnTo>
                  <a:lnTo>
                    <a:pt x="5126" y="222003"/>
                  </a:lnTo>
                  <a:lnTo>
                    <a:pt x="578" y="230002"/>
                  </a:lnTo>
                  <a:lnTo>
                    <a:pt x="0" y="233617"/>
                  </a:lnTo>
                  <a:lnTo>
                    <a:pt x="673" y="237085"/>
                  </a:lnTo>
                  <a:lnTo>
                    <a:pt x="3854" y="247023"/>
                  </a:lnTo>
                  <a:lnTo>
                    <a:pt x="4929" y="254806"/>
                  </a:lnTo>
                  <a:lnTo>
                    <a:pt x="6076" y="255445"/>
                  </a:lnTo>
                  <a:lnTo>
                    <a:pt x="27577" y="256672"/>
                  </a:lnTo>
                  <a:lnTo>
                    <a:pt x="33840" y="253878"/>
                  </a:lnTo>
                  <a:lnTo>
                    <a:pt x="36991" y="251651"/>
                  </a:lnTo>
                  <a:lnTo>
                    <a:pt x="40493" y="246354"/>
                  </a:lnTo>
                  <a:lnTo>
                    <a:pt x="43107" y="240472"/>
                  </a:lnTo>
                  <a:lnTo>
                    <a:pt x="58373" y="215218"/>
                  </a:lnTo>
                  <a:lnTo>
                    <a:pt x="62226" y="203620"/>
                  </a:lnTo>
                  <a:lnTo>
                    <a:pt x="68541" y="193481"/>
                  </a:lnTo>
                  <a:lnTo>
                    <a:pt x="71431" y="182438"/>
                  </a:lnTo>
                  <a:lnTo>
                    <a:pt x="80032" y="172489"/>
                  </a:lnTo>
                  <a:lnTo>
                    <a:pt x="80486" y="173050"/>
                  </a:lnTo>
                  <a:lnTo>
                    <a:pt x="81384" y="198731"/>
                  </a:lnTo>
                  <a:lnTo>
                    <a:pt x="78567" y="207312"/>
                  </a:lnTo>
                  <a:lnTo>
                    <a:pt x="76334" y="211082"/>
                  </a:lnTo>
                  <a:lnTo>
                    <a:pt x="75904" y="214654"/>
                  </a:lnTo>
                  <a:lnTo>
                    <a:pt x="83802" y="245165"/>
                  </a:lnTo>
                  <a:lnTo>
                    <a:pt x="87756" y="252644"/>
                  </a:lnTo>
                  <a:lnTo>
                    <a:pt x="91040" y="262804"/>
                  </a:lnTo>
                  <a:lnTo>
                    <a:pt x="95559" y="269303"/>
                  </a:lnTo>
                  <a:lnTo>
                    <a:pt x="101095" y="272897"/>
                  </a:lnTo>
                  <a:lnTo>
                    <a:pt x="108142" y="274494"/>
                  </a:lnTo>
                  <a:lnTo>
                    <a:pt x="130908" y="275604"/>
                  </a:lnTo>
                  <a:lnTo>
                    <a:pt x="137973" y="272875"/>
                  </a:lnTo>
                  <a:lnTo>
                    <a:pt x="144640" y="269193"/>
                  </a:lnTo>
                  <a:lnTo>
                    <a:pt x="151131" y="267556"/>
                  </a:lnTo>
                  <a:lnTo>
                    <a:pt x="178485" y="244904"/>
                  </a:lnTo>
                  <a:lnTo>
                    <a:pt x="207989" y="202181"/>
                  </a:lnTo>
                  <a:lnTo>
                    <a:pt x="218092" y="193323"/>
                  </a:lnTo>
                  <a:lnTo>
                    <a:pt x="229730" y="175378"/>
                  </a:lnTo>
                  <a:lnTo>
                    <a:pt x="240321" y="144228"/>
                  </a:lnTo>
                  <a:lnTo>
                    <a:pt x="245253" y="123907"/>
                  </a:lnTo>
                  <a:lnTo>
                    <a:pt x="265657" y="78953"/>
                  </a:lnTo>
                  <a:lnTo>
                    <a:pt x="278612" y="49999"/>
                  </a:lnTo>
                  <a:lnTo>
                    <a:pt x="281409" y="2985"/>
                  </a:lnTo>
                  <a:lnTo>
                    <a:pt x="281418" y="0"/>
                  </a:lnTo>
                  <a:lnTo>
                    <a:pt x="268161" y="12844"/>
                  </a:lnTo>
                  <a:lnTo>
                    <a:pt x="240129" y="55027"/>
                  </a:lnTo>
                  <a:lnTo>
                    <a:pt x="221093" y="99955"/>
                  </a:lnTo>
                  <a:lnTo>
                    <a:pt x="212758" y="138384"/>
                  </a:lnTo>
                  <a:lnTo>
                    <a:pt x="209628" y="159678"/>
                  </a:lnTo>
                  <a:lnTo>
                    <a:pt x="216242" y="199217"/>
                  </a:lnTo>
                  <a:lnTo>
                    <a:pt x="218918" y="208861"/>
                  </a:lnTo>
                  <a:lnTo>
                    <a:pt x="223876" y="216348"/>
                  </a:lnTo>
                  <a:lnTo>
                    <a:pt x="237853" y="227489"/>
                  </a:lnTo>
                  <a:lnTo>
                    <a:pt x="253459" y="234655"/>
                  </a:lnTo>
                  <a:lnTo>
                    <a:pt x="283045" y="237407"/>
                  </a:lnTo>
                  <a:lnTo>
                    <a:pt x="319801" y="228957"/>
                  </a:lnTo>
                  <a:lnTo>
                    <a:pt x="362182" y="208003"/>
                  </a:lnTo>
                  <a:lnTo>
                    <a:pt x="396124" y="181436"/>
                  </a:lnTo>
                  <a:lnTo>
                    <a:pt x="399164" y="182190"/>
                  </a:lnTo>
                  <a:lnTo>
                    <a:pt x="402542" y="187613"/>
                  </a:lnTo>
                  <a:lnTo>
                    <a:pt x="404443" y="197675"/>
                  </a:lnTo>
                  <a:lnTo>
                    <a:pt x="405235" y="240733"/>
                  </a:lnTo>
                  <a:lnTo>
                    <a:pt x="406296" y="242888"/>
                  </a:lnTo>
                  <a:lnTo>
                    <a:pt x="408062" y="244324"/>
                  </a:lnTo>
                  <a:lnTo>
                    <a:pt x="410298" y="245282"/>
                  </a:lnTo>
                  <a:lnTo>
                    <a:pt x="411788" y="246979"/>
                  </a:lnTo>
                  <a:lnTo>
                    <a:pt x="414766" y="256710"/>
                  </a:lnTo>
                  <a:lnTo>
                    <a:pt x="414769" y="211061"/>
                  </a:lnTo>
                  <a:lnTo>
                    <a:pt x="414769" y="207231"/>
                  </a:lnTo>
                  <a:lnTo>
                    <a:pt x="417591" y="200154"/>
                  </a:lnTo>
                  <a:lnTo>
                    <a:pt x="421315" y="193481"/>
                  </a:lnTo>
                  <a:lnTo>
                    <a:pt x="423902" y="182438"/>
                  </a:lnTo>
                  <a:lnTo>
                    <a:pt x="429234" y="176033"/>
                  </a:lnTo>
                  <a:lnTo>
                    <a:pt x="434603" y="173235"/>
                  </a:lnTo>
                  <a:lnTo>
                    <a:pt x="437517" y="172489"/>
                  </a:lnTo>
                  <a:lnTo>
                    <a:pt x="452938" y="163654"/>
                  </a:lnTo>
                  <a:lnTo>
                    <a:pt x="465583" y="161903"/>
                  </a:lnTo>
                  <a:lnTo>
                    <a:pt x="471925" y="164486"/>
                  </a:lnTo>
                  <a:lnTo>
                    <a:pt x="475098" y="166656"/>
                  </a:lnTo>
                  <a:lnTo>
                    <a:pt x="489677" y="169711"/>
                  </a:lnTo>
                  <a:lnTo>
                    <a:pt x="512508" y="171801"/>
                  </a:lnTo>
                  <a:lnTo>
                    <a:pt x="538368" y="182741"/>
                  </a:lnTo>
                  <a:lnTo>
                    <a:pt x="541618" y="185176"/>
                  </a:lnTo>
                  <a:lnTo>
                    <a:pt x="550874" y="187882"/>
                  </a:lnTo>
                  <a:lnTo>
                    <a:pt x="563950" y="189620"/>
                  </a:lnTo>
                  <a:lnTo>
                    <a:pt x="577106" y="197530"/>
                  </a:lnTo>
                  <a:lnTo>
                    <a:pt x="586219" y="199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SMARTInkShape-749"/>
            <p:cNvSpPr/>
            <p:nvPr>
              <p:custDataLst>
                <p:tags r:id="rId201"/>
              </p:custDataLst>
            </p:nvPr>
          </p:nvSpPr>
          <p:spPr>
            <a:xfrm>
              <a:off x="1400178" y="2589022"/>
              <a:ext cx="152398" cy="116079"/>
            </a:xfrm>
            <a:custGeom>
              <a:avLst/>
              <a:gdLst/>
              <a:ahLst/>
              <a:cxnLst/>
              <a:rect l="0" t="0" r="0" b="0"/>
              <a:pathLst>
                <a:path w="152398" h="116079">
                  <a:moveTo>
                    <a:pt x="19047" y="106553"/>
                  </a:moveTo>
                  <a:lnTo>
                    <a:pt x="19047" y="106553"/>
                  </a:lnTo>
                  <a:lnTo>
                    <a:pt x="13991" y="106553"/>
                  </a:lnTo>
                  <a:lnTo>
                    <a:pt x="12501" y="107611"/>
                  </a:lnTo>
                  <a:lnTo>
                    <a:pt x="11508" y="109375"/>
                  </a:lnTo>
                  <a:lnTo>
                    <a:pt x="9532" y="116044"/>
                  </a:lnTo>
                  <a:lnTo>
                    <a:pt x="9525" y="111011"/>
                  </a:lnTo>
                  <a:lnTo>
                    <a:pt x="8466" y="109525"/>
                  </a:lnTo>
                  <a:lnTo>
                    <a:pt x="6701" y="108535"/>
                  </a:lnTo>
                  <a:lnTo>
                    <a:pt x="4466" y="107874"/>
                  </a:lnTo>
                  <a:lnTo>
                    <a:pt x="2977" y="106375"/>
                  </a:lnTo>
                  <a:lnTo>
                    <a:pt x="1321" y="101888"/>
                  </a:lnTo>
                  <a:lnTo>
                    <a:pt x="0" y="54542"/>
                  </a:lnTo>
                  <a:lnTo>
                    <a:pt x="1057" y="52829"/>
                  </a:lnTo>
                  <a:lnTo>
                    <a:pt x="2821" y="51687"/>
                  </a:lnTo>
                  <a:lnTo>
                    <a:pt x="8198" y="49854"/>
                  </a:lnTo>
                  <a:lnTo>
                    <a:pt x="32178" y="49406"/>
                  </a:lnTo>
                  <a:lnTo>
                    <a:pt x="38289" y="52227"/>
                  </a:lnTo>
                  <a:lnTo>
                    <a:pt x="41400" y="54460"/>
                  </a:lnTo>
                  <a:lnTo>
                    <a:pt x="45590" y="54891"/>
                  </a:lnTo>
                  <a:lnTo>
                    <a:pt x="88371" y="46704"/>
                  </a:lnTo>
                  <a:lnTo>
                    <a:pt x="111275" y="38660"/>
                  </a:lnTo>
                  <a:lnTo>
                    <a:pt x="150676" y="3334"/>
                  </a:lnTo>
                  <a:lnTo>
                    <a:pt x="152308" y="698"/>
                  </a:lnTo>
                  <a:lnTo>
                    <a:pt x="151279" y="0"/>
                  </a:lnTo>
                  <a:lnTo>
                    <a:pt x="148477" y="593"/>
                  </a:lnTo>
                  <a:lnTo>
                    <a:pt x="142541" y="6896"/>
                  </a:lnTo>
                  <a:lnTo>
                    <a:pt x="118517" y="37589"/>
                  </a:lnTo>
                  <a:lnTo>
                    <a:pt x="112308" y="56908"/>
                  </a:lnTo>
                  <a:lnTo>
                    <a:pt x="109796" y="60756"/>
                  </a:lnTo>
                  <a:lnTo>
                    <a:pt x="106261" y="76285"/>
                  </a:lnTo>
                  <a:lnTo>
                    <a:pt x="104903" y="94719"/>
                  </a:lnTo>
                  <a:lnTo>
                    <a:pt x="109867" y="101400"/>
                  </a:lnTo>
                  <a:lnTo>
                    <a:pt x="118041" y="110083"/>
                  </a:lnTo>
                  <a:lnTo>
                    <a:pt x="124075" y="113414"/>
                  </a:lnTo>
                  <a:lnTo>
                    <a:pt x="141005" y="115922"/>
                  </a:lnTo>
                  <a:lnTo>
                    <a:pt x="152397" y="116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SMARTInkShape-750"/>
            <p:cNvSpPr/>
            <p:nvPr>
              <p:custDataLst>
                <p:tags r:id="rId202"/>
              </p:custDataLst>
            </p:nvPr>
          </p:nvSpPr>
          <p:spPr>
            <a:xfrm>
              <a:off x="1232879" y="2543340"/>
              <a:ext cx="148246" cy="266536"/>
            </a:xfrm>
            <a:custGeom>
              <a:avLst/>
              <a:gdLst/>
              <a:ahLst/>
              <a:cxnLst/>
              <a:rect l="0" t="0" r="0" b="0"/>
              <a:pathLst>
                <a:path w="148246" h="266536">
                  <a:moveTo>
                    <a:pt x="43471" y="123660"/>
                  </a:moveTo>
                  <a:lnTo>
                    <a:pt x="43471" y="123660"/>
                  </a:lnTo>
                  <a:lnTo>
                    <a:pt x="48527" y="123660"/>
                  </a:lnTo>
                  <a:lnTo>
                    <a:pt x="53832" y="120838"/>
                  </a:lnTo>
                  <a:lnTo>
                    <a:pt x="59718" y="117114"/>
                  </a:lnTo>
                  <a:lnTo>
                    <a:pt x="68981" y="113959"/>
                  </a:lnTo>
                  <a:lnTo>
                    <a:pt x="75270" y="109471"/>
                  </a:lnTo>
                  <a:lnTo>
                    <a:pt x="110147" y="63845"/>
                  </a:lnTo>
                  <a:lnTo>
                    <a:pt x="126374" y="38537"/>
                  </a:lnTo>
                  <a:lnTo>
                    <a:pt x="128824" y="22139"/>
                  </a:lnTo>
                  <a:lnTo>
                    <a:pt x="129031" y="15745"/>
                  </a:lnTo>
                  <a:lnTo>
                    <a:pt x="126300" y="9376"/>
                  </a:lnTo>
                  <a:lnTo>
                    <a:pt x="124090" y="6195"/>
                  </a:lnTo>
                  <a:lnTo>
                    <a:pt x="118813" y="2662"/>
                  </a:lnTo>
                  <a:lnTo>
                    <a:pt x="109892" y="673"/>
                  </a:lnTo>
                  <a:lnTo>
                    <a:pt x="97396" y="0"/>
                  </a:lnTo>
                  <a:lnTo>
                    <a:pt x="70191" y="8050"/>
                  </a:lnTo>
                  <a:lnTo>
                    <a:pt x="63108" y="14422"/>
                  </a:lnTo>
                  <a:lnTo>
                    <a:pt x="30598" y="60357"/>
                  </a:lnTo>
                  <a:lnTo>
                    <a:pt x="12116" y="96992"/>
                  </a:lnTo>
                  <a:lnTo>
                    <a:pt x="6703" y="127016"/>
                  </a:lnTo>
                  <a:lnTo>
                    <a:pt x="2812" y="159601"/>
                  </a:lnTo>
                  <a:lnTo>
                    <a:pt x="490" y="166671"/>
                  </a:lnTo>
                  <a:lnTo>
                    <a:pt x="0" y="172442"/>
                  </a:lnTo>
                  <a:lnTo>
                    <a:pt x="2278" y="181677"/>
                  </a:lnTo>
                  <a:lnTo>
                    <a:pt x="13300" y="211033"/>
                  </a:lnTo>
                  <a:lnTo>
                    <a:pt x="19831" y="218232"/>
                  </a:lnTo>
                  <a:lnTo>
                    <a:pt x="28731" y="223900"/>
                  </a:lnTo>
                  <a:lnTo>
                    <a:pt x="39692" y="227091"/>
                  </a:lnTo>
                  <a:lnTo>
                    <a:pt x="46377" y="227838"/>
                  </a:lnTo>
                  <a:lnTo>
                    <a:pt x="89403" y="214230"/>
                  </a:lnTo>
                  <a:lnTo>
                    <a:pt x="98458" y="205894"/>
                  </a:lnTo>
                  <a:lnTo>
                    <a:pt x="132333" y="160014"/>
                  </a:lnTo>
                  <a:lnTo>
                    <a:pt x="144005" y="146167"/>
                  </a:lnTo>
                  <a:lnTo>
                    <a:pt x="148197" y="133354"/>
                  </a:lnTo>
                  <a:lnTo>
                    <a:pt x="148245" y="155580"/>
                  </a:lnTo>
                  <a:lnTo>
                    <a:pt x="139309" y="200115"/>
                  </a:lnTo>
                  <a:lnTo>
                    <a:pt x="137924" y="212673"/>
                  </a:lnTo>
                  <a:lnTo>
                    <a:pt x="129598" y="253252"/>
                  </a:lnTo>
                  <a:lnTo>
                    <a:pt x="129196" y="266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0" name="SMARTInkShape-Group91"/>
          <p:cNvGrpSpPr/>
          <p:nvPr/>
        </p:nvGrpSpPr>
        <p:grpSpPr>
          <a:xfrm>
            <a:off x="2534042" y="2400315"/>
            <a:ext cx="1828409" cy="247597"/>
            <a:chOff x="2534042" y="2400315"/>
            <a:chExt cx="1828409" cy="247597"/>
          </a:xfrm>
        </p:grpSpPr>
        <p:sp>
          <p:nvSpPr>
            <p:cNvPr id="50" name="SMARTInkShape-751"/>
            <p:cNvSpPr/>
            <p:nvPr>
              <p:custDataLst>
                <p:tags r:id="rId190"/>
              </p:custDataLst>
            </p:nvPr>
          </p:nvSpPr>
          <p:spPr>
            <a:xfrm>
              <a:off x="4152900" y="2486026"/>
              <a:ext cx="209551" cy="142875"/>
            </a:xfrm>
            <a:custGeom>
              <a:avLst/>
              <a:gdLst/>
              <a:ahLst/>
              <a:cxnLst/>
              <a:rect l="0" t="0" r="0" b="0"/>
              <a:pathLst>
                <a:path w="209551" h="142875">
                  <a:moveTo>
                    <a:pt x="0" y="9524"/>
                  </a:moveTo>
                  <a:lnTo>
                    <a:pt x="0" y="9524"/>
                  </a:lnTo>
                  <a:lnTo>
                    <a:pt x="33115" y="8466"/>
                  </a:lnTo>
                  <a:lnTo>
                    <a:pt x="68736" y="1323"/>
                  </a:lnTo>
                  <a:lnTo>
                    <a:pt x="111749" y="173"/>
                  </a:lnTo>
                  <a:lnTo>
                    <a:pt x="157396" y="6"/>
                  </a:lnTo>
                  <a:lnTo>
                    <a:pt x="169390" y="0"/>
                  </a:lnTo>
                  <a:lnTo>
                    <a:pt x="170077" y="1058"/>
                  </a:lnTo>
                  <a:lnTo>
                    <a:pt x="170840" y="5056"/>
                  </a:lnTo>
                  <a:lnTo>
                    <a:pt x="168356" y="10360"/>
                  </a:lnTo>
                  <a:lnTo>
                    <a:pt x="166213" y="13257"/>
                  </a:lnTo>
                  <a:lnTo>
                    <a:pt x="161008" y="16474"/>
                  </a:lnTo>
                  <a:lnTo>
                    <a:pt x="143987" y="23597"/>
                  </a:lnTo>
                  <a:lnTo>
                    <a:pt x="99382" y="53998"/>
                  </a:lnTo>
                  <a:lnTo>
                    <a:pt x="90242" y="63506"/>
                  </a:lnTo>
                  <a:lnTo>
                    <a:pt x="87733" y="69852"/>
                  </a:lnTo>
                  <a:lnTo>
                    <a:pt x="85901" y="88899"/>
                  </a:lnTo>
                  <a:lnTo>
                    <a:pt x="87959" y="92074"/>
                  </a:lnTo>
                  <a:lnTo>
                    <a:pt x="122309" y="117474"/>
                  </a:lnTo>
                  <a:lnTo>
                    <a:pt x="167097" y="136524"/>
                  </a:lnTo>
                  <a:lnTo>
                    <a:pt x="187958" y="142316"/>
                  </a:lnTo>
                  <a:lnTo>
                    <a:pt x="209550" y="142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SMARTInkShape-752"/>
            <p:cNvSpPr/>
            <p:nvPr>
              <p:custDataLst>
                <p:tags r:id="rId191"/>
              </p:custDataLst>
            </p:nvPr>
          </p:nvSpPr>
          <p:spPr>
            <a:xfrm>
              <a:off x="3981616" y="2400315"/>
              <a:ext cx="314160" cy="152276"/>
            </a:xfrm>
            <a:custGeom>
              <a:avLst/>
              <a:gdLst/>
              <a:ahLst/>
              <a:cxnLst/>
              <a:rect l="0" t="0" r="0" b="0"/>
              <a:pathLst>
                <a:path w="314160" h="152276">
                  <a:moveTo>
                    <a:pt x="104609" y="66660"/>
                  </a:moveTo>
                  <a:lnTo>
                    <a:pt x="104609" y="66660"/>
                  </a:lnTo>
                  <a:lnTo>
                    <a:pt x="104609" y="58459"/>
                  </a:lnTo>
                  <a:lnTo>
                    <a:pt x="99553" y="52471"/>
                  </a:lnTo>
                  <a:lnTo>
                    <a:pt x="94248" y="49770"/>
                  </a:lnTo>
                  <a:lnTo>
                    <a:pt x="79099" y="46836"/>
                  </a:lnTo>
                  <a:lnTo>
                    <a:pt x="66487" y="40127"/>
                  </a:lnTo>
                  <a:lnTo>
                    <a:pt x="63320" y="39447"/>
                  </a:lnTo>
                  <a:lnTo>
                    <a:pt x="36082" y="46406"/>
                  </a:lnTo>
                  <a:lnTo>
                    <a:pt x="28997" y="49897"/>
                  </a:lnTo>
                  <a:lnTo>
                    <a:pt x="6218" y="69969"/>
                  </a:lnTo>
                  <a:lnTo>
                    <a:pt x="2672" y="79067"/>
                  </a:lnTo>
                  <a:lnTo>
                    <a:pt x="0" y="107546"/>
                  </a:lnTo>
                  <a:lnTo>
                    <a:pt x="2730" y="114112"/>
                  </a:lnTo>
                  <a:lnTo>
                    <a:pt x="13106" y="126951"/>
                  </a:lnTo>
                  <a:lnTo>
                    <a:pt x="44892" y="146032"/>
                  </a:lnTo>
                  <a:lnTo>
                    <a:pt x="63514" y="150503"/>
                  </a:lnTo>
                  <a:lnTo>
                    <a:pt x="107794" y="152275"/>
                  </a:lnTo>
                  <a:lnTo>
                    <a:pt x="126837" y="151294"/>
                  </a:lnTo>
                  <a:lnTo>
                    <a:pt x="144827" y="144771"/>
                  </a:lnTo>
                  <a:lnTo>
                    <a:pt x="171036" y="123736"/>
                  </a:lnTo>
                  <a:lnTo>
                    <a:pt x="177524" y="116369"/>
                  </a:lnTo>
                  <a:lnTo>
                    <a:pt x="197030" y="86297"/>
                  </a:lnTo>
                  <a:lnTo>
                    <a:pt x="199660" y="79620"/>
                  </a:lnTo>
                  <a:lnTo>
                    <a:pt x="204357" y="73126"/>
                  </a:lnTo>
                  <a:lnTo>
                    <a:pt x="204974" y="69913"/>
                  </a:lnTo>
                  <a:lnTo>
                    <a:pt x="204328" y="66712"/>
                  </a:lnTo>
                  <a:lnTo>
                    <a:pt x="200742" y="59027"/>
                  </a:lnTo>
                  <a:lnTo>
                    <a:pt x="200033" y="52021"/>
                  </a:lnTo>
                  <a:lnTo>
                    <a:pt x="199937" y="54156"/>
                  </a:lnTo>
                  <a:lnTo>
                    <a:pt x="198852" y="55149"/>
                  </a:lnTo>
                  <a:lnTo>
                    <a:pt x="194826" y="56252"/>
                  </a:lnTo>
                  <a:lnTo>
                    <a:pt x="193328" y="57605"/>
                  </a:lnTo>
                  <a:lnTo>
                    <a:pt x="190729" y="65259"/>
                  </a:lnTo>
                  <a:lnTo>
                    <a:pt x="190335" y="111117"/>
                  </a:lnTo>
                  <a:lnTo>
                    <a:pt x="190334" y="121929"/>
                  </a:lnTo>
                  <a:lnTo>
                    <a:pt x="191392" y="122556"/>
                  </a:lnTo>
                  <a:lnTo>
                    <a:pt x="195391" y="123253"/>
                  </a:lnTo>
                  <a:lnTo>
                    <a:pt x="196880" y="124497"/>
                  </a:lnTo>
                  <a:lnTo>
                    <a:pt x="199743" y="132928"/>
                  </a:lnTo>
                  <a:lnTo>
                    <a:pt x="199859" y="86240"/>
                  </a:lnTo>
                  <a:lnTo>
                    <a:pt x="199859" y="82888"/>
                  </a:lnTo>
                  <a:lnTo>
                    <a:pt x="211618" y="40673"/>
                  </a:lnTo>
                  <a:lnTo>
                    <a:pt x="215669" y="32885"/>
                  </a:lnTo>
                  <a:lnTo>
                    <a:pt x="219007" y="22551"/>
                  </a:lnTo>
                  <a:lnTo>
                    <a:pt x="232040" y="6380"/>
                  </a:lnTo>
                  <a:lnTo>
                    <a:pt x="238150" y="2827"/>
                  </a:lnTo>
                  <a:lnTo>
                    <a:pt x="250697" y="546"/>
                  </a:lnTo>
                  <a:lnTo>
                    <a:pt x="279235" y="0"/>
                  </a:lnTo>
                  <a:lnTo>
                    <a:pt x="285585" y="2814"/>
                  </a:lnTo>
                  <a:lnTo>
                    <a:pt x="291934" y="6534"/>
                  </a:lnTo>
                  <a:lnTo>
                    <a:pt x="301459" y="9686"/>
                  </a:lnTo>
                  <a:lnTo>
                    <a:pt x="313602" y="18608"/>
                  </a:lnTo>
                  <a:lnTo>
                    <a:pt x="314159" y="28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SMARTInkShape-753"/>
            <p:cNvSpPr/>
            <p:nvPr>
              <p:custDataLst>
                <p:tags r:id="rId192"/>
              </p:custDataLst>
            </p:nvPr>
          </p:nvSpPr>
          <p:spPr>
            <a:xfrm>
              <a:off x="3752888" y="2400349"/>
              <a:ext cx="199988" cy="171402"/>
            </a:xfrm>
            <a:custGeom>
              <a:avLst/>
              <a:gdLst/>
              <a:ahLst/>
              <a:cxnLst/>
              <a:rect l="0" t="0" r="0" b="0"/>
              <a:pathLst>
                <a:path w="199988" h="171402">
                  <a:moveTo>
                    <a:pt x="19012" y="123776"/>
                  </a:moveTo>
                  <a:lnTo>
                    <a:pt x="19012" y="123776"/>
                  </a:lnTo>
                  <a:lnTo>
                    <a:pt x="19012" y="132909"/>
                  </a:lnTo>
                  <a:lnTo>
                    <a:pt x="28421" y="133298"/>
                  </a:lnTo>
                  <a:lnTo>
                    <a:pt x="23446" y="133300"/>
                  </a:lnTo>
                  <a:lnTo>
                    <a:pt x="21968" y="132242"/>
                  </a:lnTo>
                  <a:lnTo>
                    <a:pt x="11646" y="114003"/>
                  </a:lnTo>
                  <a:lnTo>
                    <a:pt x="10926" y="110911"/>
                  </a:lnTo>
                  <a:lnTo>
                    <a:pt x="2138" y="95179"/>
                  </a:lnTo>
                  <a:lnTo>
                    <a:pt x="0" y="49261"/>
                  </a:lnTo>
                  <a:lnTo>
                    <a:pt x="2801" y="40211"/>
                  </a:lnTo>
                  <a:lnTo>
                    <a:pt x="16211" y="22460"/>
                  </a:lnTo>
                  <a:lnTo>
                    <a:pt x="31761" y="6338"/>
                  </a:lnTo>
                  <a:lnTo>
                    <a:pt x="40906" y="2790"/>
                  </a:lnTo>
                  <a:lnTo>
                    <a:pt x="84278" y="0"/>
                  </a:lnTo>
                  <a:lnTo>
                    <a:pt x="93174" y="2795"/>
                  </a:lnTo>
                  <a:lnTo>
                    <a:pt x="107510" y="13213"/>
                  </a:lnTo>
                  <a:lnTo>
                    <a:pt x="111261" y="19251"/>
                  </a:lnTo>
                  <a:lnTo>
                    <a:pt x="113986" y="25462"/>
                  </a:lnTo>
                  <a:lnTo>
                    <a:pt x="118726" y="31750"/>
                  </a:lnTo>
                  <a:lnTo>
                    <a:pt x="119354" y="34909"/>
                  </a:lnTo>
                  <a:lnTo>
                    <a:pt x="118715" y="38073"/>
                  </a:lnTo>
                  <a:lnTo>
                    <a:pt x="116241" y="44411"/>
                  </a:lnTo>
                  <a:lnTo>
                    <a:pt x="113790" y="53929"/>
                  </a:lnTo>
                  <a:lnTo>
                    <a:pt x="107890" y="63452"/>
                  </a:lnTo>
                  <a:lnTo>
                    <a:pt x="104613" y="72976"/>
                  </a:lnTo>
                  <a:lnTo>
                    <a:pt x="72949" y="107901"/>
                  </a:lnTo>
                  <a:lnTo>
                    <a:pt x="66620" y="111429"/>
                  </a:lnTo>
                  <a:lnTo>
                    <a:pt x="60280" y="114055"/>
                  </a:lnTo>
                  <a:lnTo>
                    <a:pt x="53934" y="118750"/>
                  </a:lnTo>
                  <a:lnTo>
                    <a:pt x="50408" y="124364"/>
                  </a:lnTo>
                  <a:lnTo>
                    <a:pt x="47958" y="133182"/>
                  </a:lnTo>
                  <a:lnTo>
                    <a:pt x="47752" y="137834"/>
                  </a:lnTo>
                  <a:lnTo>
                    <a:pt x="50483" y="143430"/>
                  </a:lnTo>
                  <a:lnTo>
                    <a:pt x="52693" y="146404"/>
                  </a:lnTo>
                  <a:lnTo>
                    <a:pt x="57970" y="149708"/>
                  </a:lnTo>
                  <a:lnTo>
                    <a:pt x="63843" y="152234"/>
                  </a:lnTo>
                  <a:lnTo>
                    <a:pt x="73100" y="158549"/>
                  </a:lnTo>
                  <a:lnTo>
                    <a:pt x="111649" y="169947"/>
                  </a:lnTo>
                  <a:lnTo>
                    <a:pt x="155570" y="171316"/>
                  </a:lnTo>
                  <a:lnTo>
                    <a:pt x="199987" y="171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SMARTInkShape-754"/>
            <p:cNvSpPr/>
            <p:nvPr>
              <p:custDataLst>
                <p:tags r:id="rId193"/>
              </p:custDataLst>
            </p:nvPr>
          </p:nvSpPr>
          <p:spPr>
            <a:xfrm>
              <a:off x="3582899" y="2448366"/>
              <a:ext cx="131407" cy="109713"/>
            </a:xfrm>
            <a:custGeom>
              <a:avLst/>
              <a:gdLst/>
              <a:ahLst/>
              <a:cxnLst/>
              <a:rect l="0" t="0" r="0" b="0"/>
              <a:pathLst>
                <a:path w="131407" h="109713">
                  <a:moveTo>
                    <a:pt x="93751" y="18609"/>
                  </a:moveTo>
                  <a:lnTo>
                    <a:pt x="93751" y="18609"/>
                  </a:lnTo>
                  <a:lnTo>
                    <a:pt x="61846" y="18609"/>
                  </a:lnTo>
                  <a:lnTo>
                    <a:pt x="55582" y="21431"/>
                  </a:lnTo>
                  <a:lnTo>
                    <a:pt x="52430" y="23666"/>
                  </a:lnTo>
                  <a:lnTo>
                    <a:pt x="29056" y="30368"/>
                  </a:lnTo>
                  <a:lnTo>
                    <a:pt x="14767" y="41275"/>
                  </a:lnTo>
                  <a:lnTo>
                    <a:pt x="11022" y="47380"/>
                  </a:lnTo>
                  <a:lnTo>
                    <a:pt x="8299" y="53621"/>
                  </a:lnTo>
                  <a:lnTo>
                    <a:pt x="1874" y="63085"/>
                  </a:lnTo>
                  <a:lnTo>
                    <a:pt x="0" y="69420"/>
                  </a:lnTo>
                  <a:lnTo>
                    <a:pt x="559" y="72592"/>
                  </a:lnTo>
                  <a:lnTo>
                    <a:pt x="6237" y="85286"/>
                  </a:lnTo>
                  <a:lnTo>
                    <a:pt x="6834" y="88460"/>
                  </a:lnTo>
                  <a:lnTo>
                    <a:pt x="12729" y="97984"/>
                  </a:lnTo>
                  <a:lnTo>
                    <a:pt x="21052" y="101512"/>
                  </a:lnTo>
                  <a:lnTo>
                    <a:pt x="58787" y="109712"/>
                  </a:lnTo>
                  <a:lnTo>
                    <a:pt x="97038" y="103457"/>
                  </a:lnTo>
                  <a:lnTo>
                    <a:pt x="117824" y="94649"/>
                  </a:lnTo>
                  <a:lnTo>
                    <a:pt x="119325" y="92586"/>
                  </a:lnTo>
                  <a:lnTo>
                    <a:pt x="130351" y="64253"/>
                  </a:lnTo>
                  <a:lnTo>
                    <a:pt x="131406" y="53888"/>
                  </a:lnTo>
                  <a:lnTo>
                    <a:pt x="128831" y="47341"/>
                  </a:lnTo>
                  <a:lnTo>
                    <a:pt x="100049" y="15437"/>
                  </a:lnTo>
                  <a:lnTo>
                    <a:pt x="93728" y="11907"/>
                  </a:lnTo>
                  <a:lnTo>
                    <a:pt x="87391" y="9280"/>
                  </a:lnTo>
                  <a:lnTo>
                    <a:pt x="77873" y="2910"/>
                  </a:lnTo>
                  <a:lnTo>
                    <a:pt x="68350" y="552"/>
                  </a:lnTo>
                  <a:lnTo>
                    <a:pt x="62001" y="0"/>
                  </a:lnTo>
                  <a:lnTo>
                    <a:pt x="59884" y="912"/>
                  </a:lnTo>
                  <a:lnTo>
                    <a:pt x="58473" y="2577"/>
                  </a:lnTo>
                  <a:lnTo>
                    <a:pt x="55651" y="9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SMARTInkShape-755"/>
            <p:cNvSpPr/>
            <p:nvPr>
              <p:custDataLst>
                <p:tags r:id="rId194"/>
              </p:custDataLst>
            </p:nvPr>
          </p:nvSpPr>
          <p:spPr>
            <a:xfrm>
              <a:off x="3457575" y="249555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21458" y="19050"/>
                  </a:lnTo>
                  <a:lnTo>
                    <a:pt x="66893" y="7291"/>
                  </a:lnTo>
                  <a:lnTo>
                    <a:pt x="82005" y="144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SMARTInkShape-756"/>
            <p:cNvSpPr/>
            <p:nvPr>
              <p:custDataLst>
                <p:tags r:id="rId195"/>
              </p:custDataLst>
            </p:nvPr>
          </p:nvSpPr>
          <p:spPr>
            <a:xfrm>
              <a:off x="3429000" y="2409836"/>
              <a:ext cx="104776" cy="180558"/>
            </a:xfrm>
            <a:custGeom>
              <a:avLst/>
              <a:gdLst/>
              <a:ahLst/>
              <a:cxnLst/>
              <a:rect l="0" t="0" r="0" b="0"/>
              <a:pathLst>
                <a:path w="104776" h="180558">
                  <a:moveTo>
                    <a:pt x="9525" y="85714"/>
                  </a:moveTo>
                  <a:lnTo>
                    <a:pt x="9525" y="85714"/>
                  </a:lnTo>
                  <a:lnTo>
                    <a:pt x="9525" y="116305"/>
                  </a:lnTo>
                  <a:lnTo>
                    <a:pt x="6703" y="123299"/>
                  </a:lnTo>
                  <a:lnTo>
                    <a:pt x="2979" y="129935"/>
                  </a:lnTo>
                  <a:lnTo>
                    <a:pt x="588" y="142819"/>
                  </a:lnTo>
                  <a:lnTo>
                    <a:pt x="0" y="180557"/>
                  </a:lnTo>
                  <a:lnTo>
                    <a:pt x="0" y="134617"/>
                  </a:lnTo>
                  <a:lnTo>
                    <a:pt x="1058" y="95108"/>
                  </a:lnTo>
                  <a:lnTo>
                    <a:pt x="11759" y="59489"/>
                  </a:lnTo>
                  <a:lnTo>
                    <a:pt x="15810" y="50775"/>
                  </a:lnTo>
                  <a:lnTo>
                    <a:pt x="19148" y="35028"/>
                  </a:lnTo>
                  <a:lnTo>
                    <a:pt x="26370" y="23188"/>
                  </a:lnTo>
                  <a:lnTo>
                    <a:pt x="32181" y="16297"/>
                  </a:lnTo>
                  <a:lnTo>
                    <a:pt x="38291" y="12529"/>
                  </a:lnTo>
                  <a:lnTo>
                    <a:pt x="44535" y="9796"/>
                  </a:lnTo>
                  <a:lnTo>
                    <a:pt x="54000" y="3365"/>
                  </a:lnTo>
                  <a:lnTo>
                    <a:pt x="64566" y="989"/>
                  </a:lnTo>
                  <a:lnTo>
                    <a:pt x="94576" y="0"/>
                  </a:lnTo>
                  <a:lnTo>
                    <a:pt x="104775" y="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SMARTInkShape-757"/>
            <p:cNvSpPr/>
            <p:nvPr>
              <p:custDataLst>
                <p:tags r:id="rId196"/>
              </p:custDataLst>
            </p:nvPr>
          </p:nvSpPr>
          <p:spPr>
            <a:xfrm>
              <a:off x="3181350" y="2457450"/>
              <a:ext cx="152401" cy="161926"/>
            </a:xfrm>
            <a:custGeom>
              <a:avLst/>
              <a:gdLst/>
              <a:ahLst/>
              <a:cxnLst/>
              <a:rect l="0" t="0" r="0" b="0"/>
              <a:pathLst>
                <a:path w="152401" h="161926">
                  <a:moveTo>
                    <a:pt x="0" y="0"/>
                  </a:moveTo>
                  <a:lnTo>
                    <a:pt x="0" y="0"/>
                  </a:lnTo>
                  <a:lnTo>
                    <a:pt x="0" y="44658"/>
                  </a:lnTo>
                  <a:lnTo>
                    <a:pt x="0" y="88774"/>
                  </a:lnTo>
                  <a:lnTo>
                    <a:pt x="2822" y="95194"/>
                  </a:lnTo>
                  <a:lnTo>
                    <a:pt x="8201" y="102882"/>
                  </a:lnTo>
                  <a:lnTo>
                    <a:pt x="9491" y="113859"/>
                  </a:lnTo>
                  <a:lnTo>
                    <a:pt x="22779" y="114261"/>
                  </a:lnTo>
                  <a:lnTo>
                    <a:pt x="24711" y="113216"/>
                  </a:lnTo>
                  <a:lnTo>
                    <a:pt x="25999" y="111461"/>
                  </a:lnTo>
                  <a:lnTo>
                    <a:pt x="26858" y="109232"/>
                  </a:lnTo>
                  <a:lnTo>
                    <a:pt x="28489" y="107746"/>
                  </a:lnTo>
                  <a:lnTo>
                    <a:pt x="38710" y="102540"/>
                  </a:lnTo>
                  <a:lnTo>
                    <a:pt x="50921" y="91633"/>
                  </a:lnTo>
                  <a:lnTo>
                    <a:pt x="82552" y="44508"/>
                  </a:lnTo>
                  <a:lnTo>
                    <a:pt x="91017" y="32708"/>
                  </a:lnTo>
                  <a:lnTo>
                    <a:pt x="93369" y="25826"/>
                  </a:lnTo>
                  <a:lnTo>
                    <a:pt x="95054" y="23567"/>
                  </a:lnTo>
                  <a:lnTo>
                    <a:pt x="100366" y="20388"/>
                  </a:lnTo>
                  <a:lnTo>
                    <a:pt x="99719" y="19942"/>
                  </a:lnTo>
                  <a:lnTo>
                    <a:pt x="90455" y="19102"/>
                  </a:lnTo>
                  <a:lnTo>
                    <a:pt x="85005" y="21895"/>
                  </a:lnTo>
                  <a:lnTo>
                    <a:pt x="72883" y="32312"/>
                  </a:lnTo>
                  <a:lnTo>
                    <a:pt x="63458" y="46498"/>
                  </a:lnTo>
                  <a:lnTo>
                    <a:pt x="59019" y="59050"/>
                  </a:lnTo>
                  <a:lnTo>
                    <a:pt x="57172" y="104172"/>
                  </a:lnTo>
                  <a:lnTo>
                    <a:pt x="57165" y="107548"/>
                  </a:lnTo>
                  <a:lnTo>
                    <a:pt x="59979" y="114121"/>
                  </a:lnTo>
                  <a:lnTo>
                    <a:pt x="70409" y="126965"/>
                  </a:lnTo>
                  <a:lnTo>
                    <a:pt x="100750" y="148165"/>
                  </a:lnTo>
                  <a:lnTo>
                    <a:pt x="130111" y="160436"/>
                  </a:lnTo>
                  <a:lnTo>
                    <a:pt x="15240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SMARTInkShape-758"/>
            <p:cNvSpPr/>
            <p:nvPr>
              <p:custDataLst>
                <p:tags r:id="rId197"/>
              </p:custDataLst>
            </p:nvPr>
          </p:nvSpPr>
          <p:spPr>
            <a:xfrm>
              <a:off x="2966397" y="2448090"/>
              <a:ext cx="138754" cy="180811"/>
            </a:xfrm>
            <a:custGeom>
              <a:avLst/>
              <a:gdLst/>
              <a:ahLst/>
              <a:cxnLst/>
              <a:rect l="0" t="0" r="0" b="0"/>
              <a:pathLst>
                <a:path w="138754" h="180811">
                  <a:moveTo>
                    <a:pt x="24453" y="152235"/>
                  </a:moveTo>
                  <a:lnTo>
                    <a:pt x="24453" y="152235"/>
                  </a:lnTo>
                  <a:lnTo>
                    <a:pt x="33862" y="161644"/>
                  </a:lnTo>
                  <a:lnTo>
                    <a:pt x="33944" y="156669"/>
                  </a:lnTo>
                  <a:lnTo>
                    <a:pt x="32897" y="155191"/>
                  </a:lnTo>
                  <a:lnTo>
                    <a:pt x="31140" y="154206"/>
                  </a:lnTo>
                  <a:lnTo>
                    <a:pt x="28911" y="153549"/>
                  </a:lnTo>
                  <a:lnTo>
                    <a:pt x="27425" y="152052"/>
                  </a:lnTo>
                  <a:lnTo>
                    <a:pt x="22218" y="142047"/>
                  </a:lnTo>
                  <a:lnTo>
                    <a:pt x="19788" y="139093"/>
                  </a:lnTo>
                  <a:lnTo>
                    <a:pt x="17088" y="130166"/>
                  </a:lnTo>
                  <a:lnTo>
                    <a:pt x="14830" y="120202"/>
                  </a:lnTo>
                  <a:lnTo>
                    <a:pt x="8666" y="107583"/>
                  </a:lnTo>
                  <a:lnTo>
                    <a:pt x="0" y="63423"/>
                  </a:lnTo>
                  <a:lnTo>
                    <a:pt x="6280" y="31670"/>
                  </a:lnTo>
                  <a:lnTo>
                    <a:pt x="18636" y="15721"/>
                  </a:lnTo>
                  <a:lnTo>
                    <a:pt x="30908" y="4070"/>
                  </a:lnTo>
                  <a:lnTo>
                    <a:pt x="37200" y="1717"/>
                  </a:lnTo>
                  <a:lnTo>
                    <a:pt x="56207" y="0"/>
                  </a:lnTo>
                  <a:lnTo>
                    <a:pt x="62555" y="2731"/>
                  </a:lnTo>
                  <a:lnTo>
                    <a:pt x="75253" y="13107"/>
                  </a:lnTo>
                  <a:lnTo>
                    <a:pt x="78781" y="19139"/>
                  </a:lnTo>
                  <a:lnTo>
                    <a:pt x="81045" y="31635"/>
                  </a:lnTo>
                  <a:lnTo>
                    <a:pt x="81554" y="50639"/>
                  </a:lnTo>
                  <a:lnTo>
                    <a:pt x="78759" y="56987"/>
                  </a:lnTo>
                  <a:lnTo>
                    <a:pt x="75047" y="63336"/>
                  </a:lnTo>
                  <a:lnTo>
                    <a:pt x="71900" y="72860"/>
                  </a:lnTo>
                  <a:lnTo>
                    <a:pt x="36783" y="114135"/>
                  </a:lnTo>
                  <a:lnTo>
                    <a:pt x="34532" y="126835"/>
                  </a:lnTo>
                  <a:lnTo>
                    <a:pt x="33993" y="155410"/>
                  </a:lnTo>
                  <a:lnTo>
                    <a:pt x="36807" y="161760"/>
                  </a:lnTo>
                  <a:lnTo>
                    <a:pt x="39039" y="164935"/>
                  </a:lnTo>
                  <a:lnTo>
                    <a:pt x="44341" y="168463"/>
                  </a:lnTo>
                  <a:lnTo>
                    <a:pt x="81036" y="180148"/>
                  </a:lnTo>
                  <a:lnTo>
                    <a:pt x="126951" y="180807"/>
                  </a:lnTo>
                  <a:lnTo>
                    <a:pt x="138753" y="180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SMARTInkShape-759"/>
            <p:cNvSpPr/>
            <p:nvPr>
              <p:custDataLst>
                <p:tags r:id="rId198"/>
              </p:custDataLst>
            </p:nvPr>
          </p:nvSpPr>
          <p:spPr>
            <a:xfrm>
              <a:off x="2773264" y="2533653"/>
              <a:ext cx="131813" cy="85711"/>
            </a:xfrm>
            <a:custGeom>
              <a:avLst/>
              <a:gdLst/>
              <a:ahLst/>
              <a:cxnLst/>
              <a:rect l="0" t="0" r="0" b="0"/>
              <a:pathLst>
                <a:path w="131813" h="85711">
                  <a:moveTo>
                    <a:pt x="112811" y="28572"/>
                  </a:moveTo>
                  <a:lnTo>
                    <a:pt x="112811" y="28572"/>
                  </a:lnTo>
                  <a:lnTo>
                    <a:pt x="130421" y="28572"/>
                  </a:lnTo>
                  <a:lnTo>
                    <a:pt x="130901" y="27514"/>
                  </a:lnTo>
                  <a:lnTo>
                    <a:pt x="131434" y="23515"/>
                  </a:lnTo>
                  <a:lnTo>
                    <a:pt x="130518" y="22026"/>
                  </a:lnTo>
                  <a:lnTo>
                    <a:pt x="128849" y="21033"/>
                  </a:lnTo>
                  <a:lnTo>
                    <a:pt x="121444" y="19635"/>
                  </a:lnTo>
                  <a:lnTo>
                    <a:pt x="118566" y="19439"/>
                  </a:lnTo>
                  <a:lnTo>
                    <a:pt x="112547" y="16399"/>
                  </a:lnTo>
                  <a:lnTo>
                    <a:pt x="106344" y="12578"/>
                  </a:lnTo>
                  <a:lnTo>
                    <a:pt x="96901" y="9369"/>
                  </a:lnTo>
                  <a:lnTo>
                    <a:pt x="87401" y="3244"/>
                  </a:lnTo>
                  <a:lnTo>
                    <a:pt x="76824" y="959"/>
                  </a:lnTo>
                  <a:lnTo>
                    <a:pt x="66478" y="424"/>
                  </a:lnTo>
                  <a:lnTo>
                    <a:pt x="57646" y="3009"/>
                  </a:lnTo>
                  <a:lnTo>
                    <a:pt x="50193" y="6627"/>
                  </a:lnTo>
                  <a:lnTo>
                    <a:pt x="40047" y="9723"/>
                  </a:lnTo>
                  <a:lnTo>
                    <a:pt x="30339" y="15814"/>
                  </a:lnTo>
                  <a:lnTo>
                    <a:pt x="20759" y="19147"/>
                  </a:lnTo>
                  <a:lnTo>
                    <a:pt x="14396" y="23678"/>
                  </a:lnTo>
                  <a:lnTo>
                    <a:pt x="10863" y="29219"/>
                  </a:lnTo>
                  <a:lnTo>
                    <a:pt x="8234" y="35210"/>
                  </a:lnTo>
                  <a:lnTo>
                    <a:pt x="1862" y="44532"/>
                  </a:lnTo>
                  <a:lnTo>
                    <a:pt x="0" y="50835"/>
                  </a:lnTo>
                  <a:lnTo>
                    <a:pt x="562" y="53997"/>
                  </a:lnTo>
                  <a:lnTo>
                    <a:pt x="6246" y="66677"/>
                  </a:lnTo>
                  <a:lnTo>
                    <a:pt x="6843" y="69850"/>
                  </a:lnTo>
                  <a:lnTo>
                    <a:pt x="8299" y="71966"/>
                  </a:lnTo>
                  <a:lnTo>
                    <a:pt x="10328" y="73376"/>
                  </a:lnTo>
                  <a:lnTo>
                    <a:pt x="15405" y="76002"/>
                  </a:lnTo>
                  <a:lnTo>
                    <a:pt x="24213" y="82372"/>
                  </a:lnTo>
                  <a:lnTo>
                    <a:pt x="30395" y="84233"/>
                  </a:lnTo>
                  <a:lnTo>
                    <a:pt x="77823" y="85696"/>
                  </a:lnTo>
                  <a:lnTo>
                    <a:pt x="85972" y="85710"/>
                  </a:lnTo>
                  <a:lnTo>
                    <a:pt x="93121" y="82895"/>
                  </a:lnTo>
                  <a:lnTo>
                    <a:pt x="125500" y="53923"/>
                  </a:lnTo>
                  <a:lnTo>
                    <a:pt x="129034" y="47600"/>
                  </a:lnTo>
                  <a:lnTo>
                    <a:pt x="131303" y="34918"/>
                  </a:lnTo>
                  <a:lnTo>
                    <a:pt x="131812" y="15872"/>
                  </a:lnTo>
                  <a:lnTo>
                    <a:pt x="130770" y="13755"/>
                  </a:lnTo>
                  <a:lnTo>
                    <a:pt x="129017" y="12344"/>
                  </a:lnTo>
                  <a:lnTo>
                    <a:pt x="124247" y="9718"/>
                  </a:lnTo>
                  <a:lnTo>
                    <a:pt x="118599" y="5023"/>
                  </a:lnTo>
                  <a:lnTo>
                    <a:pt x="109739" y="2231"/>
                  </a:lnTo>
                  <a:lnTo>
                    <a:pt x="66685" y="0"/>
                  </a:lnTo>
                  <a:lnTo>
                    <a:pt x="55661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SMARTInkShape-760"/>
            <p:cNvSpPr/>
            <p:nvPr>
              <p:custDataLst>
                <p:tags r:id="rId199"/>
              </p:custDataLst>
            </p:nvPr>
          </p:nvSpPr>
          <p:spPr>
            <a:xfrm>
              <a:off x="2534042" y="2543175"/>
              <a:ext cx="199623" cy="104737"/>
            </a:xfrm>
            <a:custGeom>
              <a:avLst/>
              <a:gdLst/>
              <a:ahLst/>
              <a:cxnLst/>
              <a:rect l="0" t="0" r="0" b="0"/>
              <a:pathLst>
                <a:path w="199623" h="104737">
                  <a:moveTo>
                    <a:pt x="9133" y="9525"/>
                  </a:moveTo>
                  <a:lnTo>
                    <a:pt x="9133" y="9525"/>
                  </a:lnTo>
                  <a:lnTo>
                    <a:pt x="9133" y="40392"/>
                  </a:lnTo>
                  <a:lnTo>
                    <a:pt x="0" y="78960"/>
                  </a:lnTo>
                  <a:lnTo>
                    <a:pt x="2605" y="85541"/>
                  </a:lnTo>
                  <a:lnTo>
                    <a:pt x="17220" y="103283"/>
                  </a:lnTo>
                  <a:lnTo>
                    <a:pt x="23289" y="104333"/>
                  </a:lnTo>
                  <a:lnTo>
                    <a:pt x="31789" y="104644"/>
                  </a:lnTo>
                  <a:lnTo>
                    <a:pt x="37900" y="101895"/>
                  </a:lnTo>
                  <a:lnTo>
                    <a:pt x="79099" y="63379"/>
                  </a:lnTo>
                  <a:lnTo>
                    <a:pt x="82563" y="57097"/>
                  </a:lnTo>
                  <a:lnTo>
                    <a:pt x="85329" y="38149"/>
                  </a:lnTo>
                  <a:lnTo>
                    <a:pt x="85333" y="52290"/>
                  </a:lnTo>
                  <a:lnTo>
                    <a:pt x="88155" y="57812"/>
                  </a:lnTo>
                  <a:lnTo>
                    <a:pt x="100521" y="73112"/>
                  </a:lnTo>
                  <a:lnTo>
                    <a:pt x="106443" y="85742"/>
                  </a:lnTo>
                  <a:lnTo>
                    <a:pt x="108931" y="88911"/>
                  </a:lnTo>
                  <a:lnTo>
                    <a:pt x="114518" y="92433"/>
                  </a:lnTo>
                  <a:lnTo>
                    <a:pt x="120529" y="95056"/>
                  </a:lnTo>
                  <a:lnTo>
                    <a:pt x="129863" y="101425"/>
                  </a:lnTo>
                  <a:lnTo>
                    <a:pt x="139332" y="103782"/>
                  </a:lnTo>
                  <a:lnTo>
                    <a:pt x="164709" y="104736"/>
                  </a:lnTo>
                  <a:lnTo>
                    <a:pt x="171058" y="101936"/>
                  </a:lnTo>
                  <a:lnTo>
                    <a:pt x="185082" y="90585"/>
                  </a:lnTo>
                  <a:lnTo>
                    <a:pt x="187874" y="85063"/>
                  </a:lnTo>
                  <a:lnTo>
                    <a:pt x="188619" y="82108"/>
                  </a:lnTo>
                  <a:lnTo>
                    <a:pt x="197451" y="66617"/>
                  </a:lnTo>
                  <a:lnTo>
                    <a:pt x="199616" y="19224"/>
                  </a:lnTo>
                  <a:lnTo>
                    <a:pt x="199622" y="15991"/>
                  </a:lnTo>
                  <a:lnTo>
                    <a:pt x="198567" y="13836"/>
                  </a:lnTo>
                  <a:lnTo>
                    <a:pt x="196806" y="12399"/>
                  </a:lnTo>
                  <a:lnTo>
                    <a:pt x="194573" y="11441"/>
                  </a:lnTo>
                  <a:lnTo>
                    <a:pt x="193085" y="9744"/>
                  </a:lnTo>
                  <a:lnTo>
                    <a:pt x="190224" y="442"/>
                  </a:lnTo>
                  <a:lnTo>
                    <a:pt x="1805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9" name="SMARTInkShape-Group92"/>
          <p:cNvGrpSpPr/>
          <p:nvPr/>
        </p:nvGrpSpPr>
        <p:grpSpPr>
          <a:xfrm>
            <a:off x="1162050" y="2771907"/>
            <a:ext cx="2247901" cy="437574"/>
            <a:chOff x="1162050" y="2771907"/>
            <a:chExt cx="2247901" cy="437574"/>
          </a:xfrm>
        </p:grpSpPr>
        <p:sp>
          <p:nvSpPr>
            <p:cNvPr id="61" name="SMARTInkShape-761"/>
            <p:cNvSpPr/>
            <p:nvPr>
              <p:custDataLst>
                <p:tags r:id="rId182"/>
              </p:custDataLst>
            </p:nvPr>
          </p:nvSpPr>
          <p:spPr>
            <a:xfrm>
              <a:off x="3228975" y="28479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45056" y="9525"/>
                  </a:lnTo>
                  <a:lnTo>
                    <a:pt x="87660" y="132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SMARTInkShape-762"/>
            <p:cNvSpPr/>
            <p:nvPr>
              <p:custDataLst>
                <p:tags r:id="rId183"/>
              </p:custDataLst>
            </p:nvPr>
          </p:nvSpPr>
          <p:spPr>
            <a:xfrm>
              <a:off x="2286000" y="2771907"/>
              <a:ext cx="1123951" cy="257005"/>
            </a:xfrm>
            <a:custGeom>
              <a:avLst/>
              <a:gdLst/>
              <a:ahLst/>
              <a:cxnLst/>
              <a:rect l="0" t="0" r="0" b="0"/>
              <a:pathLst>
                <a:path w="1123951" h="257005">
                  <a:moveTo>
                    <a:pt x="0" y="209418"/>
                  </a:moveTo>
                  <a:lnTo>
                    <a:pt x="0" y="209418"/>
                  </a:lnTo>
                  <a:lnTo>
                    <a:pt x="45697" y="209418"/>
                  </a:lnTo>
                  <a:lnTo>
                    <a:pt x="49515" y="209418"/>
                  </a:lnTo>
                  <a:lnTo>
                    <a:pt x="56579" y="206596"/>
                  </a:lnTo>
                  <a:lnTo>
                    <a:pt x="63246" y="202872"/>
                  </a:lnTo>
                  <a:lnTo>
                    <a:pt x="92035" y="191808"/>
                  </a:lnTo>
                  <a:lnTo>
                    <a:pt x="102219" y="184106"/>
                  </a:lnTo>
                  <a:lnTo>
                    <a:pt x="108225" y="182293"/>
                  </a:lnTo>
                  <a:lnTo>
                    <a:pt x="110250" y="180752"/>
                  </a:lnTo>
                  <a:lnTo>
                    <a:pt x="114159" y="174583"/>
                  </a:lnTo>
                  <a:lnTo>
                    <a:pt x="118823" y="172769"/>
                  </a:lnTo>
                  <a:lnTo>
                    <a:pt x="120491" y="171227"/>
                  </a:lnTo>
                  <a:lnTo>
                    <a:pt x="122343" y="166692"/>
                  </a:lnTo>
                  <a:lnTo>
                    <a:pt x="121779" y="165059"/>
                  </a:lnTo>
                  <a:lnTo>
                    <a:pt x="120344" y="163970"/>
                  </a:lnTo>
                  <a:lnTo>
                    <a:pt x="115928" y="162761"/>
                  </a:lnTo>
                  <a:lnTo>
                    <a:pt x="91665" y="161804"/>
                  </a:lnTo>
                  <a:lnTo>
                    <a:pt x="61184" y="171494"/>
                  </a:lnTo>
                  <a:lnTo>
                    <a:pt x="54357" y="175982"/>
                  </a:lnTo>
                  <a:lnTo>
                    <a:pt x="50617" y="181505"/>
                  </a:lnTo>
                  <a:lnTo>
                    <a:pt x="47896" y="187487"/>
                  </a:lnTo>
                  <a:lnTo>
                    <a:pt x="41473" y="196805"/>
                  </a:lnTo>
                  <a:lnTo>
                    <a:pt x="39599" y="203107"/>
                  </a:lnTo>
                  <a:lnTo>
                    <a:pt x="40158" y="206269"/>
                  </a:lnTo>
                  <a:lnTo>
                    <a:pt x="45836" y="218948"/>
                  </a:lnTo>
                  <a:lnTo>
                    <a:pt x="46433" y="222121"/>
                  </a:lnTo>
                  <a:lnTo>
                    <a:pt x="52328" y="231644"/>
                  </a:lnTo>
                  <a:lnTo>
                    <a:pt x="60778" y="241168"/>
                  </a:lnTo>
                  <a:lnTo>
                    <a:pt x="69699" y="244696"/>
                  </a:lnTo>
                  <a:lnTo>
                    <a:pt x="79661" y="247322"/>
                  </a:lnTo>
                  <a:lnTo>
                    <a:pt x="92277" y="253692"/>
                  </a:lnTo>
                  <a:lnTo>
                    <a:pt x="136437" y="256956"/>
                  </a:lnTo>
                  <a:lnTo>
                    <a:pt x="144600" y="257004"/>
                  </a:lnTo>
                  <a:lnTo>
                    <a:pt x="151755" y="254204"/>
                  </a:lnTo>
                  <a:lnTo>
                    <a:pt x="155145" y="251975"/>
                  </a:lnTo>
                  <a:lnTo>
                    <a:pt x="178932" y="245283"/>
                  </a:lnTo>
                  <a:lnTo>
                    <a:pt x="188215" y="239433"/>
                  </a:lnTo>
                  <a:lnTo>
                    <a:pt x="194879" y="238420"/>
                  </a:lnTo>
                  <a:lnTo>
                    <a:pt x="196595" y="237219"/>
                  </a:lnTo>
                  <a:lnTo>
                    <a:pt x="197738" y="235360"/>
                  </a:lnTo>
                  <a:lnTo>
                    <a:pt x="200013" y="228503"/>
                  </a:lnTo>
                  <a:lnTo>
                    <a:pt x="200022" y="233535"/>
                  </a:lnTo>
                  <a:lnTo>
                    <a:pt x="198964" y="235021"/>
                  </a:lnTo>
                  <a:lnTo>
                    <a:pt x="197201" y="236012"/>
                  </a:lnTo>
                  <a:lnTo>
                    <a:pt x="190892" y="237877"/>
                  </a:lnTo>
                  <a:lnTo>
                    <a:pt x="185560" y="237959"/>
                  </a:lnTo>
                  <a:lnTo>
                    <a:pt x="184031" y="236912"/>
                  </a:lnTo>
                  <a:lnTo>
                    <a:pt x="183013" y="235155"/>
                  </a:lnTo>
                  <a:lnTo>
                    <a:pt x="182333" y="232926"/>
                  </a:lnTo>
                  <a:lnTo>
                    <a:pt x="180822" y="231440"/>
                  </a:lnTo>
                  <a:lnTo>
                    <a:pt x="176321" y="229789"/>
                  </a:lnTo>
                  <a:lnTo>
                    <a:pt x="174697" y="228290"/>
                  </a:lnTo>
                  <a:lnTo>
                    <a:pt x="172893" y="223803"/>
                  </a:lnTo>
                  <a:lnTo>
                    <a:pt x="171461" y="187182"/>
                  </a:lnTo>
                  <a:lnTo>
                    <a:pt x="174277" y="180838"/>
                  </a:lnTo>
                  <a:lnTo>
                    <a:pt x="176510" y="177665"/>
                  </a:lnTo>
                  <a:lnTo>
                    <a:pt x="181813" y="174139"/>
                  </a:lnTo>
                  <a:lnTo>
                    <a:pt x="187697" y="171513"/>
                  </a:lnTo>
                  <a:lnTo>
                    <a:pt x="193840" y="166819"/>
                  </a:lnTo>
                  <a:lnTo>
                    <a:pt x="197276" y="161204"/>
                  </a:lnTo>
                  <a:lnTo>
                    <a:pt x="199862" y="155181"/>
                  </a:lnTo>
                  <a:lnTo>
                    <a:pt x="204539" y="148977"/>
                  </a:lnTo>
                  <a:lnTo>
                    <a:pt x="210145" y="145514"/>
                  </a:lnTo>
                  <a:lnTo>
                    <a:pt x="222367" y="143290"/>
                  </a:lnTo>
                  <a:lnTo>
                    <a:pt x="231810" y="142905"/>
                  </a:lnTo>
                  <a:lnTo>
                    <a:pt x="233915" y="143910"/>
                  </a:lnTo>
                  <a:lnTo>
                    <a:pt x="235318" y="145637"/>
                  </a:lnTo>
                  <a:lnTo>
                    <a:pt x="236254" y="147847"/>
                  </a:lnTo>
                  <a:lnTo>
                    <a:pt x="237936" y="149321"/>
                  </a:lnTo>
                  <a:lnTo>
                    <a:pt x="248240" y="154508"/>
                  </a:lnTo>
                  <a:lnTo>
                    <a:pt x="251218" y="156936"/>
                  </a:lnTo>
                  <a:lnTo>
                    <a:pt x="254528" y="162457"/>
                  </a:lnTo>
                  <a:lnTo>
                    <a:pt x="257057" y="168438"/>
                  </a:lnTo>
                  <a:lnTo>
                    <a:pt x="263372" y="177755"/>
                  </a:lnTo>
                  <a:lnTo>
                    <a:pt x="266772" y="187219"/>
                  </a:lnTo>
                  <a:lnTo>
                    <a:pt x="272954" y="196726"/>
                  </a:lnTo>
                  <a:lnTo>
                    <a:pt x="275256" y="206245"/>
                  </a:lnTo>
                  <a:lnTo>
                    <a:pt x="276225" y="237862"/>
                  </a:lnTo>
                  <a:lnTo>
                    <a:pt x="276225" y="220382"/>
                  </a:lnTo>
                  <a:lnTo>
                    <a:pt x="284426" y="197611"/>
                  </a:lnTo>
                  <a:lnTo>
                    <a:pt x="286731" y="174545"/>
                  </a:lnTo>
                  <a:lnTo>
                    <a:pt x="296096" y="161803"/>
                  </a:lnTo>
                  <a:lnTo>
                    <a:pt x="303081" y="154152"/>
                  </a:lnTo>
                  <a:lnTo>
                    <a:pt x="306858" y="153105"/>
                  </a:lnTo>
                  <a:lnTo>
                    <a:pt x="318944" y="152317"/>
                  </a:lnTo>
                  <a:lnTo>
                    <a:pt x="320580" y="153359"/>
                  </a:lnTo>
                  <a:lnTo>
                    <a:pt x="321670" y="155112"/>
                  </a:lnTo>
                  <a:lnTo>
                    <a:pt x="322397" y="157339"/>
                  </a:lnTo>
                  <a:lnTo>
                    <a:pt x="331923" y="169603"/>
                  </a:lnTo>
                  <a:lnTo>
                    <a:pt x="332945" y="175866"/>
                  </a:lnTo>
                  <a:lnTo>
                    <a:pt x="333248" y="184425"/>
                  </a:lnTo>
                  <a:lnTo>
                    <a:pt x="336141" y="190549"/>
                  </a:lnTo>
                  <a:lnTo>
                    <a:pt x="341565" y="198047"/>
                  </a:lnTo>
                  <a:lnTo>
                    <a:pt x="342897" y="209379"/>
                  </a:lnTo>
                  <a:lnTo>
                    <a:pt x="351101" y="209415"/>
                  </a:lnTo>
                  <a:lnTo>
                    <a:pt x="359768" y="202871"/>
                  </a:lnTo>
                  <a:lnTo>
                    <a:pt x="369724" y="200285"/>
                  </a:lnTo>
                  <a:lnTo>
                    <a:pt x="379522" y="191726"/>
                  </a:lnTo>
                  <a:lnTo>
                    <a:pt x="381073" y="192332"/>
                  </a:lnTo>
                  <a:lnTo>
                    <a:pt x="389071" y="198688"/>
                  </a:lnTo>
                  <a:lnTo>
                    <a:pt x="397842" y="200713"/>
                  </a:lnTo>
                  <a:lnTo>
                    <a:pt x="406686" y="206369"/>
                  </a:lnTo>
                  <a:lnTo>
                    <a:pt x="416010" y="209573"/>
                  </a:lnTo>
                  <a:lnTo>
                    <a:pt x="426534" y="215696"/>
                  </a:lnTo>
                  <a:lnTo>
                    <a:pt x="471931" y="218859"/>
                  </a:lnTo>
                  <a:lnTo>
                    <a:pt x="493856" y="218932"/>
                  </a:lnTo>
                  <a:lnTo>
                    <a:pt x="502772" y="216116"/>
                  </a:lnTo>
                  <a:lnTo>
                    <a:pt x="510263" y="212395"/>
                  </a:lnTo>
                  <a:lnTo>
                    <a:pt x="520429" y="209242"/>
                  </a:lnTo>
                  <a:lnTo>
                    <a:pt x="536539" y="196277"/>
                  </a:lnTo>
                  <a:lnTo>
                    <a:pt x="540087" y="190172"/>
                  </a:lnTo>
                  <a:lnTo>
                    <a:pt x="542722" y="183931"/>
                  </a:lnTo>
                  <a:lnTo>
                    <a:pt x="549097" y="174467"/>
                  </a:lnTo>
                  <a:lnTo>
                    <a:pt x="551456" y="164960"/>
                  </a:lnTo>
                  <a:lnTo>
                    <a:pt x="552009" y="158615"/>
                  </a:lnTo>
                  <a:lnTo>
                    <a:pt x="551097" y="156499"/>
                  </a:lnTo>
                  <a:lnTo>
                    <a:pt x="549432" y="155089"/>
                  </a:lnTo>
                  <a:lnTo>
                    <a:pt x="547263" y="154149"/>
                  </a:lnTo>
                  <a:lnTo>
                    <a:pt x="545817" y="152463"/>
                  </a:lnTo>
                  <a:lnTo>
                    <a:pt x="544210" y="147769"/>
                  </a:lnTo>
                  <a:lnTo>
                    <a:pt x="542723" y="146093"/>
                  </a:lnTo>
                  <a:lnTo>
                    <a:pt x="534837" y="143184"/>
                  </a:lnTo>
                  <a:lnTo>
                    <a:pt x="525325" y="150983"/>
                  </a:lnTo>
                  <a:lnTo>
                    <a:pt x="519248" y="156944"/>
                  </a:lnTo>
                  <a:lnTo>
                    <a:pt x="516527" y="162460"/>
                  </a:lnTo>
                  <a:lnTo>
                    <a:pt x="514541" y="183724"/>
                  </a:lnTo>
                  <a:lnTo>
                    <a:pt x="514478" y="189113"/>
                  </a:lnTo>
                  <a:lnTo>
                    <a:pt x="517229" y="197925"/>
                  </a:lnTo>
                  <a:lnTo>
                    <a:pt x="520921" y="205368"/>
                  </a:lnTo>
                  <a:lnTo>
                    <a:pt x="524058" y="215509"/>
                  </a:lnTo>
                  <a:lnTo>
                    <a:pt x="528543" y="222003"/>
                  </a:lnTo>
                  <a:lnTo>
                    <a:pt x="534063" y="225595"/>
                  </a:lnTo>
                  <a:lnTo>
                    <a:pt x="540045" y="228249"/>
                  </a:lnTo>
                  <a:lnTo>
                    <a:pt x="546231" y="232957"/>
                  </a:lnTo>
                  <a:lnTo>
                    <a:pt x="555330" y="235755"/>
                  </a:lnTo>
                  <a:lnTo>
                    <a:pt x="565372" y="238056"/>
                  </a:lnTo>
                  <a:lnTo>
                    <a:pt x="580442" y="245336"/>
                  </a:lnTo>
                  <a:lnTo>
                    <a:pt x="603216" y="247390"/>
                  </a:lnTo>
                  <a:lnTo>
                    <a:pt x="609585" y="244639"/>
                  </a:lnTo>
                  <a:lnTo>
                    <a:pt x="615943" y="240947"/>
                  </a:lnTo>
                  <a:lnTo>
                    <a:pt x="625473" y="237810"/>
                  </a:lnTo>
                  <a:lnTo>
                    <a:pt x="660400" y="206204"/>
                  </a:lnTo>
                  <a:lnTo>
                    <a:pt x="663928" y="197054"/>
                  </a:lnTo>
                  <a:lnTo>
                    <a:pt x="666554" y="186990"/>
                  </a:lnTo>
                  <a:lnTo>
                    <a:pt x="674041" y="171905"/>
                  </a:lnTo>
                  <a:lnTo>
                    <a:pt x="676341" y="165229"/>
                  </a:lnTo>
                  <a:lnTo>
                    <a:pt x="682527" y="155521"/>
                  </a:lnTo>
                  <a:lnTo>
                    <a:pt x="694895" y="116443"/>
                  </a:lnTo>
                  <a:lnTo>
                    <a:pt x="695314" y="96893"/>
                  </a:lnTo>
                  <a:lnTo>
                    <a:pt x="696376" y="96302"/>
                  </a:lnTo>
                  <a:lnTo>
                    <a:pt x="704458" y="95164"/>
                  </a:lnTo>
                  <a:lnTo>
                    <a:pt x="704850" y="142760"/>
                  </a:lnTo>
                  <a:lnTo>
                    <a:pt x="704850" y="164969"/>
                  </a:lnTo>
                  <a:lnTo>
                    <a:pt x="702028" y="171319"/>
                  </a:lnTo>
                  <a:lnTo>
                    <a:pt x="696649" y="178962"/>
                  </a:lnTo>
                  <a:lnTo>
                    <a:pt x="695326" y="190356"/>
                  </a:lnTo>
                  <a:lnTo>
                    <a:pt x="703526" y="182166"/>
                  </a:lnTo>
                  <a:lnTo>
                    <a:pt x="705647" y="173500"/>
                  </a:lnTo>
                  <a:lnTo>
                    <a:pt x="711319" y="164674"/>
                  </a:lnTo>
                  <a:lnTo>
                    <a:pt x="714528" y="155356"/>
                  </a:lnTo>
                  <a:lnTo>
                    <a:pt x="727513" y="139557"/>
                  </a:lnTo>
                  <a:lnTo>
                    <a:pt x="733620" y="136035"/>
                  </a:lnTo>
                  <a:lnTo>
                    <a:pt x="736730" y="135096"/>
                  </a:lnTo>
                  <a:lnTo>
                    <a:pt x="738803" y="133412"/>
                  </a:lnTo>
                  <a:lnTo>
                    <a:pt x="742780" y="127043"/>
                  </a:lnTo>
                  <a:lnTo>
                    <a:pt x="750989" y="124134"/>
                  </a:lnTo>
                  <a:lnTo>
                    <a:pt x="757091" y="128880"/>
                  </a:lnTo>
                  <a:lnTo>
                    <a:pt x="759818" y="134112"/>
                  </a:lnTo>
                  <a:lnTo>
                    <a:pt x="761809" y="147630"/>
                  </a:lnTo>
                  <a:lnTo>
                    <a:pt x="761872" y="152351"/>
                  </a:lnTo>
                  <a:lnTo>
                    <a:pt x="764766" y="160419"/>
                  </a:lnTo>
                  <a:lnTo>
                    <a:pt x="768521" y="167532"/>
                  </a:lnTo>
                  <a:lnTo>
                    <a:pt x="771693" y="177487"/>
                  </a:lnTo>
                  <a:lnTo>
                    <a:pt x="777807" y="187140"/>
                  </a:lnTo>
                  <a:lnTo>
                    <a:pt x="781147" y="196702"/>
                  </a:lnTo>
                  <a:lnTo>
                    <a:pt x="787311" y="206238"/>
                  </a:lnTo>
                  <a:lnTo>
                    <a:pt x="790666" y="215767"/>
                  </a:lnTo>
                  <a:lnTo>
                    <a:pt x="796835" y="225293"/>
                  </a:lnTo>
                  <a:lnTo>
                    <a:pt x="798649" y="231643"/>
                  </a:lnTo>
                  <a:lnTo>
                    <a:pt x="800191" y="233760"/>
                  </a:lnTo>
                  <a:lnTo>
                    <a:pt x="802277" y="235171"/>
                  </a:lnTo>
                  <a:lnTo>
                    <a:pt x="804726" y="236111"/>
                  </a:lnTo>
                  <a:lnTo>
                    <a:pt x="806359" y="237797"/>
                  </a:lnTo>
                  <a:lnTo>
                    <a:pt x="808174" y="242492"/>
                  </a:lnTo>
                  <a:lnTo>
                    <a:pt x="809716" y="244167"/>
                  </a:lnTo>
                  <a:lnTo>
                    <a:pt x="814251" y="246029"/>
                  </a:lnTo>
                  <a:lnTo>
                    <a:pt x="816943" y="245467"/>
                  </a:lnTo>
                  <a:lnTo>
                    <a:pt x="826845" y="240678"/>
                  </a:lnTo>
                  <a:lnTo>
                    <a:pt x="841656" y="237730"/>
                  </a:lnTo>
                  <a:lnTo>
                    <a:pt x="853217" y="230624"/>
                  </a:lnTo>
                  <a:lnTo>
                    <a:pt x="863346" y="220758"/>
                  </a:lnTo>
                  <a:lnTo>
                    <a:pt x="874108" y="205958"/>
                  </a:lnTo>
                  <a:lnTo>
                    <a:pt x="893349" y="188117"/>
                  </a:lnTo>
                  <a:lnTo>
                    <a:pt x="929314" y="140538"/>
                  </a:lnTo>
                  <a:lnTo>
                    <a:pt x="955638" y="97897"/>
                  </a:lnTo>
                  <a:lnTo>
                    <a:pt x="986366" y="50596"/>
                  </a:lnTo>
                  <a:lnTo>
                    <a:pt x="992586" y="30624"/>
                  </a:lnTo>
                  <a:lnTo>
                    <a:pt x="1019045" y="0"/>
                  </a:lnTo>
                  <a:lnTo>
                    <a:pt x="1019172" y="14061"/>
                  </a:lnTo>
                  <a:lnTo>
                    <a:pt x="1002307" y="61212"/>
                  </a:lnTo>
                  <a:lnTo>
                    <a:pt x="985221" y="98382"/>
                  </a:lnTo>
                  <a:lnTo>
                    <a:pt x="973779" y="142748"/>
                  </a:lnTo>
                  <a:lnTo>
                    <a:pt x="971681" y="178992"/>
                  </a:lnTo>
                  <a:lnTo>
                    <a:pt x="974430" y="188134"/>
                  </a:lnTo>
                  <a:lnTo>
                    <a:pt x="987804" y="205949"/>
                  </a:lnTo>
                  <a:lnTo>
                    <a:pt x="997062" y="214623"/>
                  </a:lnTo>
                  <a:lnTo>
                    <a:pt x="1023614" y="225110"/>
                  </a:lnTo>
                  <a:lnTo>
                    <a:pt x="1054267" y="228026"/>
                  </a:lnTo>
                  <a:lnTo>
                    <a:pt x="1073199" y="223281"/>
                  </a:lnTo>
                  <a:lnTo>
                    <a:pt x="1113237" y="200054"/>
                  </a:lnTo>
                  <a:lnTo>
                    <a:pt x="1123950" y="190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SMARTInkShape-763"/>
            <p:cNvSpPr/>
            <p:nvPr>
              <p:custDataLst>
                <p:tags r:id="rId184"/>
              </p:custDataLst>
            </p:nvPr>
          </p:nvSpPr>
          <p:spPr>
            <a:xfrm>
              <a:off x="2047875" y="2962275"/>
              <a:ext cx="238126" cy="85285"/>
            </a:xfrm>
            <a:custGeom>
              <a:avLst/>
              <a:gdLst/>
              <a:ahLst/>
              <a:cxnLst/>
              <a:rect l="0" t="0" r="0" b="0"/>
              <a:pathLst>
                <a:path w="238126" h="85285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6868" y="6546"/>
                  </a:lnTo>
                  <a:lnTo>
                    <a:pt x="25694" y="9701"/>
                  </a:lnTo>
                  <a:lnTo>
                    <a:pt x="31881" y="14189"/>
                  </a:lnTo>
                  <a:lnTo>
                    <a:pt x="35336" y="19712"/>
                  </a:lnTo>
                  <a:lnTo>
                    <a:pt x="37554" y="31881"/>
                  </a:lnTo>
                  <a:lnTo>
                    <a:pt x="38099" y="74319"/>
                  </a:lnTo>
                  <a:lnTo>
                    <a:pt x="47233" y="85284"/>
                  </a:lnTo>
                  <a:lnTo>
                    <a:pt x="55152" y="79092"/>
                  </a:lnTo>
                  <a:lnTo>
                    <a:pt x="60848" y="77485"/>
                  </a:lnTo>
                  <a:lnTo>
                    <a:pt x="62790" y="75998"/>
                  </a:lnTo>
                  <a:lnTo>
                    <a:pt x="83083" y="47566"/>
                  </a:lnTo>
                  <a:lnTo>
                    <a:pt x="85609" y="41249"/>
                  </a:lnTo>
                  <a:lnTo>
                    <a:pt x="91923" y="31742"/>
                  </a:lnTo>
                  <a:lnTo>
                    <a:pt x="95211" y="19215"/>
                  </a:lnTo>
                  <a:lnTo>
                    <a:pt x="95247" y="27265"/>
                  </a:lnTo>
                  <a:lnTo>
                    <a:pt x="101795" y="35921"/>
                  </a:lnTo>
                  <a:lnTo>
                    <a:pt x="104950" y="44745"/>
                  </a:lnTo>
                  <a:lnTo>
                    <a:pt x="117916" y="60364"/>
                  </a:lnTo>
                  <a:lnTo>
                    <a:pt x="124021" y="63870"/>
                  </a:lnTo>
                  <a:lnTo>
                    <a:pt x="136564" y="66121"/>
                  </a:lnTo>
                  <a:lnTo>
                    <a:pt x="138668" y="67364"/>
                  </a:lnTo>
                  <a:lnTo>
                    <a:pt x="140070" y="69251"/>
                  </a:lnTo>
                  <a:lnTo>
                    <a:pt x="141005" y="71567"/>
                  </a:lnTo>
                  <a:lnTo>
                    <a:pt x="142687" y="73111"/>
                  </a:lnTo>
                  <a:lnTo>
                    <a:pt x="147377" y="74827"/>
                  </a:lnTo>
                  <a:lnTo>
                    <a:pt x="179104" y="76190"/>
                  </a:lnTo>
                  <a:lnTo>
                    <a:pt x="185477" y="71140"/>
                  </a:lnTo>
                  <a:lnTo>
                    <a:pt x="188268" y="65837"/>
                  </a:lnTo>
                  <a:lnTo>
                    <a:pt x="190304" y="47551"/>
                  </a:lnTo>
                  <a:lnTo>
                    <a:pt x="190497" y="15874"/>
                  </a:lnTo>
                  <a:lnTo>
                    <a:pt x="193321" y="9524"/>
                  </a:lnTo>
                  <a:lnTo>
                    <a:pt x="199991" y="49"/>
                  </a:lnTo>
                  <a:lnTo>
                    <a:pt x="208223" y="4"/>
                  </a:lnTo>
                  <a:lnTo>
                    <a:pt x="208665" y="1061"/>
                  </a:lnTo>
                  <a:lnTo>
                    <a:pt x="209157" y="5058"/>
                  </a:lnTo>
                  <a:lnTo>
                    <a:pt x="210346" y="6547"/>
                  </a:lnTo>
                  <a:lnTo>
                    <a:pt x="214490" y="8201"/>
                  </a:lnTo>
                  <a:lnTo>
                    <a:pt x="216018" y="9701"/>
                  </a:lnTo>
                  <a:lnTo>
                    <a:pt x="217717" y="14189"/>
                  </a:lnTo>
                  <a:lnTo>
                    <a:pt x="219228" y="15810"/>
                  </a:lnTo>
                  <a:lnTo>
                    <a:pt x="223729" y="17610"/>
                  </a:lnTo>
                  <a:lnTo>
                    <a:pt x="225353" y="19148"/>
                  </a:lnTo>
                  <a:lnTo>
                    <a:pt x="2381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SMARTInkShape-764"/>
            <p:cNvSpPr/>
            <p:nvPr>
              <p:custDataLst>
                <p:tags r:id="rId185"/>
              </p:custDataLst>
            </p:nvPr>
          </p:nvSpPr>
          <p:spPr>
            <a:xfrm>
              <a:off x="1886082" y="2971800"/>
              <a:ext cx="132658" cy="95229"/>
            </a:xfrm>
            <a:custGeom>
              <a:avLst/>
              <a:gdLst/>
              <a:ahLst/>
              <a:cxnLst/>
              <a:rect l="0" t="0" r="0" b="0"/>
              <a:pathLst>
                <a:path w="132658" h="95229">
                  <a:moveTo>
                    <a:pt x="66543" y="0"/>
                  </a:moveTo>
                  <a:lnTo>
                    <a:pt x="66543" y="0"/>
                  </a:lnTo>
                  <a:lnTo>
                    <a:pt x="58342" y="0"/>
                  </a:lnTo>
                  <a:lnTo>
                    <a:pt x="16096" y="31799"/>
                  </a:lnTo>
                  <a:lnTo>
                    <a:pt x="12372" y="38122"/>
                  </a:lnTo>
                  <a:lnTo>
                    <a:pt x="9659" y="44460"/>
                  </a:lnTo>
                  <a:lnTo>
                    <a:pt x="3239" y="53978"/>
                  </a:lnTo>
                  <a:lnTo>
                    <a:pt x="867" y="63501"/>
                  </a:lnTo>
                  <a:lnTo>
                    <a:pt x="0" y="79375"/>
                  </a:lnTo>
                  <a:lnTo>
                    <a:pt x="2749" y="85725"/>
                  </a:lnTo>
                  <a:lnTo>
                    <a:pt x="4963" y="88900"/>
                  </a:lnTo>
                  <a:lnTo>
                    <a:pt x="10247" y="92428"/>
                  </a:lnTo>
                  <a:lnTo>
                    <a:pt x="17181" y="93996"/>
                  </a:lnTo>
                  <a:lnTo>
                    <a:pt x="64389" y="95228"/>
                  </a:lnTo>
                  <a:lnTo>
                    <a:pt x="72994" y="94182"/>
                  </a:lnTo>
                  <a:lnTo>
                    <a:pt x="103998" y="83491"/>
                  </a:lnTo>
                  <a:lnTo>
                    <a:pt x="110707" y="77324"/>
                  </a:lnTo>
                  <a:lnTo>
                    <a:pt x="120433" y="64068"/>
                  </a:lnTo>
                  <a:lnTo>
                    <a:pt x="126830" y="60225"/>
                  </a:lnTo>
                  <a:lnTo>
                    <a:pt x="128960" y="57083"/>
                  </a:lnTo>
                  <a:lnTo>
                    <a:pt x="132377" y="39655"/>
                  </a:lnTo>
                  <a:lnTo>
                    <a:pt x="132657" y="35961"/>
                  </a:lnTo>
                  <a:lnTo>
                    <a:pt x="130146" y="29036"/>
                  </a:lnTo>
                  <a:lnTo>
                    <a:pt x="126561" y="22430"/>
                  </a:lnTo>
                  <a:lnTo>
                    <a:pt x="124968" y="15966"/>
                  </a:lnTo>
                  <a:lnTo>
                    <a:pt x="123484" y="13819"/>
                  </a:lnTo>
                  <a:lnTo>
                    <a:pt x="121437" y="12388"/>
                  </a:lnTo>
                  <a:lnTo>
                    <a:pt x="93135" y="1491"/>
                  </a:lnTo>
                  <a:lnTo>
                    <a:pt x="69853" y="131"/>
                  </a:lnTo>
                  <a:lnTo>
                    <a:pt x="65192" y="2880"/>
                  </a:lnTo>
                  <a:lnTo>
                    <a:pt x="57060" y="9491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SMARTInkShape-765"/>
            <p:cNvSpPr/>
            <p:nvPr>
              <p:custDataLst>
                <p:tags r:id="rId186"/>
              </p:custDataLst>
            </p:nvPr>
          </p:nvSpPr>
          <p:spPr>
            <a:xfrm>
              <a:off x="1724025" y="2990899"/>
              <a:ext cx="114259" cy="218582"/>
            </a:xfrm>
            <a:custGeom>
              <a:avLst/>
              <a:gdLst/>
              <a:ahLst/>
              <a:cxnLst/>
              <a:rect l="0" t="0" r="0" b="0"/>
              <a:pathLst>
                <a:path w="114259" h="218582">
                  <a:moveTo>
                    <a:pt x="0" y="57101"/>
                  </a:moveTo>
                  <a:lnTo>
                    <a:pt x="0" y="57101"/>
                  </a:lnTo>
                  <a:lnTo>
                    <a:pt x="0" y="70358"/>
                  </a:lnTo>
                  <a:lnTo>
                    <a:pt x="2822" y="76399"/>
                  </a:lnTo>
                  <a:lnTo>
                    <a:pt x="6546" y="82611"/>
                  </a:lnTo>
                  <a:lnTo>
                    <a:pt x="8936" y="95223"/>
                  </a:lnTo>
                  <a:lnTo>
                    <a:pt x="10322" y="102619"/>
                  </a:lnTo>
                  <a:lnTo>
                    <a:pt x="17013" y="124614"/>
                  </a:lnTo>
                  <a:lnTo>
                    <a:pt x="18997" y="172011"/>
                  </a:lnTo>
                  <a:lnTo>
                    <a:pt x="19040" y="191865"/>
                  </a:lnTo>
                  <a:lnTo>
                    <a:pt x="21868" y="199193"/>
                  </a:lnTo>
                  <a:lnTo>
                    <a:pt x="27250" y="207465"/>
                  </a:lnTo>
                  <a:lnTo>
                    <a:pt x="28541" y="218581"/>
                  </a:lnTo>
                  <a:lnTo>
                    <a:pt x="28575" y="196356"/>
                  </a:lnTo>
                  <a:lnTo>
                    <a:pt x="19639" y="152086"/>
                  </a:lnTo>
                  <a:lnTo>
                    <a:pt x="18069" y="120566"/>
                  </a:lnTo>
                  <a:lnTo>
                    <a:pt x="10414" y="82498"/>
                  </a:lnTo>
                  <a:lnTo>
                    <a:pt x="9642" y="50751"/>
                  </a:lnTo>
                  <a:lnTo>
                    <a:pt x="12399" y="40873"/>
                  </a:lnTo>
                  <a:lnTo>
                    <a:pt x="16094" y="32955"/>
                  </a:lnTo>
                  <a:lnTo>
                    <a:pt x="19233" y="22548"/>
                  </a:lnTo>
                  <a:lnTo>
                    <a:pt x="32192" y="6350"/>
                  </a:lnTo>
                  <a:lnTo>
                    <a:pt x="38296" y="2795"/>
                  </a:lnTo>
                  <a:lnTo>
                    <a:pt x="50505" y="794"/>
                  </a:lnTo>
                  <a:lnTo>
                    <a:pt x="78986" y="0"/>
                  </a:lnTo>
                  <a:lnTo>
                    <a:pt x="93841" y="5022"/>
                  </a:lnTo>
                  <a:lnTo>
                    <a:pt x="97486" y="7565"/>
                  </a:lnTo>
                  <a:lnTo>
                    <a:pt x="110681" y="25462"/>
                  </a:lnTo>
                  <a:lnTo>
                    <a:pt x="113228" y="34909"/>
                  </a:lnTo>
                  <a:lnTo>
                    <a:pt x="114258" y="60277"/>
                  </a:lnTo>
                  <a:lnTo>
                    <a:pt x="111459" y="66627"/>
                  </a:lnTo>
                  <a:lnTo>
                    <a:pt x="101039" y="79326"/>
                  </a:lnTo>
                  <a:lnTo>
                    <a:pt x="95001" y="82854"/>
                  </a:lnTo>
                  <a:lnTo>
                    <a:pt x="57732" y="94539"/>
                  </a:lnTo>
                  <a:lnTo>
                    <a:pt x="44565" y="95070"/>
                  </a:lnTo>
                  <a:lnTo>
                    <a:pt x="38151" y="92321"/>
                  </a:lnTo>
                  <a:lnTo>
                    <a:pt x="31773" y="88629"/>
                  </a:lnTo>
                  <a:lnTo>
                    <a:pt x="20934" y="86065"/>
                  </a:lnTo>
                  <a:lnTo>
                    <a:pt x="20306" y="84877"/>
                  </a:lnTo>
                  <a:lnTo>
                    <a:pt x="19050" y="66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SMARTInkShape-766"/>
            <p:cNvSpPr/>
            <p:nvPr>
              <p:custDataLst>
                <p:tags r:id="rId187"/>
              </p:custDataLst>
            </p:nvPr>
          </p:nvSpPr>
          <p:spPr>
            <a:xfrm>
              <a:off x="1466884" y="3000414"/>
              <a:ext cx="199992" cy="142837"/>
            </a:xfrm>
            <a:custGeom>
              <a:avLst/>
              <a:gdLst/>
              <a:ahLst/>
              <a:cxnLst/>
              <a:rect l="0" t="0" r="0" b="0"/>
              <a:pathLst>
                <a:path w="199992" h="142837">
                  <a:moveTo>
                    <a:pt x="9491" y="28536"/>
                  </a:moveTo>
                  <a:lnTo>
                    <a:pt x="9491" y="28536"/>
                  </a:lnTo>
                  <a:lnTo>
                    <a:pt x="4435" y="28536"/>
                  </a:lnTo>
                  <a:lnTo>
                    <a:pt x="2945" y="29594"/>
                  </a:lnTo>
                  <a:lnTo>
                    <a:pt x="1952" y="31358"/>
                  </a:lnTo>
                  <a:lnTo>
                    <a:pt x="358" y="41793"/>
                  </a:lnTo>
                  <a:lnTo>
                    <a:pt x="0" y="60335"/>
                  </a:lnTo>
                  <a:lnTo>
                    <a:pt x="2804" y="66658"/>
                  </a:lnTo>
                  <a:lnTo>
                    <a:pt x="6519" y="72996"/>
                  </a:lnTo>
                  <a:lnTo>
                    <a:pt x="8904" y="85688"/>
                  </a:lnTo>
                  <a:lnTo>
                    <a:pt x="9490" y="112888"/>
                  </a:lnTo>
                  <a:lnTo>
                    <a:pt x="9491" y="66619"/>
                  </a:lnTo>
                  <a:lnTo>
                    <a:pt x="9491" y="19185"/>
                  </a:lnTo>
                  <a:lnTo>
                    <a:pt x="9491" y="15952"/>
                  </a:lnTo>
                  <a:lnTo>
                    <a:pt x="10549" y="13797"/>
                  </a:lnTo>
                  <a:lnTo>
                    <a:pt x="12313" y="12360"/>
                  </a:lnTo>
                  <a:lnTo>
                    <a:pt x="14547" y="11402"/>
                  </a:lnTo>
                  <a:lnTo>
                    <a:pt x="16037" y="9705"/>
                  </a:lnTo>
                  <a:lnTo>
                    <a:pt x="18624" y="1453"/>
                  </a:lnTo>
                  <a:lnTo>
                    <a:pt x="21664" y="624"/>
                  </a:lnTo>
                  <a:lnTo>
                    <a:pt x="36340" y="0"/>
                  </a:lnTo>
                  <a:lnTo>
                    <a:pt x="42611" y="5029"/>
                  </a:lnTo>
                  <a:lnTo>
                    <a:pt x="45378" y="10327"/>
                  </a:lnTo>
                  <a:lnTo>
                    <a:pt x="46116" y="13222"/>
                  </a:lnTo>
                  <a:lnTo>
                    <a:pt x="56147" y="28373"/>
                  </a:lnTo>
                  <a:lnTo>
                    <a:pt x="56685" y="33050"/>
                  </a:lnTo>
                  <a:lnTo>
                    <a:pt x="59747" y="38656"/>
                  </a:lnTo>
                  <a:lnTo>
                    <a:pt x="63577" y="44675"/>
                  </a:lnTo>
                  <a:lnTo>
                    <a:pt x="66036" y="57163"/>
                  </a:lnTo>
                  <a:lnTo>
                    <a:pt x="66522" y="64765"/>
                  </a:lnTo>
                  <a:lnTo>
                    <a:pt x="67620" y="65388"/>
                  </a:lnTo>
                  <a:lnTo>
                    <a:pt x="84250" y="66621"/>
                  </a:lnTo>
                  <a:lnTo>
                    <a:pt x="114323" y="40810"/>
                  </a:lnTo>
                  <a:lnTo>
                    <a:pt x="120641" y="38224"/>
                  </a:lnTo>
                  <a:lnTo>
                    <a:pt x="142843" y="21657"/>
                  </a:lnTo>
                  <a:lnTo>
                    <a:pt x="151809" y="19166"/>
                  </a:lnTo>
                  <a:lnTo>
                    <a:pt x="160518" y="27226"/>
                  </a:lnTo>
                  <a:lnTo>
                    <a:pt x="170812" y="66106"/>
                  </a:lnTo>
                  <a:lnTo>
                    <a:pt x="172206" y="73809"/>
                  </a:lnTo>
                  <a:lnTo>
                    <a:pt x="179582" y="97031"/>
                  </a:lnTo>
                  <a:lnTo>
                    <a:pt x="181731" y="110818"/>
                  </a:lnTo>
                  <a:lnTo>
                    <a:pt x="188427" y="123733"/>
                  </a:lnTo>
                  <a:lnTo>
                    <a:pt x="190063" y="131419"/>
                  </a:lnTo>
                  <a:lnTo>
                    <a:pt x="199991" y="142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SMARTInkShape-767"/>
            <p:cNvSpPr/>
            <p:nvPr>
              <p:custDataLst>
                <p:tags r:id="rId188"/>
              </p:custDataLst>
            </p:nvPr>
          </p:nvSpPr>
          <p:spPr>
            <a:xfrm>
              <a:off x="1162050" y="305752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46070" y="19050"/>
                  </a:lnTo>
                  <a:lnTo>
                    <a:pt x="87749" y="10849"/>
                  </a:lnTo>
                  <a:lnTo>
                    <a:pt x="134852" y="458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SMARTInkShape-768"/>
            <p:cNvSpPr/>
            <p:nvPr>
              <p:custDataLst>
                <p:tags r:id="rId189"/>
              </p:custDataLst>
            </p:nvPr>
          </p:nvSpPr>
          <p:spPr>
            <a:xfrm>
              <a:off x="1181174" y="2915081"/>
              <a:ext cx="190427" cy="245728"/>
            </a:xfrm>
            <a:custGeom>
              <a:avLst/>
              <a:gdLst/>
              <a:ahLst/>
              <a:cxnLst/>
              <a:rect l="0" t="0" r="0" b="0"/>
              <a:pathLst>
                <a:path w="190427" h="245728">
                  <a:moveTo>
                    <a:pt x="190426" y="94819"/>
                  </a:moveTo>
                  <a:lnTo>
                    <a:pt x="190426" y="94819"/>
                  </a:lnTo>
                  <a:lnTo>
                    <a:pt x="190426" y="53505"/>
                  </a:lnTo>
                  <a:lnTo>
                    <a:pt x="187604" y="47177"/>
                  </a:lnTo>
                  <a:lnTo>
                    <a:pt x="183880" y="40836"/>
                  </a:lnTo>
                  <a:lnTo>
                    <a:pt x="180725" y="31317"/>
                  </a:lnTo>
                  <a:lnTo>
                    <a:pt x="172816" y="20500"/>
                  </a:lnTo>
                  <a:lnTo>
                    <a:pt x="143035" y="4479"/>
                  </a:lnTo>
                  <a:lnTo>
                    <a:pt x="116661" y="215"/>
                  </a:lnTo>
                  <a:lnTo>
                    <a:pt x="112674" y="0"/>
                  </a:lnTo>
                  <a:lnTo>
                    <a:pt x="73733" y="9295"/>
                  </a:lnTo>
                  <a:lnTo>
                    <a:pt x="40244" y="28342"/>
                  </a:lnTo>
                  <a:lnTo>
                    <a:pt x="25764" y="40883"/>
                  </a:lnTo>
                  <a:lnTo>
                    <a:pt x="6314" y="73155"/>
                  </a:lnTo>
                  <a:lnTo>
                    <a:pt x="1188" y="104651"/>
                  </a:lnTo>
                  <a:lnTo>
                    <a:pt x="0" y="151801"/>
                  </a:lnTo>
                  <a:lnTo>
                    <a:pt x="1017" y="163536"/>
                  </a:lnTo>
                  <a:lnTo>
                    <a:pt x="4997" y="172279"/>
                  </a:lnTo>
                  <a:lnTo>
                    <a:pt x="31725" y="210920"/>
                  </a:lnTo>
                  <a:lnTo>
                    <a:pt x="62546" y="233380"/>
                  </a:lnTo>
                  <a:lnTo>
                    <a:pt x="96993" y="245727"/>
                  </a:lnTo>
                  <a:lnTo>
                    <a:pt x="106919" y="243734"/>
                  </a:lnTo>
                  <a:lnTo>
                    <a:pt x="125483" y="238887"/>
                  </a:lnTo>
                  <a:lnTo>
                    <a:pt x="148994" y="237799"/>
                  </a:lnTo>
                  <a:lnTo>
                    <a:pt x="161851" y="228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3" name="SMARTInkShape-Group93"/>
          <p:cNvGrpSpPr/>
          <p:nvPr/>
        </p:nvGrpSpPr>
        <p:grpSpPr>
          <a:xfrm>
            <a:off x="3677207" y="2752740"/>
            <a:ext cx="323294" cy="218935"/>
            <a:chOff x="3677207" y="2752740"/>
            <a:chExt cx="323294" cy="218935"/>
          </a:xfrm>
        </p:grpSpPr>
        <p:sp>
          <p:nvSpPr>
            <p:cNvPr id="70" name="SMARTInkShape-769"/>
            <p:cNvSpPr/>
            <p:nvPr>
              <p:custDataLst>
                <p:tags r:id="rId179"/>
              </p:custDataLst>
            </p:nvPr>
          </p:nvSpPr>
          <p:spPr>
            <a:xfrm>
              <a:off x="3867150" y="2867025"/>
              <a:ext cx="133351" cy="15014"/>
            </a:xfrm>
            <a:custGeom>
              <a:avLst/>
              <a:gdLst/>
              <a:ahLst/>
              <a:cxnLst/>
              <a:rect l="0" t="0" r="0" b="0"/>
              <a:pathLst>
                <a:path w="133351" h="15014">
                  <a:moveTo>
                    <a:pt x="0" y="9525"/>
                  </a:moveTo>
                  <a:lnTo>
                    <a:pt x="0" y="9525"/>
                  </a:lnTo>
                  <a:lnTo>
                    <a:pt x="5057" y="14582"/>
                  </a:lnTo>
                  <a:lnTo>
                    <a:pt x="7605" y="15013"/>
                  </a:lnTo>
                  <a:lnTo>
                    <a:pt x="10361" y="14242"/>
                  </a:lnTo>
                  <a:lnTo>
                    <a:pt x="13257" y="12670"/>
                  </a:lnTo>
                  <a:lnTo>
                    <a:pt x="40000" y="9801"/>
                  </a:lnTo>
                  <a:lnTo>
                    <a:pt x="81671" y="9549"/>
                  </a:lnTo>
                  <a:lnTo>
                    <a:pt x="118661" y="9527"/>
                  </a:lnTo>
                  <a:lnTo>
                    <a:pt x="124352" y="670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SMARTInkShape-770"/>
            <p:cNvSpPr/>
            <p:nvPr>
              <p:custDataLst>
                <p:tags r:id="rId180"/>
              </p:custDataLst>
            </p:nvPr>
          </p:nvSpPr>
          <p:spPr>
            <a:xfrm>
              <a:off x="3849452" y="2752740"/>
              <a:ext cx="141524" cy="218935"/>
            </a:xfrm>
            <a:custGeom>
              <a:avLst/>
              <a:gdLst/>
              <a:ahLst/>
              <a:cxnLst/>
              <a:rect l="0" t="0" r="0" b="0"/>
              <a:pathLst>
                <a:path w="141524" h="218935">
                  <a:moveTo>
                    <a:pt x="36748" y="200010"/>
                  </a:moveTo>
                  <a:lnTo>
                    <a:pt x="36748" y="200010"/>
                  </a:lnTo>
                  <a:lnTo>
                    <a:pt x="36748" y="205067"/>
                  </a:lnTo>
                  <a:lnTo>
                    <a:pt x="37806" y="206556"/>
                  </a:lnTo>
                  <a:lnTo>
                    <a:pt x="39570" y="207549"/>
                  </a:lnTo>
                  <a:lnTo>
                    <a:pt x="41805" y="208211"/>
                  </a:lnTo>
                  <a:lnTo>
                    <a:pt x="43294" y="209711"/>
                  </a:lnTo>
                  <a:lnTo>
                    <a:pt x="46157" y="218633"/>
                  </a:lnTo>
                  <a:lnTo>
                    <a:pt x="41182" y="218934"/>
                  </a:lnTo>
                  <a:lnTo>
                    <a:pt x="39704" y="217917"/>
                  </a:lnTo>
                  <a:lnTo>
                    <a:pt x="38719" y="216182"/>
                  </a:lnTo>
                  <a:lnTo>
                    <a:pt x="38062" y="213966"/>
                  </a:lnTo>
                  <a:lnTo>
                    <a:pt x="36565" y="212489"/>
                  </a:lnTo>
                  <a:lnTo>
                    <a:pt x="32081" y="210848"/>
                  </a:lnTo>
                  <a:lnTo>
                    <a:pt x="26559" y="204474"/>
                  </a:lnTo>
                  <a:lnTo>
                    <a:pt x="12319" y="183664"/>
                  </a:lnTo>
                  <a:lnTo>
                    <a:pt x="134" y="136368"/>
                  </a:lnTo>
                  <a:lnTo>
                    <a:pt x="0" y="111082"/>
                  </a:lnTo>
                  <a:lnTo>
                    <a:pt x="17963" y="66658"/>
                  </a:lnTo>
                  <a:lnTo>
                    <a:pt x="30124" y="47609"/>
                  </a:lnTo>
                  <a:lnTo>
                    <a:pt x="52809" y="23464"/>
                  </a:lnTo>
                  <a:lnTo>
                    <a:pt x="86785" y="4328"/>
                  </a:lnTo>
                  <a:lnTo>
                    <a:pt x="100139" y="1272"/>
                  </a:lnTo>
                  <a:lnTo>
                    <a:pt x="139512" y="0"/>
                  </a:lnTo>
                  <a:lnTo>
                    <a:pt x="140182" y="1053"/>
                  </a:lnTo>
                  <a:lnTo>
                    <a:pt x="141523" y="9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SMARTInkShape-771"/>
            <p:cNvSpPr/>
            <p:nvPr>
              <p:custDataLst>
                <p:tags r:id="rId181"/>
              </p:custDataLst>
            </p:nvPr>
          </p:nvSpPr>
          <p:spPr>
            <a:xfrm>
              <a:off x="3677207" y="2849502"/>
              <a:ext cx="150341" cy="122167"/>
            </a:xfrm>
            <a:custGeom>
              <a:avLst/>
              <a:gdLst/>
              <a:ahLst/>
              <a:cxnLst/>
              <a:rect l="0" t="0" r="0" b="0"/>
              <a:pathLst>
                <a:path w="150341" h="122167">
                  <a:moveTo>
                    <a:pt x="85168" y="7998"/>
                  </a:moveTo>
                  <a:lnTo>
                    <a:pt x="85168" y="7998"/>
                  </a:lnTo>
                  <a:lnTo>
                    <a:pt x="53369" y="7998"/>
                  </a:lnTo>
                  <a:lnTo>
                    <a:pt x="47046" y="10820"/>
                  </a:lnTo>
                  <a:lnTo>
                    <a:pt x="40709" y="14544"/>
                  </a:lnTo>
                  <a:lnTo>
                    <a:pt x="34364" y="16199"/>
                  </a:lnTo>
                  <a:lnTo>
                    <a:pt x="28016" y="22579"/>
                  </a:lnTo>
                  <a:lnTo>
                    <a:pt x="3676" y="58820"/>
                  </a:lnTo>
                  <a:lnTo>
                    <a:pt x="697" y="71622"/>
                  </a:lnTo>
                  <a:lnTo>
                    <a:pt x="0" y="82489"/>
                  </a:lnTo>
                  <a:lnTo>
                    <a:pt x="2513" y="91552"/>
                  </a:lnTo>
                  <a:lnTo>
                    <a:pt x="12750" y="105994"/>
                  </a:lnTo>
                  <a:lnTo>
                    <a:pt x="18762" y="109760"/>
                  </a:lnTo>
                  <a:lnTo>
                    <a:pt x="24963" y="112492"/>
                  </a:lnTo>
                  <a:lnTo>
                    <a:pt x="31246" y="117234"/>
                  </a:lnTo>
                  <a:lnTo>
                    <a:pt x="40389" y="120048"/>
                  </a:lnTo>
                  <a:lnTo>
                    <a:pt x="77103" y="122166"/>
                  </a:lnTo>
                  <a:lnTo>
                    <a:pt x="120627" y="110534"/>
                  </a:lnTo>
                  <a:lnTo>
                    <a:pt x="135446" y="99631"/>
                  </a:lnTo>
                  <a:lnTo>
                    <a:pt x="139264" y="90704"/>
                  </a:lnTo>
                  <a:lnTo>
                    <a:pt x="142019" y="80740"/>
                  </a:lnTo>
                  <a:lnTo>
                    <a:pt x="148462" y="68121"/>
                  </a:lnTo>
                  <a:lnTo>
                    <a:pt x="150340" y="57297"/>
                  </a:lnTo>
                  <a:lnTo>
                    <a:pt x="148353" y="48253"/>
                  </a:lnTo>
                  <a:lnTo>
                    <a:pt x="129414" y="15798"/>
                  </a:lnTo>
                  <a:lnTo>
                    <a:pt x="120355" y="11465"/>
                  </a:lnTo>
                  <a:lnTo>
                    <a:pt x="110332" y="8481"/>
                  </a:lnTo>
                  <a:lnTo>
                    <a:pt x="97680" y="1908"/>
                  </a:lnTo>
                  <a:lnTo>
                    <a:pt x="86849" y="0"/>
                  </a:lnTo>
                  <a:lnTo>
                    <a:pt x="77801" y="1974"/>
                  </a:lnTo>
                  <a:lnTo>
                    <a:pt x="70252" y="5321"/>
                  </a:lnTo>
                  <a:lnTo>
                    <a:pt x="48987" y="7893"/>
                  </a:lnTo>
                  <a:lnTo>
                    <a:pt x="48347" y="8987"/>
                  </a:lnTo>
                  <a:lnTo>
                    <a:pt x="47068" y="17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7" name="SMARTInkShape-Group94"/>
          <p:cNvGrpSpPr/>
          <p:nvPr/>
        </p:nvGrpSpPr>
        <p:grpSpPr>
          <a:xfrm>
            <a:off x="4229216" y="2772220"/>
            <a:ext cx="1276235" cy="180491"/>
            <a:chOff x="4229216" y="2772220"/>
            <a:chExt cx="1276235" cy="180491"/>
          </a:xfrm>
        </p:grpSpPr>
        <p:sp>
          <p:nvSpPr>
            <p:cNvPr id="74" name="SMARTInkShape-772"/>
            <p:cNvSpPr/>
            <p:nvPr>
              <p:custDataLst>
                <p:tags r:id="rId176"/>
              </p:custDataLst>
            </p:nvPr>
          </p:nvSpPr>
          <p:spPr>
            <a:xfrm>
              <a:off x="4762500" y="2772220"/>
              <a:ext cx="742951" cy="161040"/>
            </a:xfrm>
            <a:custGeom>
              <a:avLst/>
              <a:gdLst/>
              <a:ahLst/>
              <a:cxnLst/>
              <a:rect l="0" t="0" r="0" b="0"/>
              <a:pathLst>
                <a:path w="742951" h="161040">
                  <a:moveTo>
                    <a:pt x="0" y="94805"/>
                  </a:moveTo>
                  <a:lnTo>
                    <a:pt x="0" y="94805"/>
                  </a:lnTo>
                  <a:lnTo>
                    <a:pt x="0" y="104214"/>
                  </a:lnTo>
                  <a:lnTo>
                    <a:pt x="0" y="57953"/>
                  </a:lnTo>
                  <a:lnTo>
                    <a:pt x="5056" y="40259"/>
                  </a:lnTo>
                  <a:lnTo>
                    <a:pt x="16247" y="22922"/>
                  </a:lnTo>
                  <a:lnTo>
                    <a:pt x="33088" y="4626"/>
                  </a:lnTo>
                  <a:lnTo>
                    <a:pt x="38695" y="1809"/>
                  </a:lnTo>
                  <a:lnTo>
                    <a:pt x="45861" y="0"/>
                  </a:lnTo>
                  <a:lnTo>
                    <a:pt x="46449" y="910"/>
                  </a:lnTo>
                  <a:lnTo>
                    <a:pt x="47470" y="7795"/>
                  </a:lnTo>
                  <a:lnTo>
                    <a:pt x="54140" y="16430"/>
                  </a:lnTo>
                  <a:lnTo>
                    <a:pt x="56258" y="25251"/>
                  </a:lnTo>
                  <a:lnTo>
                    <a:pt x="56754" y="31437"/>
                  </a:lnTo>
                  <a:lnTo>
                    <a:pt x="55828" y="33510"/>
                  </a:lnTo>
                  <a:lnTo>
                    <a:pt x="54152" y="34891"/>
                  </a:lnTo>
                  <a:lnTo>
                    <a:pt x="51976" y="35813"/>
                  </a:lnTo>
                  <a:lnTo>
                    <a:pt x="50526" y="37485"/>
                  </a:lnTo>
                  <a:lnTo>
                    <a:pt x="48914" y="42166"/>
                  </a:lnTo>
                  <a:lnTo>
                    <a:pt x="48007" y="50751"/>
                  </a:lnTo>
                  <a:lnTo>
                    <a:pt x="48938" y="52735"/>
                  </a:lnTo>
                  <a:lnTo>
                    <a:pt x="50617" y="54059"/>
                  </a:lnTo>
                  <a:lnTo>
                    <a:pt x="56768" y="56550"/>
                  </a:lnTo>
                  <a:lnTo>
                    <a:pt x="79530" y="56701"/>
                  </a:lnTo>
                  <a:lnTo>
                    <a:pt x="85794" y="53881"/>
                  </a:lnTo>
                  <a:lnTo>
                    <a:pt x="92106" y="50158"/>
                  </a:lnTo>
                  <a:lnTo>
                    <a:pt x="101609" y="47004"/>
                  </a:lnTo>
                  <a:lnTo>
                    <a:pt x="112419" y="39095"/>
                  </a:lnTo>
                  <a:lnTo>
                    <a:pt x="118799" y="38082"/>
                  </a:lnTo>
                  <a:lnTo>
                    <a:pt x="124414" y="40667"/>
                  </a:lnTo>
                  <a:lnTo>
                    <a:pt x="137883" y="51855"/>
                  </a:lnTo>
                  <a:lnTo>
                    <a:pt x="140657" y="57372"/>
                  </a:lnTo>
                  <a:lnTo>
                    <a:pt x="141396" y="60325"/>
                  </a:lnTo>
                  <a:lnTo>
                    <a:pt x="147493" y="69537"/>
                  </a:lnTo>
                  <a:lnTo>
                    <a:pt x="174663" y="97983"/>
                  </a:lnTo>
                  <a:lnTo>
                    <a:pt x="180992" y="101509"/>
                  </a:lnTo>
                  <a:lnTo>
                    <a:pt x="226915" y="118470"/>
                  </a:lnTo>
                  <a:lnTo>
                    <a:pt x="239860" y="121925"/>
                  </a:lnTo>
                  <a:lnTo>
                    <a:pt x="255455" y="122949"/>
                  </a:lnTo>
                  <a:lnTo>
                    <a:pt x="264525" y="120366"/>
                  </a:lnTo>
                  <a:lnTo>
                    <a:pt x="272083" y="116749"/>
                  </a:lnTo>
                  <a:lnTo>
                    <a:pt x="288381" y="114426"/>
                  </a:lnTo>
                  <a:lnTo>
                    <a:pt x="298562" y="113051"/>
                  </a:lnTo>
                  <a:lnTo>
                    <a:pt x="310242" y="106326"/>
                  </a:lnTo>
                  <a:lnTo>
                    <a:pt x="317096" y="100631"/>
                  </a:lnTo>
                  <a:lnTo>
                    <a:pt x="320849" y="94572"/>
                  </a:lnTo>
                  <a:lnTo>
                    <a:pt x="323257" y="82059"/>
                  </a:lnTo>
                  <a:lnTo>
                    <a:pt x="323834" y="53529"/>
                  </a:lnTo>
                  <a:lnTo>
                    <a:pt x="321021" y="47179"/>
                  </a:lnTo>
                  <a:lnTo>
                    <a:pt x="315647" y="39536"/>
                  </a:lnTo>
                  <a:lnTo>
                    <a:pt x="312091" y="38491"/>
                  </a:lnTo>
                  <a:lnTo>
                    <a:pt x="291969" y="37704"/>
                  </a:lnTo>
                  <a:lnTo>
                    <a:pt x="289896" y="38746"/>
                  </a:lnTo>
                  <a:lnTo>
                    <a:pt x="288514" y="40499"/>
                  </a:lnTo>
                  <a:lnTo>
                    <a:pt x="287593" y="42726"/>
                  </a:lnTo>
                  <a:lnTo>
                    <a:pt x="276183" y="55973"/>
                  </a:lnTo>
                  <a:lnTo>
                    <a:pt x="270915" y="72960"/>
                  </a:lnTo>
                  <a:lnTo>
                    <a:pt x="269510" y="83417"/>
                  </a:lnTo>
                  <a:lnTo>
                    <a:pt x="273593" y="100680"/>
                  </a:lnTo>
                  <a:lnTo>
                    <a:pt x="291754" y="127995"/>
                  </a:lnTo>
                  <a:lnTo>
                    <a:pt x="298297" y="135309"/>
                  </a:lnTo>
                  <a:lnTo>
                    <a:pt x="307554" y="139265"/>
                  </a:lnTo>
                  <a:lnTo>
                    <a:pt x="340857" y="141805"/>
                  </a:lnTo>
                  <a:lnTo>
                    <a:pt x="370870" y="137188"/>
                  </a:lnTo>
                  <a:lnTo>
                    <a:pt x="399870" y="119005"/>
                  </a:lnTo>
                  <a:lnTo>
                    <a:pt x="423515" y="93509"/>
                  </a:lnTo>
                  <a:lnTo>
                    <a:pt x="445067" y="52710"/>
                  </a:lnTo>
                  <a:lnTo>
                    <a:pt x="444877" y="50867"/>
                  </a:lnTo>
                  <a:lnTo>
                    <a:pt x="443693" y="49638"/>
                  </a:lnTo>
                  <a:lnTo>
                    <a:pt x="441846" y="48819"/>
                  </a:lnTo>
                  <a:lnTo>
                    <a:pt x="440614" y="49331"/>
                  </a:lnTo>
                  <a:lnTo>
                    <a:pt x="439793" y="50730"/>
                  </a:lnTo>
                  <a:lnTo>
                    <a:pt x="438366" y="56976"/>
                  </a:lnTo>
                  <a:lnTo>
                    <a:pt x="438159" y="79064"/>
                  </a:lnTo>
                  <a:lnTo>
                    <a:pt x="435332" y="85340"/>
                  </a:lnTo>
                  <a:lnTo>
                    <a:pt x="431605" y="91657"/>
                  </a:lnTo>
                  <a:lnTo>
                    <a:pt x="429214" y="104335"/>
                  </a:lnTo>
                  <a:lnTo>
                    <a:pt x="429017" y="107508"/>
                  </a:lnTo>
                  <a:lnTo>
                    <a:pt x="431622" y="113857"/>
                  </a:lnTo>
                  <a:lnTo>
                    <a:pt x="436861" y="121499"/>
                  </a:lnTo>
                  <a:lnTo>
                    <a:pt x="438147" y="132866"/>
                  </a:lnTo>
                  <a:lnTo>
                    <a:pt x="438149" y="127837"/>
                  </a:lnTo>
                  <a:lnTo>
                    <a:pt x="439207" y="126351"/>
                  </a:lnTo>
                  <a:lnTo>
                    <a:pt x="440972" y="125361"/>
                  </a:lnTo>
                  <a:lnTo>
                    <a:pt x="443206" y="124700"/>
                  </a:lnTo>
                  <a:lnTo>
                    <a:pt x="444695" y="123202"/>
                  </a:lnTo>
                  <a:lnTo>
                    <a:pt x="446351" y="118715"/>
                  </a:lnTo>
                  <a:lnTo>
                    <a:pt x="448472" y="100665"/>
                  </a:lnTo>
                  <a:lnTo>
                    <a:pt x="455202" y="89250"/>
                  </a:lnTo>
                  <a:lnTo>
                    <a:pt x="472120" y="69475"/>
                  </a:lnTo>
                  <a:lnTo>
                    <a:pt x="478257" y="56719"/>
                  </a:lnTo>
                  <a:lnTo>
                    <a:pt x="489346" y="44008"/>
                  </a:lnTo>
                  <a:lnTo>
                    <a:pt x="495476" y="40478"/>
                  </a:lnTo>
                  <a:lnTo>
                    <a:pt x="501728" y="37851"/>
                  </a:lnTo>
                  <a:lnTo>
                    <a:pt x="512479" y="29619"/>
                  </a:lnTo>
                  <a:lnTo>
                    <a:pt x="518852" y="28571"/>
                  </a:lnTo>
                  <a:lnTo>
                    <a:pt x="520526" y="29483"/>
                  </a:lnTo>
                  <a:lnTo>
                    <a:pt x="521643" y="31148"/>
                  </a:lnTo>
                  <a:lnTo>
                    <a:pt x="523434" y="36370"/>
                  </a:lnTo>
                  <a:lnTo>
                    <a:pt x="523744" y="42331"/>
                  </a:lnTo>
                  <a:lnTo>
                    <a:pt x="526639" y="47847"/>
                  </a:lnTo>
                  <a:lnTo>
                    <a:pt x="528893" y="50800"/>
                  </a:lnTo>
                  <a:lnTo>
                    <a:pt x="531397" y="59725"/>
                  </a:lnTo>
                  <a:lnTo>
                    <a:pt x="534380" y="97922"/>
                  </a:lnTo>
                  <a:lnTo>
                    <a:pt x="545154" y="123191"/>
                  </a:lnTo>
                  <a:lnTo>
                    <a:pt x="576010" y="156453"/>
                  </a:lnTo>
                  <a:lnTo>
                    <a:pt x="581619" y="159246"/>
                  </a:lnTo>
                  <a:lnTo>
                    <a:pt x="593842" y="161039"/>
                  </a:lnTo>
                  <a:lnTo>
                    <a:pt x="600127" y="158462"/>
                  </a:lnTo>
                  <a:lnTo>
                    <a:pt x="644701" y="125462"/>
                  </a:lnTo>
                  <a:lnTo>
                    <a:pt x="692041" y="79015"/>
                  </a:lnTo>
                  <a:lnTo>
                    <a:pt x="739574" y="31506"/>
                  </a:lnTo>
                  <a:lnTo>
                    <a:pt x="742950" y="28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SMARTInkShape-773"/>
            <p:cNvSpPr/>
            <p:nvPr>
              <p:custDataLst>
                <p:tags r:id="rId177"/>
              </p:custDataLst>
            </p:nvPr>
          </p:nvSpPr>
          <p:spPr>
            <a:xfrm>
              <a:off x="4585200" y="2819449"/>
              <a:ext cx="101052" cy="74674"/>
            </a:xfrm>
            <a:custGeom>
              <a:avLst/>
              <a:gdLst/>
              <a:ahLst/>
              <a:cxnLst/>
              <a:rect l="0" t="0" r="0" b="0"/>
              <a:pathLst>
                <a:path w="101052" h="74674">
                  <a:moveTo>
                    <a:pt x="91575" y="28526"/>
                  </a:moveTo>
                  <a:lnTo>
                    <a:pt x="91575" y="28526"/>
                  </a:lnTo>
                  <a:lnTo>
                    <a:pt x="91575" y="20325"/>
                  </a:lnTo>
                  <a:lnTo>
                    <a:pt x="90517" y="19884"/>
                  </a:lnTo>
                  <a:lnTo>
                    <a:pt x="86519" y="19393"/>
                  </a:lnTo>
                  <a:lnTo>
                    <a:pt x="85029" y="18204"/>
                  </a:lnTo>
                  <a:lnTo>
                    <a:pt x="83374" y="14061"/>
                  </a:lnTo>
                  <a:lnTo>
                    <a:pt x="81874" y="12532"/>
                  </a:lnTo>
                  <a:lnTo>
                    <a:pt x="77386" y="10834"/>
                  </a:lnTo>
                  <a:lnTo>
                    <a:pt x="45205" y="9511"/>
                  </a:lnTo>
                  <a:lnTo>
                    <a:pt x="33571" y="15136"/>
                  </a:lnTo>
                  <a:lnTo>
                    <a:pt x="3800" y="35994"/>
                  </a:lnTo>
                  <a:lnTo>
                    <a:pt x="250" y="43030"/>
                  </a:lnTo>
                  <a:lnTo>
                    <a:pt x="0" y="50895"/>
                  </a:lnTo>
                  <a:lnTo>
                    <a:pt x="1950" y="59314"/>
                  </a:lnTo>
                  <a:lnTo>
                    <a:pt x="8542" y="64926"/>
                  </a:lnTo>
                  <a:lnTo>
                    <a:pt x="45854" y="73934"/>
                  </a:lnTo>
                  <a:lnTo>
                    <a:pt x="51569" y="74673"/>
                  </a:lnTo>
                  <a:lnTo>
                    <a:pt x="60742" y="72672"/>
                  </a:lnTo>
                  <a:lnTo>
                    <a:pt x="68347" y="69313"/>
                  </a:lnTo>
                  <a:lnTo>
                    <a:pt x="78577" y="66364"/>
                  </a:lnTo>
                  <a:lnTo>
                    <a:pt x="99207" y="49323"/>
                  </a:lnTo>
                  <a:lnTo>
                    <a:pt x="100259" y="45530"/>
                  </a:lnTo>
                  <a:lnTo>
                    <a:pt x="101051" y="25231"/>
                  </a:lnTo>
                  <a:lnTo>
                    <a:pt x="98256" y="18948"/>
                  </a:lnTo>
                  <a:lnTo>
                    <a:pt x="87838" y="6291"/>
                  </a:lnTo>
                  <a:lnTo>
                    <a:pt x="81800" y="2769"/>
                  </a:lnTo>
                  <a:lnTo>
                    <a:pt x="69301" y="508"/>
                  </a:lnTo>
                  <a:lnTo>
                    <a:pt x="55352" y="0"/>
                  </a:lnTo>
                  <a:lnTo>
                    <a:pt x="43950" y="9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SMARTInkShape-774"/>
            <p:cNvSpPr/>
            <p:nvPr>
              <p:custDataLst>
                <p:tags r:id="rId178"/>
              </p:custDataLst>
            </p:nvPr>
          </p:nvSpPr>
          <p:spPr>
            <a:xfrm>
              <a:off x="4229216" y="2800350"/>
              <a:ext cx="294715" cy="152361"/>
            </a:xfrm>
            <a:custGeom>
              <a:avLst/>
              <a:gdLst/>
              <a:ahLst/>
              <a:cxnLst/>
              <a:rect l="0" t="0" r="0" b="0"/>
              <a:pathLst>
                <a:path w="294715" h="152361">
                  <a:moveTo>
                    <a:pt x="9409" y="66675"/>
                  </a:moveTo>
                  <a:lnTo>
                    <a:pt x="9409" y="66675"/>
                  </a:lnTo>
                  <a:lnTo>
                    <a:pt x="4353" y="71732"/>
                  </a:lnTo>
                  <a:lnTo>
                    <a:pt x="1870" y="77036"/>
                  </a:lnTo>
                  <a:lnTo>
                    <a:pt x="0" y="98474"/>
                  </a:lnTo>
                  <a:lnTo>
                    <a:pt x="2758" y="104797"/>
                  </a:lnTo>
                  <a:lnTo>
                    <a:pt x="4975" y="107964"/>
                  </a:lnTo>
                  <a:lnTo>
                    <a:pt x="11648" y="131366"/>
                  </a:lnTo>
                  <a:lnTo>
                    <a:pt x="14076" y="135202"/>
                  </a:lnTo>
                  <a:lnTo>
                    <a:pt x="19598" y="139465"/>
                  </a:lnTo>
                  <a:lnTo>
                    <a:pt x="25579" y="142418"/>
                  </a:lnTo>
                  <a:lnTo>
                    <a:pt x="31765" y="147258"/>
                  </a:lnTo>
                  <a:lnTo>
                    <a:pt x="40864" y="150115"/>
                  </a:lnTo>
                  <a:lnTo>
                    <a:pt x="79144" y="152360"/>
                  </a:lnTo>
                  <a:lnTo>
                    <a:pt x="85558" y="149560"/>
                  </a:lnTo>
                  <a:lnTo>
                    <a:pt x="107831" y="130009"/>
                  </a:lnTo>
                  <a:lnTo>
                    <a:pt x="111360" y="120929"/>
                  </a:lnTo>
                  <a:lnTo>
                    <a:pt x="113988" y="110896"/>
                  </a:lnTo>
                  <a:lnTo>
                    <a:pt x="120358" y="98240"/>
                  </a:lnTo>
                  <a:lnTo>
                    <a:pt x="123706" y="57602"/>
                  </a:lnTo>
                  <a:lnTo>
                    <a:pt x="128765" y="62341"/>
                  </a:lnTo>
                  <a:lnTo>
                    <a:pt x="131247" y="67571"/>
                  </a:lnTo>
                  <a:lnTo>
                    <a:pt x="131910" y="70447"/>
                  </a:lnTo>
                  <a:lnTo>
                    <a:pt x="137898" y="79552"/>
                  </a:lnTo>
                  <a:lnTo>
                    <a:pt x="143421" y="82982"/>
                  </a:lnTo>
                  <a:lnTo>
                    <a:pt x="149404" y="85564"/>
                  </a:lnTo>
                  <a:lnTo>
                    <a:pt x="174731" y="100806"/>
                  </a:lnTo>
                  <a:lnTo>
                    <a:pt x="187392" y="103599"/>
                  </a:lnTo>
                  <a:lnTo>
                    <a:pt x="229909" y="104729"/>
                  </a:lnTo>
                  <a:lnTo>
                    <a:pt x="237232" y="101933"/>
                  </a:lnTo>
                  <a:lnTo>
                    <a:pt x="240665" y="99705"/>
                  </a:lnTo>
                  <a:lnTo>
                    <a:pt x="264530" y="93014"/>
                  </a:lnTo>
                  <a:lnTo>
                    <a:pt x="278878" y="82108"/>
                  </a:lnTo>
                  <a:lnTo>
                    <a:pt x="282631" y="76004"/>
                  </a:lnTo>
                  <a:lnTo>
                    <a:pt x="294159" y="41092"/>
                  </a:lnTo>
                  <a:lnTo>
                    <a:pt x="294714" y="30257"/>
                  </a:lnTo>
                  <a:lnTo>
                    <a:pt x="292139" y="21209"/>
                  </a:lnTo>
                  <a:lnTo>
                    <a:pt x="288525" y="13659"/>
                  </a:lnTo>
                  <a:lnTo>
                    <a:pt x="286919" y="6777"/>
                  </a:lnTo>
                  <a:lnTo>
                    <a:pt x="285432" y="4518"/>
                  </a:lnTo>
                  <a:lnTo>
                    <a:pt x="283383" y="3012"/>
                  </a:lnTo>
                  <a:lnTo>
                    <a:pt x="277546" y="595"/>
                  </a:lnTo>
                  <a:lnTo>
                    <a:pt x="2665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2" name="SMARTInkShape-Group95"/>
          <p:cNvGrpSpPr/>
          <p:nvPr/>
        </p:nvGrpSpPr>
        <p:grpSpPr>
          <a:xfrm>
            <a:off x="1152635" y="3381944"/>
            <a:ext cx="1038116" cy="370907"/>
            <a:chOff x="1152635" y="3381944"/>
            <a:chExt cx="1038116" cy="370907"/>
          </a:xfrm>
        </p:grpSpPr>
        <p:sp>
          <p:nvSpPr>
            <p:cNvPr id="78" name="SMARTInkShape-775"/>
            <p:cNvSpPr/>
            <p:nvPr>
              <p:custDataLst>
                <p:tags r:id="rId172"/>
              </p:custDataLst>
            </p:nvPr>
          </p:nvSpPr>
          <p:spPr>
            <a:xfrm>
              <a:off x="1762125" y="3448050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13183" y="19638"/>
                  </a:lnTo>
                  <a:lnTo>
                    <a:pt x="41757" y="18069"/>
                  </a:lnTo>
                  <a:lnTo>
                    <a:pt x="78145" y="10859"/>
                  </a:lnTo>
                  <a:lnTo>
                    <a:pt x="119364" y="687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SMARTInkShape-776"/>
            <p:cNvSpPr/>
            <p:nvPr>
              <p:custDataLst>
                <p:tags r:id="rId173"/>
              </p:custDataLst>
            </p:nvPr>
          </p:nvSpPr>
          <p:spPr>
            <a:xfrm>
              <a:off x="1657399" y="3381944"/>
              <a:ext cx="533352" cy="293334"/>
            </a:xfrm>
            <a:custGeom>
              <a:avLst/>
              <a:gdLst/>
              <a:ahLst/>
              <a:cxnLst/>
              <a:rect l="0" t="0" r="0" b="0"/>
              <a:pathLst>
                <a:path w="533352" h="293334">
                  <a:moveTo>
                    <a:pt x="85676" y="199456"/>
                  </a:moveTo>
                  <a:lnTo>
                    <a:pt x="85676" y="199456"/>
                  </a:lnTo>
                  <a:lnTo>
                    <a:pt x="85676" y="182123"/>
                  </a:lnTo>
                  <a:lnTo>
                    <a:pt x="80620" y="175858"/>
                  </a:lnTo>
                  <a:lnTo>
                    <a:pt x="75315" y="173093"/>
                  </a:lnTo>
                  <a:lnTo>
                    <a:pt x="68342" y="171318"/>
                  </a:lnTo>
                  <a:lnTo>
                    <a:pt x="58302" y="177513"/>
                  </a:lnTo>
                  <a:lnTo>
                    <a:pt x="43934" y="180607"/>
                  </a:lnTo>
                  <a:lnTo>
                    <a:pt x="32503" y="187756"/>
                  </a:lnTo>
                  <a:lnTo>
                    <a:pt x="15932" y="202763"/>
                  </a:lnTo>
                  <a:lnTo>
                    <a:pt x="6332" y="217251"/>
                  </a:lnTo>
                  <a:lnTo>
                    <a:pt x="1842" y="229894"/>
                  </a:lnTo>
                  <a:lnTo>
                    <a:pt x="0" y="259747"/>
                  </a:lnTo>
                  <a:lnTo>
                    <a:pt x="1042" y="261875"/>
                  </a:lnTo>
                  <a:lnTo>
                    <a:pt x="2795" y="263294"/>
                  </a:lnTo>
                  <a:lnTo>
                    <a:pt x="5022" y="264240"/>
                  </a:lnTo>
                  <a:lnTo>
                    <a:pt x="6507" y="265928"/>
                  </a:lnTo>
                  <a:lnTo>
                    <a:pt x="8156" y="270627"/>
                  </a:lnTo>
                  <a:lnTo>
                    <a:pt x="9655" y="272303"/>
                  </a:lnTo>
                  <a:lnTo>
                    <a:pt x="14141" y="274166"/>
                  </a:lnTo>
                  <a:lnTo>
                    <a:pt x="36888" y="275525"/>
                  </a:lnTo>
                  <a:lnTo>
                    <a:pt x="45648" y="272776"/>
                  </a:lnTo>
                  <a:lnTo>
                    <a:pt x="53069" y="269084"/>
                  </a:lnTo>
                  <a:lnTo>
                    <a:pt x="63197" y="265948"/>
                  </a:lnTo>
                  <a:lnTo>
                    <a:pt x="89025" y="248903"/>
                  </a:lnTo>
                  <a:lnTo>
                    <a:pt x="99603" y="234098"/>
                  </a:lnTo>
                  <a:lnTo>
                    <a:pt x="114787" y="201611"/>
                  </a:lnTo>
                  <a:lnTo>
                    <a:pt x="117784" y="197718"/>
                  </a:lnTo>
                  <a:lnTo>
                    <a:pt x="121113" y="187747"/>
                  </a:lnTo>
                  <a:lnTo>
                    <a:pt x="125809" y="170234"/>
                  </a:lnTo>
                  <a:lnTo>
                    <a:pt x="146120" y="126393"/>
                  </a:lnTo>
                  <a:lnTo>
                    <a:pt x="151120" y="101024"/>
                  </a:lnTo>
                  <a:lnTo>
                    <a:pt x="153045" y="81979"/>
                  </a:lnTo>
                  <a:lnTo>
                    <a:pt x="168151" y="34532"/>
                  </a:lnTo>
                  <a:lnTo>
                    <a:pt x="171211" y="9152"/>
                  </a:lnTo>
                  <a:lnTo>
                    <a:pt x="171274" y="5912"/>
                  </a:lnTo>
                  <a:lnTo>
                    <a:pt x="170258" y="3751"/>
                  </a:lnTo>
                  <a:lnTo>
                    <a:pt x="168522" y="2311"/>
                  </a:lnTo>
                  <a:lnTo>
                    <a:pt x="163189" y="0"/>
                  </a:lnTo>
                  <a:lnTo>
                    <a:pt x="162751" y="869"/>
                  </a:lnTo>
                  <a:lnTo>
                    <a:pt x="162265" y="4656"/>
                  </a:lnTo>
                  <a:lnTo>
                    <a:pt x="161077" y="6090"/>
                  </a:lnTo>
                  <a:lnTo>
                    <a:pt x="156935" y="7682"/>
                  </a:lnTo>
                  <a:lnTo>
                    <a:pt x="155407" y="10223"/>
                  </a:lnTo>
                  <a:lnTo>
                    <a:pt x="152753" y="30303"/>
                  </a:lnTo>
                  <a:lnTo>
                    <a:pt x="151372" y="51312"/>
                  </a:lnTo>
                  <a:lnTo>
                    <a:pt x="144160" y="82123"/>
                  </a:lnTo>
                  <a:lnTo>
                    <a:pt x="142943" y="128294"/>
                  </a:lnTo>
                  <a:lnTo>
                    <a:pt x="151037" y="175792"/>
                  </a:lnTo>
                  <a:lnTo>
                    <a:pt x="155000" y="208791"/>
                  </a:lnTo>
                  <a:lnTo>
                    <a:pt x="162661" y="225153"/>
                  </a:lnTo>
                  <a:lnTo>
                    <a:pt x="177854" y="249015"/>
                  </a:lnTo>
                  <a:lnTo>
                    <a:pt x="193640" y="260663"/>
                  </a:lnTo>
                  <a:lnTo>
                    <a:pt x="202804" y="263701"/>
                  </a:lnTo>
                  <a:lnTo>
                    <a:pt x="236391" y="265989"/>
                  </a:lnTo>
                  <a:lnTo>
                    <a:pt x="254392" y="261032"/>
                  </a:lnTo>
                  <a:lnTo>
                    <a:pt x="268075" y="252861"/>
                  </a:lnTo>
                  <a:lnTo>
                    <a:pt x="314081" y="209149"/>
                  </a:lnTo>
                  <a:lnTo>
                    <a:pt x="329067" y="193128"/>
                  </a:lnTo>
                  <a:lnTo>
                    <a:pt x="332765" y="182290"/>
                  </a:lnTo>
                  <a:lnTo>
                    <a:pt x="333160" y="175908"/>
                  </a:lnTo>
                  <a:lnTo>
                    <a:pt x="332157" y="175291"/>
                  </a:lnTo>
                  <a:lnTo>
                    <a:pt x="330430" y="175937"/>
                  </a:lnTo>
                  <a:lnTo>
                    <a:pt x="310658" y="193586"/>
                  </a:lnTo>
                  <a:lnTo>
                    <a:pt x="307377" y="199669"/>
                  </a:lnTo>
                  <a:lnTo>
                    <a:pt x="304038" y="215359"/>
                  </a:lnTo>
                  <a:lnTo>
                    <a:pt x="299848" y="221693"/>
                  </a:lnTo>
                  <a:lnTo>
                    <a:pt x="299366" y="225923"/>
                  </a:lnTo>
                  <a:lnTo>
                    <a:pt x="305197" y="252549"/>
                  </a:lnTo>
                  <a:lnTo>
                    <a:pt x="317928" y="269190"/>
                  </a:lnTo>
                  <a:lnTo>
                    <a:pt x="332174" y="278797"/>
                  </a:lnTo>
                  <a:lnTo>
                    <a:pt x="344744" y="283289"/>
                  </a:lnTo>
                  <a:lnTo>
                    <a:pt x="358473" y="285865"/>
                  </a:lnTo>
                  <a:lnTo>
                    <a:pt x="371376" y="292646"/>
                  </a:lnTo>
                  <a:lnTo>
                    <a:pt x="374568" y="293333"/>
                  </a:lnTo>
                  <a:lnTo>
                    <a:pt x="377754" y="292732"/>
                  </a:lnTo>
                  <a:lnTo>
                    <a:pt x="390472" y="286986"/>
                  </a:lnTo>
                  <a:lnTo>
                    <a:pt x="398119" y="285538"/>
                  </a:lnTo>
                  <a:lnTo>
                    <a:pt x="398746" y="284361"/>
                  </a:lnTo>
                  <a:lnTo>
                    <a:pt x="401058" y="239647"/>
                  </a:lnTo>
                  <a:lnTo>
                    <a:pt x="409702" y="214095"/>
                  </a:lnTo>
                  <a:lnTo>
                    <a:pt x="411760" y="212390"/>
                  </a:lnTo>
                  <a:lnTo>
                    <a:pt x="416869" y="209438"/>
                  </a:lnTo>
                  <a:lnTo>
                    <a:pt x="425695" y="202884"/>
                  </a:lnTo>
                  <a:lnTo>
                    <a:pt x="435013" y="199413"/>
                  </a:lnTo>
                  <a:lnTo>
                    <a:pt x="445535" y="193211"/>
                  </a:lnTo>
                  <a:lnTo>
                    <a:pt x="488374" y="189988"/>
                  </a:lnTo>
                  <a:lnTo>
                    <a:pt x="499603" y="191015"/>
                  </a:lnTo>
                  <a:lnTo>
                    <a:pt x="533351" y="199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SMARTInkShape-777"/>
            <p:cNvSpPr/>
            <p:nvPr>
              <p:custDataLst>
                <p:tags r:id="rId174"/>
              </p:custDataLst>
            </p:nvPr>
          </p:nvSpPr>
          <p:spPr>
            <a:xfrm>
              <a:off x="1419225" y="3543315"/>
              <a:ext cx="180856" cy="123811"/>
            </a:xfrm>
            <a:custGeom>
              <a:avLst/>
              <a:gdLst/>
              <a:ahLst/>
              <a:cxnLst/>
              <a:rect l="0" t="0" r="0" b="0"/>
              <a:pathLst>
                <a:path w="180856" h="123811">
                  <a:moveTo>
                    <a:pt x="0" y="66660"/>
                  </a:moveTo>
                  <a:lnTo>
                    <a:pt x="0" y="66660"/>
                  </a:lnTo>
                  <a:lnTo>
                    <a:pt x="5056" y="66660"/>
                  </a:lnTo>
                  <a:lnTo>
                    <a:pt x="6546" y="67718"/>
                  </a:lnTo>
                  <a:lnTo>
                    <a:pt x="7539" y="69482"/>
                  </a:lnTo>
                  <a:lnTo>
                    <a:pt x="9409" y="83993"/>
                  </a:lnTo>
                  <a:lnTo>
                    <a:pt x="9525" y="104757"/>
                  </a:lnTo>
                  <a:lnTo>
                    <a:pt x="9525" y="72879"/>
                  </a:lnTo>
                  <a:lnTo>
                    <a:pt x="10583" y="70806"/>
                  </a:lnTo>
                  <a:lnTo>
                    <a:pt x="12347" y="69424"/>
                  </a:lnTo>
                  <a:lnTo>
                    <a:pt x="14581" y="68503"/>
                  </a:lnTo>
                  <a:lnTo>
                    <a:pt x="16071" y="66830"/>
                  </a:lnTo>
                  <a:lnTo>
                    <a:pt x="21284" y="56541"/>
                  </a:lnTo>
                  <a:lnTo>
                    <a:pt x="23714" y="53564"/>
                  </a:lnTo>
                  <a:lnTo>
                    <a:pt x="29237" y="50256"/>
                  </a:lnTo>
                  <a:lnTo>
                    <a:pt x="32191" y="49374"/>
                  </a:lnTo>
                  <a:lnTo>
                    <a:pt x="34161" y="47728"/>
                  </a:lnTo>
                  <a:lnTo>
                    <a:pt x="36349" y="43076"/>
                  </a:lnTo>
                  <a:lnTo>
                    <a:pt x="37991" y="41412"/>
                  </a:lnTo>
                  <a:lnTo>
                    <a:pt x="42638" y="39564"/>
                  </a:lnTo>
                  <a:lnTo>
                    <a:pt x="60445" y="38215"/>
                  </a:lnTo>
                  <a:lnTo>
                    <a:pt x="66728" y="40965"/>
                  </a:lnTo>
                  <a:lnTo>
                    <a:pt x="82557" y="53281"/>
                  </a:lnTo>
                  <a:lnTo>
                    <a:pt x="92077" y="55993"/>
                  </a:lnTo>
                  <a:lnTo>
                    <a:pt x="98426" y="56627"/>
                  </a:lnTo>
                  <a:lnTo>
                    <a:pt x="104775" y="59732"/>
                  </a:lnTo>
                  <a:lnTo>
                    <a:pt x="111125" y="63581"/>
                  </a:lnTo>
                  <a:lnTo>
                    <a:pt x="123825" y="66052"/>
                  </a:lnTo>
                  <a:lnTo>
                    <a:pt x="136525" y="66540"/>
                  </a:lnTo>
                  <a:lnTo>
                    <a:pt x="142875" y="63785"/>
                  </a:lnTo>
                  <a:lnTo>
                    <a:pt x="169685" y="39835"/>
                  </a:lnTo>
                  <a:lnTo>
                    <a:pt x="170665" y="36041"/>
                  </a:lnTo>
                  <a:lnTo>
                    <a:pt x="170927" y="33547"/>
                  </a:lnTo>
                  <a:lnTo>
                    <a:pt x="174040" y="27954"/>
                  </a:lnTo>
                  <a:lnTo>
                    <a:pt x="177893" y="21941"/>
                  </a:lnTo>
                  <a:lnTo>
                    <a:pt x="180062" y="12605"/>
                  </a:lnTo>
                  <a:lnTo>
                    <a:pt x="180855" y="1856"/>
                  </a:lnTo>
                  <a:lnTo>
                    <a:pt x="179837" y="1232"/>
                  </a:lnTo>
                  <a:lnTo>
                    <a:pt x="169211" y="58"/>
                  </a:lnTo>
                  <a:lnTo>
                    <a:pt x="158308" y="0"/>
                  </a:lnTo>
                  <a:lnTo>
                    <a:pt x="152204" y="2814"/>
                  </a:lnTo>
                  <a:lnTo>
                    <a:pt x="139661" y="13244"/>
                  </a:lnTo>
                  <a:lnTo>
                    <a:pt x="136155" y="19283"/>
                  </a:lnTo>
                  <a:lnTo>
                    <a:pt x="128848" y="36841"/>
                  </a:lnTo>
                  <a:lnTo>
                    <a:pt x="116947" y="56553"/>
                  </a:lnTo>
                  <a:lnTo>
                    <a:pt x="106254" y="87527"/>
                  </a:lnTo>
                  <a:lnTo>
                    <a:pt x="106819" y="91155"/>
                  </a:lnTo>
                  <a:lnTo>
                    <a:pt x="110270" y="98008"/>
                  </a:lnTo>
                  <a:lnTo>
                    <a:pt x="118162" y="107816"/>
                  </a:lnTo>
                  <a:lnTo>
                    <a:pt x="124130" y="111410"/>
                  </a:lnTo>
                  <a:lnTo>
                    <a:pt x="130311" y="114066"/>
                  </a:lnTo>
                  <a:lnTo>
                    <a:pt x="141011" y="122318"/>
                  </a:lnTo>
                  <a:lnTo>
                    <a:pt x="152400" y="123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SMARTInkShape-778"/>
            <p:cNvSpPr/>
            <p:nvPr>
              <p:custDataLst>
                <p:tags r:id="rId175"/>
              </p:custDataLst>
            </p:nvPr>
          </p:nvSpPr>
          <p:spPr>
            <a:xfrm>
              <a:off x="1152635" y="3390950"/>
              <a:ext cx="190260" cy="361901"/>
            </a:xfrm>
            <a:custGeom>
              <a:avLst/>
              <a:gdLst/>
              <a:ahLst/>
              <a:cxnLst/>
              <a:rect l="0" t="0" r="0" b="0"/>
              <a:pathLst>
                <a:path w="190260" h="361901">
                  <a:moveTo>
                    <a:pt x="28465" y="133300"/>
                  </a:moveTo>
                  <a:lnTo>
                    <a:pt x="28465" y="133300"/>
                  </a:lnTo>
                  <a:lnTo>
                    <a:pt x="28465" y="142433"/>
                  </a:lnTo>
                  <a:lnTo>
                    <a:pt x="36666" y="150992"/>
                  </a:lnTo>
                  <a:lnTo>
                    <a:pt x="45333" y="153140"/>
                  </a:lnTo>
                  <a:lnTo>
                    <a:pt x="54159" y="158816"/>
                  </a:lnTo>
                  <a:lnTo>
                    <a:pt x="63477" y="160969"/>
                  </a:lnTo>
                  <a:lnTo>
                    <a:pt x="79276" y="161756"/>
                  </a:lnTo>
                  <a:lnTo>
                    <a:pt x="93850" y="156783"/>
                  </a:lnTo>
                  <a:lnTo>
                    <a:pt x="113602" y="142573"/>
                  </a:lnTo>
                  <a:lnTo>
                    <a:pt x="158372" y="106839"/>
                  </a:lnTo>
                  <a:lnTo>
                    <a:pt x="176608" y="79149"/>
                  </a:lnTo>
                  <a:lnTo>
                    <a:pt x="182846" y="59260"/>
                  </a:lnTo>
                  <a:lnTo>
                    <a:pt x="185361" y="55365"/>
                  </a:lnTo>
                  <a:lnTo>
                    <a:pt x="188900" y="39770"/>
                  </a:lnTo>
                  <a:lnTo>
                    <a:pt x="190259" y="16255"/>
                  </a:lnTo>
                  <a:lnTo>
                    <a:pt x="187510" y="9666"/>
                  </a:lnTo>
                  <a:lnTo>
                    <a:pt x="185295" y="6427"/>
                  </a:lnTo>
                  <a:lnTo>
                    <a:pt x="180012" y="2829"/>
                  </a:lnTo>
                  <a:lnTo>
                    <a:pt x="171087" y="803"/>
                  </a:lnTo>
                  <a:lnTo>
                    <a:pt x="144044" y="0"/>
                  </a:lnTo>
                  <a:lnTo>
                    <a:pt x="135220" y="2795"/>
                  </a:lnTo>
                  <a:lnTo>
                    <a:pt x="91671" y="26519"/>
                  </a:lnTo>
                  <a:lnTo>
                    <a:pt x="54897" y="60656"/>
                  </a:lnTo>
                  <a:lnTo>
                    <a:pt x="25454" y="106033"/>
                  </a:lnTo>
                  <a:lnTo>
                    <a:pt x="6254" y="140043"/>
                  </a:lnTo>
                  <a:lnTo>
                    <a:pt x="1776" y="158817"/>
                  </a:lnTo>
                  <a:lnTo>
                    <a:pt x="0" y="203157"/>
                  </a:lnTo>
                  <a:lnTo>
                    <a:pt x="981" y="222202"/>
                  </a:lnTo>
                  <a:lnTo>
                    <a:pt x="14080" y="264799"/>
                  </a:lnTo>
                  <a:lnTo>
                    <a:pt x="28661" y="285038"/>
                  </a:lnTo>
                  <a:lnTo>
                    <a:pt x="34902" y="290698"/>
                  </a:lnTo>
                  <a:lnTo>
                    <a:pt x="47532" y="297153"/>
                  </a:lnTo>
                  <a:lnTo>
                    <a:pt x="53873" y="301373"/>
                  </a:lnTo>
                  <a:lnTo>
                    <a:pt x="64451" y="303749"/>
                  </a:lnTo>
                  <a:lnTo>
                    <a:pt x="74797" y="304305"/>
                  </a:lnTo>
                  <a:lnTo>
                    <a:pt x="83629" y="301730"/>
                  </a:lnTo>
                  <a:lnTo>
                    <a:pt x="129159" y="269790"/>
                  </a:lnTo>
                  <a:lnTo>
                    <a:pt x="174112" y="226699"/>
                  </a:lnTo>
                  <a:lnTo>
                    <a:pt x="177864" y="219613"/>
                  </a:lnTo>
                  <a:lnTo>
                    <a:pt x="180850" y="200143"/>
                  </a:lnTo>
                  <a:lnTo>
                    <a:pt x="180864" y="213247"/>
                  </a:lnTo>
                  <a:lnTo>
                    <a:pt x="178042" y="219279"/>
                  </a:lnTo>
                  <a:lnTo>
                    <a:pt x="175808" y="222370"/>
                  </a:lnTo>
                  <a:lnTo>
                    <a:pt x="163255" y="264969"/>
                  </a:lnTo>
                  <a:lnTo>
                    <a:pt x="160841" y="298312"/>
                  </a:lnTo>
                  <a:lnTo>
                    <a:pt x="156796" y="306475"/>
                  </a:lnTo>
                  <a:lnTo>
                    <a:pt x="156352" y="310133"/>
                  </a:lnTo>
                  <a:lnTo>
                    <a:pt x="160887" y="326848"/>
                  </a:lnTo>
                  <a:lnTo>
                    <a:pt x="158580" y="333268"/>
                  </a:lnTo>
                  <a:lnTo>
                    <a:pt x="155086" y="339650"/>
                  </a:lnTo>
                  <a:lnTo>
                    <a:pt x="152300" y="352326"/>
                  </a:lnTo>
                  <a:lnTo>
                    <a:pt x="152290" y="306305"/>
                  </a:lnTo>
                  <a:lnTo>
                    <a:pt x="155112" y="297327"/>
                  </a:lnTo>
                  <a:lnTo>
                    <a:pt x="158836" y="288751"/>
                  </a:lnTo>
                  <a:lnTo>
                    <a:pt x="162796" y="242418"/>
                  </a:lnTo>
                  <a:lnTo>
                    <a:pt x="169339" y="228781"/>
                  </a:lnTo>
                  <a:lnTo>
                    <a:pt x="171223" y="214540"/>
                  </a:lnTo>
                  <a:lnTo>
                    <a:pt x="172320" y="212859"/>
                  </a:lnTo>
                  <a:lnTo>
                    <a:pt x="174110" y="211740"/>
                  </a:lnTo>
                  <a:lnTo>
                    <a:pt x="180470" y="209631"/>
                  </a:lnTo>
                  <a:lnTo>
                    <a:pt x="180865" y="256954"/>
                  </a:lnTo>
                  <a:lnTo>
                    <a:pt x="180865" y="301839"/>
                  </a:lnTo>
                  <a:lnTo>
                    <a:pt x="180865" y="308042"/>
                  </a:lnTo>
                  <a:lnTo>
                    <a:pt x="179807" y="310120"/>
                  </a:lnTo>
                  <a:lnTo>
                    <a:pt x="178043" y="311505"/>
                  </a:lnTo>
                  <a:lnTo>
                    <a:pt x="175809" y="312428"/>
                  </a:lnTo>
                  <a:lnTo>
                    <a:pt x="174319" y="314102"/>
                  </a:lnTo>
                  <a:lnTo>
                    <a:pt x="172664" y="318784"/>
                  </a:lnTo>
                  <a:lnTo>
                    <a:pt x="171340" y="361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6" name="SMARTInkShape-Group96"/>
          <p:cNvGrpSpPr/>
          <p:nvPr/>
        </p:nvGrpSpPr>
        <p:grpSpPr>
          <a:xfrm>
            <a:off x="2495553" y="3347312"/>
            <a:ext cx="1171573" cy="329124"/>
            <a:chOff x="2495553" y="3347312"/>
            <a:chExt cx="1171573" cy="329124"/>
          </a:xfrm>
        </p:grpSpPr>
        <p:sp>
          <p:nvSpPr>
            <p:cNvPr id="83" name="SMARTInkShape-779"/>
            <p:cNvSpPr/>
            <p:nvPr>
              <p:custDataLst>
                <p:tags r:id="rId169"/>
              </p:custDataLst>
            </p:nvPr>
          </p:nvSpPr>
          <p:spPr>
            <a:xfrm>
              <a:off x="3143250" y="3457624"/>
              <a:ext cx="523876" cy="161877"/>
            </a:xfrm>
            <a:custGeom>
              <a:avLst/>
              <a:gdLst/>
              <a:ahLst/>
              <a:cxnLst/>
              <a:rect l="0" t="0" r="0" b="0"/>
              <a:pathLst>
                <a:path w="523876" h="161877">
                  <a:moveTo>
                    <a:pt x="0" y="123776"/>
                  </a:moveTo>
                  <a:lnTo>
                    <a:pt x="0" y="123776"/>
                  </a:lnTo>
                  <a:lnTo>
                    <a:pt x="8201" y="131977"/>
                  </a:lnTo>
                  <a:lnTo>
                    <a:pt x="9491" y="142399"/>
                  </a:lnTo>
                  <a:lnTo>
                    <a:pt x="17723" y="142788"/>
                  </a:lnTo>
                  <a:lnTo>
                    <a:pt x="13300" y="142819"/>
                  </a:lnTo>
                  <a:lnTo>
                    <a:pt x="15789" y="142823"/>
                  </a:lnTo>
                  <a:lnTo>
                    <a:pt x="16876" y="141766"/>
                  </a:lnTo>
                  <a:lnTo>
                    <a:pt x="18084" y="137769"/>
                  </a:lnTo>
                  <a:lnTo>
                    <a:pt x="20052" y="110770"/>
                  </a:lnTo>
                  <a:lnTo>
                    <a:pt x="40159" y="64442"/>
                  </a:lnTo>
                  <a:lnTo>
                    <a:pt x="45365" y="55072"/>
                  </a:lnTo>
                  <a:lnTo>
                    <a:pt x="53188" y="48739"/>
                  </a:lnTo>
                  <a:lnTo>
                    <a:pt x="65196" y="30329"/>
                  </a:lnTo>
                  <a:lnTo>
                    <a:pt x="68840" y="29327"/>
                  </a:lnTo>
                  <a:lnTo>
                    <a:pt x="71293" y="29060"/>
                  </a:lnTo>
                  <a:lnTo>
                    <a:pt x="72929" y="29941"/>
                  </a:lnTo>
                  <a:lnTo>
                    <a:pt x="74019" y="31586"/>
                  </a:lnTo>
                  <a:lnTo>
                    <a:pt x="75554" y="38957"/>
                  </a:lnTo>
                  <a:lnTo>
                    <a:pt x="75769" y="41830"/>
                  </a:lnTo>
                  <a:lnTo>
                    <a:pt x="76971" y="43745"/>
                  </a:lnTo>
                  <a:lnTo>
                    <a:pt x="78831" y="45022"/>
                  </a:lnTo>
                  <a:lnTo>
                    <a:pt x="81129" y="45873"/>
                  </a:lnTo>
                  <a:lnTo>
                    <a:pt x="82661" y="48558"/>
                  </a:lnTo>
                  <a:lnTo>
                    <a:pt x="85456" y="72365"/>
                  </a:lnTo>
                  <a:lnTo>
                    <a:pt x="85606" y="79055"/>
                  </a:lnTo>
                  <a:lnTo>
                    <a:pt x="88494" y="85555"/>
                  </a:lnTo>
                  <a:lnTo>
                    <a:pt x="90746" y="88770"/>
                  </a:lnTo>
                  <a:lnTo>
                    <a:pt x="93916" y="103409"/>
                  </a:lnTo>
                  <a:lnTo>
                    <a:pt x="94855" y="116095"/>
                  </a:lnTo>
                  <a:lnTo>
                    <a:pt x="96045" y="118655"/>
                  </a:lnTo>
                  <a:lnTo>
                    <a:pt x="97897" y="120362"/>
                  </a:lnTo>
                  <a:lnTo>
                    <a:pt x="100190" y="121500"/>
                  </a:lnTo>
                  <a:lnTo>
                    <a:pt x="101718" y="123317"/>
                  </a:lnTo>
                  <a:lnTo>
                    <a:pt x="103416" y="128158"/>
                  </a:lnTo>
                  <a:lnTo>
                    <a:pt x="104928" y="129873"/>
                  </a:lnTo>
                  <a:lnTo>
                    <a:pt x="109429" y="131777"/>
                  </a:lnTo>
                  <a:lnTo>
                    <a:pt x="122073" y="133167"/>
                  </a:lnTo>
                  <a:lnTo>
                    <a:pt x="128363" y="128205"/>
                  </a:lnTo>
                  <a:lnTo>
                    <a:pt x="131133" y="122922"/>
                  </a:lnTo>
                  <a:lnTo>
                    <a:pt x="131872" y="120032"/>
                  </a:lnTo>
                  <a:lnTo>
                    <a:pt x="140695" y="104651"/>
                  </a:lnTo>
                  <a:lnTo>
                    <a:pt x="147501" y="86955"/>
                  </a:lnTo>
                  <a:lnTo>
                    <a:pt x="159294" y="67213"/>
                  </a:lnTo>
                  <a:lnTo>
                    <a:pt x="161814" y="60536"/>
                  </a:lnTo>
                  <a:lnTo>
                    <a:pt x="171412" y="47626"/>
                  </a:lnTo>
                  <a:lnTo>
                    <a:pt x="176495" y="52647"/>
                  </a:lnTo>
                  <a:lnTo>
                    <a:pt x="178984" y="57944"/>
                  </a:lnTo>
                  <a:lnTo>
                    <a:pt x="181771" y="73087"/>
                  </a:lnTo>
                  <a:lnTo>
                    <a:pt x="194198" y="88866"/>
                  </a:lnTo>
                  <a:lnTo>
                    <a:pt x="216989" y="111077"/>
                  </a:lnTo>
                  <a:lnTo>
                    <a:pt x="247063" y="130479"/>
                  </a:lnTo>
                  <a:lnTo>
                    <a:pt x="265290" y="132744"/>
                  </a:lnTo>
                  <a:lnTo>
                    <a:pt x="306532" y="133286"/>
                  </a:lnTo>
                  <a:lnTo>
                    <a:pt x="340156" y="120042"/>
                  </a:lnTo>
                  <a:lnTo>
                    <a:pt x="364605" y="101502"/>
                  </a:lnTo>
                  <a:lnTo>
                    <a:pt x="393686" y="58785"/>
                  </a:lnTo>
                  <a:lnTo>
                    <a:pt x="398165" y="45841"/>
                  </a:lnTo>
                  <a:lnTo>
                    <a:pt x="399885" y="25477"/>
                  </a:lnTo>
                  <a:lnTo>
                    <a:pt x="397154" y="19057"/>
                  </a:lnTo>
                  <a:lnTo>
                    <a:pt x="382712" y="1836"/>
                  </a:lnTo>
                  <a:lnTo>
                    <a:pt x="378939" y="789"/>
                  </a:lnTo>
                  <a:lnTo>
                    <a:pt x="358654" y="0"/>
                  </a:lnTo>
                  <a:lnTo>
                    <a:pt x="352372" y="2795"/>
                  </a:lnTo>
                  <a:lnTo>
                    <a:pt x="349214" y="5022"/>
                  </a:lnTo>
                  <a:lnTo>
                    <a:pt x="339715" y="18269"/>
                  </a:lnTo>
                  <a:lnTo>
                    <a:pt x="326084" y="50246"/>
                  </a:lnTo>
                  <a:lnTo>
                    <a:pt x="325339" y="55706"/>
                  </a:lnTo>
                  <a:lnTo>
                    <a:pt x="327334" y="64595"/>
                  </a:lnTo>
                  <a:lnTo>
                    <a:pt x="346279" y="96933"/>
                  </a:lnTo>
                  <a:lnTo>
                    <a:pt x="372338" y="114061"/>
                  </a:lnTo>
                  <a:lnTo>
                    <a:pt x="415975" y="136465"/>
                  </a:lnTo>
                  <a:lnTo>
                    <a:pt x="455220" y="149527"/>
                  </a:lnTo>
                  <a:lnTo>
                    <a:pt x="499622" y="160387"/>
                  </a:lnTo>
                  <a:lnTo>
                    <a:pt x="523875" y="161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SMARTInkShape-780"/>
            <p:cNvSpPr/>
            <p:nvPr>
              <p:custDataLst>
                <p:tags r:id="rId170"/>
              </p:custDataLst>
            </p:nvPr>
          </p:nvSpPr>
          <p:spPr>
            <a:xfrm>
              <a:off x="2809933" y="3505234"/>
              <a:ext cx="257066" cy="152016"/>
            </a:xfrm>
            <a:custGeom>
              <a:avLst/>
              <a:gdLst/>
              <a:ahLst/>
              <a:cxnLst/>
              <a:rect l="0" t="0" r="0" b="0"/>
              <a:pathLst>
                <a:path w="257066" h="152016">
                  <a:moveTo>
                    <a:pt x="47567" y="9491"/>
                  </a:moveTo>
                  <a:lnTo>
                    <a:pt x="47567" y="9491"/>
                  </a:lnTo>
                  <a:lnTo>
                    <a:pt x="47567" y="82"/>
                  </a:lnTo>
                  <a:lnTo>
                    <a:pt x="42511" y="0"/>
                  </a:lnTo>
                  <a:lnTo>
                    <a:pt x="41021" y="1047"/>
                  </a:lnTo>
                  <a:lnTo>
                    <a:pt x="40028" y="2804"/>
                  </a:lnTo>
                  <a:lnTo>
                    <a:pt x="39366" y="5033"/>
                  </a:lnTo>
                  <a:lnTo>
                    <a:pt x="27855" y="19265"/>
                  </a:lnTo>
                  <a:lnTo>
                    <a:pt x="15686" y="31765"/>
                  </a:lnTo>
                  <a:lnTo>
                    <a:pt x="12231" y="40910"/>
                  </a:lnTo>
                  <a:lnTo>
                    <a:pt x="9637" y="50971"/>
                  </a:lnTo>
                  <a:lnTo>
                    <a:pt x="3285" y="63645"/>
                  </a:lnTo>
                  <a:lnTo>
                    <a:pt x="0" y="107374"/>
                  </a:lnTo>
                  <a:lnTo>
                    <a:pt x="1026" y="117553"/>
                  </a:lnTo>
                  <a:lnTo>
                    <a:pt x="5010" y="125604"/>
                  </a:lnTo>
                  <a:lnTo>
                    <a:pt x="7554" y="128175"/>
                  </a:lnTo>
                  <a:lnTo>
                    <a:pt x="44600" y="148371"/>
                  </a:lnTo>
                  <a:lnTo>
                    <a:pt x="79614" y="152015"/>
                  </a:lnTo>
                  <a:lnTo>
                    <a:pt x="98455" y="151204"/>
                  </a:lnTo>
                  <a:lnTo>
                    <a:pt x="142822" y="140601"/>
                  </a:lnTo>
                  <a:lnTo>
                    <a:pt x="173509" y="126671"/>
                  </a:lnTo>
                  <a:lnTo>
                    <a:pt x="215907" y="98383"/>
                  </a:lnTo>
                  <a:lnTo>
                    <a:pt x="230560" y="88864"/>
                  </a:lnTo>
                  <a:lnTo>
                    <a:pt x="242135" y="67934"/>
                  </a:lnTo>
                  <a:lnTo>
                    <a:pt x="246514" y="51649"/>
                  </a:lnTo>
                  <a:lnTo>
                    <a:pt x="247113" y="44808"/>
                  </a:lnTo>
                  <a:lnTo>
                    <a:pt x="246215" y="42561"/>
                  </a:lnTo>
                  <a:lnTo>
                    <a:pt x="244557" y="41062"/>
                  </a:lnTo>
                  <a:lnTo>
                    <a:pt x="242393" y="40064"/>
                  </a:lnTo>
                  <a:lnTo>
                    <a:pt x="240951" y="38340"/>
                  </a:lnTo>
                  <a:lnTo>
                    <a:pt x="239349" y="33602"/>
                  </a:lnTo>
                  <a:lnTo>
                    <a:pt x="237863" y="31914"/>
                  </a:lnTo>
                  <a:lnTo>
                    <a:pt x="215349" y="22291"/>
                  </a:lnTo>
                  <a:lnTo>
                    <a:pt x="207509" y="20471"/>
                  </a:lnTo>
                  <a:lnTo>
                    <a:pt x="203937" y="21045"/>
                  </a:lnTo>
                  <a:lnTo>
                    <a:pt x="177616" y="35348"/>
                  </a:lnTo>
                  <a:lnTo>
                    <a:pt x="149286" y="60309"/>
                  </a:lnTo>
                  <a:lnTo>
                    <a:pt x="145692" y="66649"/>
                  </a:lnTo>
                  <a:lnTo>
                    <a:pt x="143385" y="79343"/>
                  </a:lnTo>
                  <a:lnTo>
                    <a:pt x="142985" y="93923"/>
                  </a:lnTo>
                  <a:lnTo>
                    <a:pt x="145714" y="102755"/>
                  </a:lnTo>
                  <a:lnTo>
                    <a:pt x="147923" y="106592"/>
                  </a:lnTo>
                  <a:lnTo>
                    <a:pt x="150455" y="109150"/>
                  </a:lnTo>
                  <a:lnTo>
                    <a:pt x="171468" y="121506"/>
                  </a:lnTo>
                  <a:lnTo>
                    <a:pt x="193271" y="123590"/>
                  </a:lnTo>
                  <a:lnTo>
                    <a:pt x="211344" y="123751"/>
                  </a:lnTo>
                  <a:lnTo>
                    <a:pt x="226857" y="118723"/>
                  </a:lnTo>
                  <a:lnTo>
                    <a:pt x="243457" y="107542"/>
                  </a:lnTo>
                  <a:lnTo>
                    <a:pt x="250340" y="101400"/>
                  </a:lnTo>
                  <a:lnTo>
                    <a:pt x="254105" y="95142"/>
                  </a:lnTo>
                  <a:lnTo>
                    <a:pt x="256225" y="82847"/>
                  </a:lnTo>
                  <a:lnTo>
                    <a:pt x="257065" y="49275"/>
                  </a:lnTo>
                  <a:lnTo>
                    <a:pt x="254272" y="40226"/>
                  </a:lnTo>
                  <a:lnTo>
                    <a:pt x="252045" y="36331"/>
                  </a:lnTo>
                  <a:lnTo>
                    <a:pt x="249502" y="33734"/>
                  </a:lnTo>
                  <a:lnTo>
                    <a:pt x="230548" y="22451"/>
                  </a:lnTo>
                  <a:lnTo>
                    <a:pt x="183790" y="19033"/>
                  </a:lnTo>
                  <a:lnTo>
                    <a:pt x="171392" y="19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SMARTInkShape-781"/>
            <p:cNvSpPr/>
            <p:nvPr>
              <p:custDataLst>
                <p:tags r:id="rId171"/>
              </p:custDataLst>
            </p:nvPr>
          </p:nvSpPr>
          <p:spPr>
            <a:xfrm>
              <a:off x="2495553" y="3347312"/>
              <a:ext cx="266698" cy="329124"/>
            </a:xfrm>
            <a:custGeom>
              <a:avLst/>
              <a:gdLst/>
              <a:ahLst/>
              <a:cxnLst/>
              <a:rect l="0" t="0" r="0" b="0"/>
              <a:pathLst>
                <a:path w="266698" h="329124">
                  <a:moveTo>
                    <a:pt x="57147" y="5488"/>
                  </a:moveTo>
                  <a:lnTo>
                    <a:pt x="57147" y="5488"/>
                  </a:lnTo>
                  <a:lnTo>
                    <a:pt x="52091" y="5488"/>
                  </a:lnTo>
                  <a:lnTo>
                    <a:pt x="46786" y="2666"/>
                  </a:lnTo>
                  <a:lnTo>
                    <a:pt x="43890" y="431"/>
                  </a:lnTo>
                  <a:lnTo>
                    <a:pt x="41959" y="0"/>
                  </a:lnTo>
                  <a:lnTo>
                    <a:pt x="40672" y="771"/>
                  </a:lnTo>
                  <a:lnTo>
                    <a:pt x="36038" y="6913"/>
                  </a:lnTo>
                  <a:lnTo>
                    <a:pt x="31890" y="12471"/>
                  </a:lnTo>
                  <a:lnTo>
                    <a:pt x="30047" y="18469"/>
                  </a:lnTo>
                  <a:lnTo>
                    <a:pt x="25807" y="65719"/>
                  </a:lnTo>
                  <a:lnTo>
                    <a:pt x="19937" y="110669"/>
                  </a:lnTo>
                  <a:lnTo>
                    <a:pt x="16401" y="151266"/>
                  </a:lnTo>
                  <a:lnTo>
                    <a:pt x="10881" y="194680"/>
                  </a:lnTo>
                  <a:lnTo>
                    <a:pt x="6879" y="235902"/>
                  </a:lnTo>
                  <a:lnTo>
                    <a:pt x="601" y="281036"/>
                  </a:lnTo>
                  <a:lnTo>
                    <a:pt x="0" y="328612"/>
                  </a:lnTo>
                  <a:lnTo>
                    <a:pt x="5054" y="329123"/>
                  </a:lnTo>
                  <a:lnTo>
                    <a:pt x="6544" y="328137"/>
                  </a:lnTo>
                  <a:lnTo>
                    <a:pt x="7536" y="326420"/>
                  </a:lnTo>
                  <a:lnTo>
                    <a:pt x="14186" y="311005"/>
                  </a:lnTo>
                  <a:lnTo>
                    <a:pt x="24633" y="294123"/>
                  </a:lnTo>
                  <a:lnTo>
                    <a:pt x="41676" y="246653"/>
                  </a:lnTo>
                  <a:lnTo>
                    <a:pt x="60358" y="221934"/>
                  </a:lnTo>
                  <a:lnTo>
                    <a:pt x="76032" y="205682"/>
                  </a:lnTo>
                  <a:lnTo>
                    <a:pt x="84384" y="213729"/>
                  </a:lnTo>
                  <a:lnTo>
                    <a:pt x="85326" y="219707"/>
                  </a:lnTo>
                  <a:lnTo>
                    <a:pt x="85721" y="257640"/>
                  </a:lnTo>
                  <a:lnTo>
                    <a:pt x="86780" y="259315"/>
                  </a:lnTo>
                  <a:lnTo>
                    <a:pt x="88544" y="260431"/>
                  </a:lnTo>
                  <a:lnTo>
                    <a:pt x="95131" y="262624"/>
                  </a:lnTo>
                  <a:lnTo>
                    <a:pt x="95213" y="257595"/>
                  </a:lnTo>
                  <a:lnTo>
                    <a:pt x="98054" y="252297"/>
                  </a:lnTo>
                  <a:lnTo>
                    <a:pt x="142878" y="205511"/>
                  </a:lnTo>
                  <a:lnTo>
                    <a:pt x="148166" y="199162"/>
                  </a:lnTo>
                  <a:lnTo>
                    <a:pt x="150517" y="192813"/>
                  </a:lnTo>
                  <a:lnTo>
                    <a:pt x="152202" y="190696"/>
                  </a:lnTo>
                  <a:lnTo>
                    <a:pt x="169682" y="178427"/>
                  </a:lnTo>
                  <a:lnTo>
                    <a:pt x="170270" y="178989"/>
                  </a:lnTo>
                  <a:lnTo>
                    <a:pt x="171214" y="187495"/>
                  </a:lnTo>
                  <a:lnTo>
                    <a:pt x="171292" y="190326"/>
                  </a:lnTo>
                  <a:lnTo>
                    <a:pt x="174200" y="196294"/>
                  </a:lnTo>
                  <a:lnTo>
                    <a:pt x="177962" y="202474"/>
                  </a:lnTo>
                  <a:lnTo>
                    <a:pt x="180377" y="215065"/>
                  </a:lnTo>
                  <a:lnTo>
                    <a:pt x="180576" y="218231"/>
                  </a:lnTo>
                  <a:lnTo>
                    <a:pt x="183618" y="224571"/>
                  </a:lnTo>
                  <a:lnTo>
                    <a:pt x="187440" y="230917"/>
                  </a:lnTo>
                  <a:lnTo>
                    <a:pt x="190650" y="240439"/>
                  </a:lnTo>
                  <a:lnTo>
                    <a:pt x="223583" y="286096"/>
                  </a:lnTo>
                  <a:lnTo>
                    <a:pt x="229191" y="288953"/>
                  </a:lnTo>
                  <a:lnTo>
                    <a:pt x="232168" y="289714"/>
                  </a:lnTo>
                  <a:lnTo>
                    <a:pt x="234152" y="291281"/>
                  </a:lnTo>
                  <a:lnTo>
                    <a:pt x="236358" y="295843"/>
                  </a:lnTo>
                  <a:lnTo>
                    <a:pt x="238004" y="296425"/>
                  </a:lnTo>
                  <a:lnTo>
                    <a:pt x="240160" y="295754"/>
                  </a:lnTo>
                  <a:lnTo>
                    <a:pt x="245378" y="293245"/>
                  </a:lnTo>
                  <a:lnTo>
                    <a:pt x="254266" y="290774"/>
                  </a:lnTo>
                  <a:lnTo>
                    <a:pt x="264851" y="283115"/>
                  </a:lnTo>
                  <a:lnTo>
                    <a:pt x="265877" y="279514"/>
                  </a:lnTo>
                  <a:lnTo>
                    <a:pt x="266697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9" name="SMARTInkShape-Group97"/>
          <p:cNvGrpSpPr/>
          <p:nvPr/>
        </p:nvGrpSpPr>
        <p:grpSpPr>
          <a:xfrm>
            <a:off x="981467" y="3543300"/>
            <a:ext cx="47104" cy="514341"/>
            <a:chOff x="981467" y="3543300"/>
            <a:chExt cx="47104" cy="514341"/>
          </a:xfrm>
        </p:grpSpPr>
        <p:sp>
          <p:nvSpPr>
            <p:cNvPr id="87" name="SMARTInkShape-782"/>
            <p:cNvSpPr/>
            <p:nvPr>
              <p:custDataLst>
                <p:tags r:id="rId167"/>
              </p:custDataLst>
            </p:nvPr>
          </p:nvSpPr>
          <p:spPr>
            <a:xfrm>
              <a:off x="981467" y="4019953"/>
              <a:ext cx="47104" cy="37688"/>
            </a:xfrm>
            <a:custGeom>
              <a:avLst/>
              <a:gdLst/>
              <a:ahLst/>
              <a:cxnLst/>
              <a:rect l="0" t="0" r="0" b="0"/>
              <a:pathLst>
                <a:path w="47104" h="37688">
                  <a:moveTo>
                    <a:pt x="9133" y="28172"/>
                  </a:moveTo>
                  <a:lnTo>
                    <a:pt x="9133" y="28172"/>
                  </a:lnTo>
                  <a:lnTo>
                    <a:pt x="4077" y="28172"/>
                  </a:lnTo>
                  <a:lnTo>
                    <a:pt x="2587" y="29230"/>
                  </a:lnTo>
                  <a:lnTo>
                    <a:pt x="1594" y="30994"/>
                  </a:lnTo>
                  <a:lnTo>
                    <a:pt x="0" y="36373"/>
                  </a:lnTo>
                  <a:lnTo>
                    <a:pt x="928" y="36814"/>
                  </a:lnTo>
                  <a:lnTo>
                    <a:pt x="17221" y="37687"/>
                  </a:lnTo>
                  <a:lnTo>
                    <a:pt x="25978" y="31149"/>
                  </a:lnTo>
                  <a:lnTo>
                    <a:pt x="31789" y="29495"/>
                  </a:lnTo>
                  <a:lnTo>
                    <a:pt x="33762" y="27996"/>
                  </a:lnTo>
                  <a:lnTo>
                    <a:pt x="37597" y="21887"/>
                  </a:lnTo>
                  <a:lnTo>
                    <a:pt x="42245" y="20087"/>
                  </a:lnTo>
                  <a:lnTo>
                    <a:pt x="43908" y="18549"/>
                  </a:lnTo>
                  <a:lnTo>
                    <a:pt x="47103" y="9551"/>
                  </a:lnTo>
                  <a:lnTo>
                    <a:pt x="39021" y="959"/>
                  </a:lnTo>
                  <a:lnTo>
                    <a:pt x="33040" y="0"/>
                  </a:lnTo>
                  <a:lnTo>
                    <a:pt x="31421" y="924"/>
                  </a:lnTo>
                  <a:lnTo>
                    <a:pt x="30342" y="2598"/>
                  </a:lnTo>
                  <a:lnTo>
                    <a:pt x="29622" y="4773"/>
                  </a:lnTo>
                  <a:lnTo>
                    <a:pt x="28084" y="6223"/>
                  </a:lnTo>
                  <a:lnTo>
                    <a:pt x="20108" y="8740"/>
                  </a:lnTo>
                  <a:lnTo>
                    <a:pt x="14031" y="9009"/>
                  </a:lnTo>
                  <a:lnTo>
                    <a:pt x="12398" y="10105"/>
                  </a:lnTo>
                  <a:lnTo>
                    <a:pt x="11310" y="11894"/>
                  </a:lnTo>
                  <a:lnTo>
                    <a:pt x="9133" y="18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SMARTInkShape-783"/>
            <p:cNvSpPr/>
            <p:nvPr>
              <p:custDataLst>
                <p:tags r:id="rId168"/>
              </p:custDataLst>
            </p:nvPr>
          </p:nvSpPr>
          <p:spPr>
            <a:xfrm>
              <a:off x="1009660" y="3543300"/>
              <a:ext cx="17601" cy="38101"/>
            </a:xfrm>
            <a:custGeom>
              <a:avLst/>
              <a:gdLst/>
              <a:ahLst/>
              <a:cxnLst/>
              <a:rect l="0" t="0" r="0" b="0"/>
              <a:pathLst>
                <a:path w="17601" h="38101">
                  <a:moveTo>
                    <a:pt x="9515" y="0"/>
                  </a:moveTo>
                  <a:lnTo>
                    <a:pt x="9515" y="0"/>
                  </a:lnTo>
                  <a:lnTo>
                    <a:pt x="9515" y="13257"/>
                  </a:lnTo>
                  <a:lnTo>
                    <a:pt x="6693" y="19298"/>
                  </a:lnTo>
                  <a:lnTo>
                    <a:pt x="1314" y="26742"/>
                  </a:lnTo>
                  <a:lnTo>
                    <a:pt x="0" y="37969"/>
                  </a:lnTo>
                  <a:lnTo>
                    <a:pt x="8192" y="38089"/>
                  </a:lnTo>
                  <a:lnTo>
                    <a:pt x="17600" y="29898"/>
                  </a:lnTo>
                  <a:lnTo>
                    <a:pt x="17022" y="28399"/>
                  </a:lnTo>
                  <a:lnTo>
                    <a:pt x="10713" y="20490"/>
                  </a:lnTo>
                  <a:lnTo>
                    <a:pt x="10313" y="21068"/>
                  </a:lnTo>
                  <a:lnTo>
                    <a:pt x="951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0" name="SMARTInkShape-784"/>
          <p:cNvSpPr/>
          <p:nvPr>
            <p:custDataLst>
              <p:tags r:id="rId1"/>
            </p:custDataLst>
          </p:nvPr>
        </p:nvSpPr>
        <p:spPr>
          <a:xfrm>
            <a:off x="1173626" y="3886200"/>
            <a:ext cx="493247" cy="351983"/>
          </a:xfrm>
          <a:custGeom>
            <a:avLst/>
            <a:gdLst/>
            <a:ahLst/>
            <a:cxnLst/>
            <a:rect l="0" t="0" r="0" b="0"/>
            <a:pathLst>
              <a:path w="493247" h="351983">
                <a:moveTo>
                  <a:pt x="112249" y="0"/>
                </a:moveTo>
                <a:lnTo>
                  <a:pt x="112249" y="0"/>
                </a:lnTo>
                <a:lnTo>
                  <a:pt x="112249" y="8201"/>
                </a:lnTo>
                <a:lnTo>
                  <a:pt x="105703" y="16868"/>
                </a:lnTo>
                <a:lnTo>
                  <a:pt x="102548" y="25694"/>
                </a:lnTo>
                <a:lnTo>
                  <a:pt x="74091" y="67516"/>
                </a:lnTo>
                <a:lnTo>
                  <a:pt x="55094" y="107671"/>
                </a:lnTo>
                <a:lnTo>
                  <a:pt x="36049" y="154640"/>
                </a:lnTo>
                <a:lnTo>
                  <a:pt x="16999" y="202208"/>
                </a:lnTo>
                <a:lnTo>
                  <a:pt x="5488" y="247005"/>
                </a:lnTo>
                <a:lnTo>
                  <a:pt x="183" y="266509"/>
                </a:lnTo>
                <a:lnTo>
                  <a:pt x="0" y="279315"/>
                </a:lnTo>
                <a:lnTo>
                  <a:pt x="5848" y="297367"/>
                </a:lnTo>
                <a:lnTo>
                  <a:pt x="14483" y="313484"/>
                </a:lnTo>
                <a:lnTo>
                  <a:pt x="15321" y="316939"/>
                </a:lnTo>
                <a:lnTo>
                  <a:pt x="17997" y="319243"/>
                </a:lnTo>
                <a:lnTo>
                  <a:pt x="26615" y="321802"/>
                </a:lnTo>
                <a:lnTo>
                  <a:pt x="72383" y="323797"/>
                </a:lnTo>
                <a:lnTo>
                  <a:pt x="96652" y="316235"/>
                </a:lnTo>
                <a:lnTo>
                  <a:pt x="134498" y="297280"/>
                </a:lnTo>
                <a:lnTo>
                  <a:pt x="161171" y="274359"/>
                </a:lnTo>
                <a:lnTo>
                  <a:pt x="181499" y="249809"/>
                </a:lnTo>
                <a:lnTo>
                  <a:pt x="186991" y="245914"/>
                </a:lnTo>
                <a:lnTo>
                  <a:pt x="190652" y="241201"/>
                </a:lnTo>
                <a:lnTo>
                  <a:pt x="205889" y="206804"/>
                </a:lnTo>
                <a:lnTo>
                  <a:pt x="207457" y="182868"/>
                </a:lnTo>
                <a:lnTo>
                  <a:pt x="202430" y="176480"/>
                </a:lnTo>
                <a:lnTo>
                  <a:pt x="197132" y="173686"/>
                </a:lnTo>
                <a:lnTo>
                  <a:pt x="194238" y="172940"/>
                </a:lnTo>
                <a:lnTo>
                  <a:pt x="167499" y="179782"/>
                </a:lnTo>
                <a:lnTo>
                  <a:pt x="160441" y="183267"/>
                </a:lnTo>
                <a:lnTo>
                  <a:pt x="147286" y="194128"/>
                </a:lnTo>
                <a:lnTo>
                  <a:pt x="118602" y="236451"/>
                </a:lnTo>
                <a:lnTo>
                  <a:pt x="104213" y="283938"/>
                </a:lnTo>
                <a:lnTo>
                  <a:pt x="111056" y="315738"/>
                </a:lnTo>
                <a:lnTo>
                  <a:pt x="114541" y="323067"/>
                </a:lnTo>
                <a:lnTo>
                  <a:pt x="116952" y="326503"/>
                </a:lnTo>
                <a:lnTo>
                  <a:pt x="130458" y="336395"/>
                </a:lnTo>
                <a:lnTo>
                  <a:pt x="157522" y="349066"/>
                </a:lnTo>
                <a:lnTo>
                  <a:pt x="185801" y="351982"/>
                </a:lnTo>
                <a:lnTo>
                  <a:pt x="195386" y="349406"/>
                </a:lnTo>
                <a:lnTo>
                  <a:pt x="204232" y="345792"/>
                </a:lnTo>
                <a:lnTo>
                  <a:pt x="220054" y="342698"/>
                </a:lnTo>
                <a:lnTo>
                  <a:pt x="252944" y="323652"/>
                </a:lnTo>
                <a:lnTo>
                  <a:pt x="285422" y="293412"/>
                </a:lnTo>
                <a:lnTo>
                  <a:pt x="289757" y="283511"/>
                </a:lnTo>
                <a:lnTo>
                  <a:pt x="292741" y="273113"/>
                </a:lnTo>
                <a:lnTo>
                  <a:pt x="299313" y="260251"/>
                </a:lnTo>
                <a:lnTo>
                  <a:pt x="302789" y="244563"/>
                </a:lnTo>
                <a:lnTo>
                  <a:pt x="308993" y="231684"/>
                </a:lnTo>
                <a:lnTo>
                  <a:pt x="312146" y="202337"/>
                </a:lnTo>
                <a:lnTo>
                  <a:pt x="302864" y="190634"/>
                </a:lnTo>
                <a:lnTo>
                  <a:pt x="307840" y="190540"/>
                </a:lnTo>
                <a:lnTo>
                  <a:pt x="309318" y="191585"/>
                </a:lnTo>
                <a:lnTo>
                  <a:pt x="310303" y="193340"/>
                </a:lnTo>
                <a:lnTo>
                  <a:pt x="310960" y="195568"/>
                </a:lnTo>
                <a:lnTo>
                  <a:pt x="319640" y="209799"/>
                </a:lnTo>
                <a:lnTo>
                  <a:pt x="320360" y="212891"/>
                </a:lnTo>
                <a:lnTo>
                  <a:pt x="326429" y="222299"/>
                </a:lnTo>
                <a:lnTo>
                  <a:pt x="336903" y="234960"/>
                </a:lnTo>
                <a:lnTo>
                  <a:pt x="342892" y="247652"/>
                </a:lnTo>
                <a:lnTo>
                  <a:pt x="345386" y="250826"/>
                </a:lnTo>
                <a:lnTo>
                  <a:pt x="348157" y="259998"/>
                </a:lnTo>
                <a:lnTo>
                  <a:pt x="351140" y="281692"/>
                </a:lnTo>
                <a:lnTo>
                  <a:pt x="357855" y="295101"/>
                </a:lnTo>
                <a:lnTo>
                  <a:pt x="359898" y="323443"/>
                </a:lnTo>
                <a:lnTo>
                  <a:pt x="359899" y="278152"/>
                </a:lnTo>
                <a:lnTo>
                  <a:pt x="359899" y="274335"/>
                </a:lnTo>
                <a:lnTo>
                  <a:pt x="362721" y="267271"/>
                </a:lnTo>
                <a:lnTo>
                  <a:pt x="364955" y="263906"/>
                </a:lnTo>
                <a:lnTo>
                  <a:pt x="377509" y="217626"/>
                </a:lnTo>
                <a:lnTo>
                  <a:pt x="381131" y="210317"/>
                </a:lnTo>
                <a:lnTo>
                  <a:pt x="385211" y="203541"/>
                </a:lnTo>
                <a:lnTo>
                  <a:pt x="388565" y="193776"/>
                </a:lnTo>
                <a:lnTo>
                  <a:pt x="402625" y="176480"/>
                </a:lnTo>
                <a:lnTo>
                  <a:pt x="408169" y="173686"/>
                </a:lnTo>
                <a:lnTo>
                  <a:pt x="415295" y="171891"/>
                </a:lnTo>
                <a:lnTo>
                  <a:pt x="425096" y="179690"/>
                </a:lnTo>
                <a:lnTo>
                  <a:pt x="451000" y="206463"/>
                </a:lnTo>
                <a:lnTo>
                  <a:pt x="465267" y="236145"/>
                </a:lnTo>
                <a:lnTo>
                  <a:pt x="470229" y="243595"/>
                </a:lnTo>
                <a:lnTo>
                  <a:pt x="476237" y="257001"/>
                </a:lnTo>
                <a:lnTo>
                  <a:pt x="480396" y="263447"/>
                </a:lnTo>
                <a:lnTo>
                  <a:pt x="492280" y="300741"/>
                </a:lnTo>
                <a:lnTo>
                  <a:pt x="493246" y="328462"/>
                </a:lnTo>
                <a:lnTo>
                  <a:pt x="492188" y="330100"/>
                </a:lnTo>
                <a:lnTo>
                  <a:pt x="490425" y="331192"/>
                </a:lnTo>
                <a:lnTo>
                  <a:pt x="484116" y="333247"/>
                </a:lnTo>
                <a:lnTo>
                  <a:pt x="483724" y="323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3" name="SMARTInkShape-Group99"/>
          <p:cNvGrpSpPr/>
          <p:nvPr/>
        </p:nvGrpSpPr>
        <p:grpSpPr>
          <a:xfrm>
            <a:off x="1914525" y="3696141"/>
            <a:ext cx="2857501" cy="752035"/>
            <a:chOff x="1914525" y="3696141"/>
            <a:chExt cx="2857501" cy="752035"/>
          </a:xfrm>
        </p:grpSpPr>
        <p:sp>
          <p:nvSpPr>
            <p:cNvPr id="91" name="SMARTInkShape-785"/>
            <p:cNvSpPr/>
            <p:nvPr>
              <p:custDataLst>
                <p:tags r:id="rId155"/>
              </p:custDataLst>
            </p:nvPr>
          </p:nvSpPr>
          <p:spPr>
            <a:xfrm>
              <a:off x="3800475" y="4238625"/>
              <a:ext cx="114286" cy="209551"/>
            </a:xfrm>
            <a:custGeom>
              <a:avLst/>
              <a:gdLst/>
              <a:ahLst/>
              <a:cxnLst/>
              <a:rect l="0" t="0" r="0" b="0"/>
              <a:pathLst>
                <a:path w="114286" h="209551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50447" y="9133"/>
                  </a:lnTo>
                  <a:lnTo>
                    <a:pt x="60220" y="9409"/>
                  </a:lnTo>
                  <a:lnTo>
                    <a:pt x="107833" y="115"/>
                  </a:lnTo>
                  <a:lnTo>
                    <a:pt x="113732" y="10"/>
                  </a:lnTo>
                  <a:lnTo>
                    <a:pt x="114285" y="14189"/>
                  </a:lnTo>
                  <a:lnTo>
                    <a:pt x="111471" y="19712"/>
                  </a:lnTo>
                  <a:lnTo>
                    <a:pt x="85651" y="66940"/>
                  </a:lnTo>
                  <a:lnTo>
                    <a:pt x="63496" y="111141"/>
                  </a:lnTo>
                  <a:lnTo>
                    <a:pt x="42333" y="155576"/>
                  </a:lnTo>
                  <a:lnTo>
                    <a:pt x="38296" y="173567"/>
                  </a:lnTo>
                  <a:lnTo>
                    <a:pt x="30809" y="189664"/>
                  </a:lnTo>
                  <a:lnTo>
                    <a:pt x="28706" y="207619"/>
                  </a:lnTo>
                  <a:lnTo>
                    <a:pt x="29721" y="208263"/>
                  </a:lnTo>
                  <a:lnTo>
                    <a:pt x="38283" y="209437"/>
                  </a:lnTo>
                  <a:lnTo>
                    <a:pt x="4762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SMARTInkShape-786"/>
            <p:cNvSpPr/>
            <p:nvPr>
              <p:custDataLst>
                <p:tags r:id="rId156"/>
              </p:custDataLst>
            </p:nvPr>
          </p:nvSpPr>
          <p:spPr>
            <a:xfrm>
              <a:off x="3638550" y="4192324"/>
              <a:ext cx="123419" cy="131896"/>
            </a:xfrm>
            <a:custGeom>
              <a:avLst/>
              <a:gdLst/>
              <a:ahLst/>
              <a:cxnLst/>
              <a:rect l="0" t="0" r="0" b="0"/>
              <a:pathLst>
                <a:path w="123419" h="131896">
                  <a:moveTo>
                    <a:pt x="38100" y="8201"/>
                  </a:moveTo>
                  <a:lnTo>
                    <a:pt x="38100" y="8201"/>
                  </a:lnTo>
                  <a:lnTo>
                    <a:pt x="43157" y="8201"/>
                  </a:lnTo>
                  <a:lnTo>
                    <a:pt x="44646" y="7143"/>
                  </a:lnTo>
                  <a:lnTo>
                    <a:pt x="45639" y="5379"/>
                  </a:lnTo>
                  <a:lnTo>
                    <a:pt x="46301" y="3145"/>
                  </a:lnTo>
                  <a:lnTo>
                    <a:pt x="47801" y="1655"/>
                  </a:lnTo>
                  <a:lnTo>
                    <a:pt x="52289" y="0"/>
                  </a:lnTo>
                  <a:lnTo>
                    <a:pt x="54968" y="617"/>
                  </a:lnTo>
                  <a:lnTo>
                    <a:pt x="66871" y="6389"/>
                  </a:lnTo>
                  <a:lnTo>
                    <a:pt x="82576" y="9021"/>
                  </a:lnTo>
                  <a:lnTo>
                    <a:pt x="98428" y="21427"/>
                  </a:lnTo>
                  <a:lnTo>
                    <a:pt x="110067" y="33705"/>
                  </a:lnTo>
                  <a:lnTo>
                    <a:pt x="112419" y="39998"/>
                  </a:lnTo>
                  <a:lnTo>
                    <a:pt x="114987" y="52660"/>
                  </a:lnTo>
                  <a:lnTo>
                    <a:pt x="121766" y="65353"/>
                  </a:lnTo>
                  <a:lnTo>
                    <a:pt x="123418" y="78051"/>
                  </a:lnTo>
                  <a:lnTo>
                    <a:pt x="120822" y="84401"/>
                  </a:lnTo>
                  <a:lnTo>
                    <a:pt x="117199" y="90751"/>
                  </a:lnTo>
                  <a:lnTo>
                    <a:pt x="114101" y="100276"/>
                  </a:lnTo>
                  <a:lnTo>
                    <a:pt x="97000" y="120620"/>
                  </a:lnTo>
                  <a:lnTo>
                    <a:pt x="79001" y="130537"/>
                  </a:lnTo>
                  <a:lnTo>
                    <a:pt x="54988" y="131895"/>
                  </a:lnTo>
                  <a:lnTo>
                    <a:pt x="48075" y="129146"/>
                  </a:lnTo>
                  <a:lnTo>
                    <a:pt x="41475" y="125454"/>
                  </a:lnTo>
                  <a:lnTo>
                    <a:pt x="28615" y="123084"/>
                  </a:lnTo>
                  <a:lnTo>
                    <a:pt x="25426" y="122890"/>
                  </a:lnTo>
                  <a:lnTo>
                    <a:pt x="19062" y="119852"/>
                  </a:lnTo>
                  <a:lnTo>
                    <a:pt x="11409" y="114334"/>
                  </a:lnTo>
                  <a:lnTo>
                    <a:pt x="1489" y="113095"/>
                  </a:lnTo>
                  <a:lnTo>
                    <a:pt x="993" y="111997"/>
                  </a:lnTo>
                  <a:lnTo>
                    <a:pt x="0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SMARTInkShape-787"/>
            <p:cNvSpPr/>
            <p:nvPr>
              <p:custDataLst>
                <p:tags r:id="rId157"/>
              </p:custDataLst>
            </p:nvPr>
          </p:nvSpPr>
          <p:spPr>
            <a:xfrm>
              <a:off x="3657600" y="4114800"/>
              <a:ext cx="28576" cy="209419"/>
            </a:xfrm>
            <a:custGeom>
              <a:avLst/>
              <a:gdLst/>
              <a:ahLst/>
              <a:cxnLst/>
              <a:rect l="0" t="0" r="0" b="0"/>
              <a:pathLst>
                <a:path w="28576" h="209419">
                  <a:moveTo>
                    <a:pt x="28575" y="0"/>
                  </a:moveTo>
                  <a:lnTo>
                    <a:pt x="28575" y="0"/>
                  </a:lnTo>
                  <a:lnTo>
                    <a:pt x="28575" y="22390"/>
                  </a:lnTo>
                  <a:lnTo>
                    <a:pt x="19638" y="66929"/>
                  </a:lnTo>
                  <a:lnTo>
                    <a:pt x="18253" y="79488"/>
                  </a:lnTo>
                  <a:lnTo>
                    <a:pt x="10129" y="121009"/>
                  </a:lnTo>
                  <a:lnTo>
                    <a:pt x="9541" y="164086"/>
                  </a:lnTo>
                  <a:lnTo>
                    <a:pt x="9525" y="209418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SMARTInkShape-788"/>
            <p:cNvSpPr/>
            <p:nvPr>
              <p:custDataLst>
                <p:tags r:id="rId158"/>
              </p:custDataLst>
            </p:nvPr>
          </p:nvSpPr>
          <p:spPr>
            <a:xfrm>
              <a:off x="4133850" y="3696141"/>
              <a:ext cx="638176" cy="275378"/>
            </a:xfrm>
            <a:custGeom>
              <a:avLst/>
              <a:gdLst/>
              <a:ahLst/>
              <a:cxnLst/>
              <a:rect l="0" t="0" r="0" b="0"/>
              <a:pathLst>
                <a:path w="638176" h="275378">
                  <a:moveTo>
                    <a:pt x="0" y="228159"/>
                  </a:moveTo>
                  <a:lnTo>
                    <a:pt x="0" y="228159"/>
                  </a:lnTo>
                  <a:lnTo>
                    <a:pt x="0" y="251839"/>
                  </a:lnTo>
                  <a:lnTo>
                    <a:pt x="2822" y="257380"/>
                  </a:lnTo>
                  <a:lnTo>
                    <a:pt x="9515" y="266246"/>
                  </a:lnTo>
                  <a:lnTo>
                    <a:pt x="9525" y="234460"/>
                  </a:lnTo>
                  <a:lnTo>
                    <a:pt x="14582" y="219913"/>
                  </a:lnTo>
                  <a:lnTo>
                    <a:pt x="26000" y="200171"/>
                  </a:lnTo>
                  <a:lnTo>
                    <a:pt x="26859" y="196800"/>
                  </a:lnTo>
                  <a:lnTo>
                    <a:pt x="28489" y="194553"/>
                  </a:lnTo>
                  <a:lnTo>
                    <a:pt x="30635" y="193055"/>
                  </a:lnTo>
                  <a:lnTo>
                    <a:pt x="33123" y="192056"/>
                  </a:lnTo>
                  <a:lnTo>
                    <a:pt x="34782" y="190332"/>
                  </a:lnTo>
                  <a:lnTo>
                    <a:pt x="36625" y="185595"/>
                  </a:lnTo>
                  <a:lnTo>
                    <a:pt x="38175" y="183907"/>
                  </a:lnTo>
                  <a:lnTo>
                    <a:pt x="47194" y="180666"/>
                  </a:lnTo>
                  <a:lnTo>
                    <a:pt x="47497" y="185629"/>
                  </a:lnTo>
                  <a:lnTo>
                    <a:pt x="50391" y="190912"/>
                  </a:lnTo>
                  <a:lnTo>
                    <a:pt x="55815" y="197871"/>
                  </a:lnTo>
                  <a:lnTo>
                    <a:pt x="56886" y="206850"/>
                  </a:lnTo>
                  <a:lnTo>
                    <a:pt x="57115" y="221930"/>
                  </a:lnTo>
                  <a:lnTo>
                    <a:pt x="59957" y="228212"/>
                  </a:lnTo>
                  <a:lnTo>
                    <a:pt x="63689" y="234533"/>
                  </a:lnTo>
                  <a:lnTo>
                    <a:pt x="66282" y="245331"/>
                  </a:lnTo>
                  <a:lnTo>
                    <a:pt x="75797" y="256293"/>
                  </a:lnTo>
                  <a:lnTo>
                    <a:pt x="84365" y="256695"/>
                  </a:lnTo>
                  <a:lnTo>
                    <a:pt x="84819" y="255650"/>
                  </a:lnTo>
                  <a:lnTo>
                    <a:pt x="85322" y="251666"/>
                  </a:lnTo>
                  <a:lnTo>
                    <a:pt x="88368" y="246368"/>
                  </a:lnTo>
                  <a:lnTo>
                    <a:pt x="92191" y="240485"/>
                  </a:lnTo>
                  <a:lnTo>
                    <a:pt x="95402" y="231223"/>
                  </a:lnTo>
                  <a:lnTo>
                    <a:pt x="101528" y="221776"/>
                  </a:lnTo>
                  <a:lnTo>
                    <a:pt x="104871" y="212274"/>
                  </a:lnTo>
                  <a:lnTo>
                    <a:pt x="122071" y="191940"/>
                  </a:lnTo>
                  <a:lnTo>
                    <a:pt x="123045" y="188073"/>
                  </a:lnTo>
                  <a:lnTo>
                    <a:pt x="123305" y="185560"/>
                  </a:lnTo>
                  <a:lnTo>
                    <a:pt x="124537" y="183885"/>
                  </a:lnTo>
                  <a:lnTo>
                    <a:pt x="126416" y="182768"/>
                  </a:lnTo>
                  <a:lnTo>
                    <a:pt x="131980" y="180975"/>
                  </a:lnTo>
                  <a:lnTo>
                    <a:pt x="132437" y="181887"/>
                  </a:lnTo>
                  <a:lnTo>
                    <a:pt x="133230" y="188774"/>
                  </a:lnTo>
                  <a:lnTo>
                    <a:pt x="139872" y="197409"/>
                  </a:lnTo>
                  <a:lnTo>
                    <a:pt x="142480" y="207359"/>
                  </a:lnTo>
                  <a:lnTo>
                    <a:pt x="149343" y="216367"/>
                  </a:lnTo>
                  <a:lnTo>
                    <a:pt x="152553" y="225253"/>
                  </a:lnTo>
                  <a:lnTo>
                    <a:pt x="158678" y="234589"/>
                  </a:lnTo>
                  <a:lnTo>
                    <a:pt x="162021" y="244058"/>
                  </a:lnTo>
                  <a:lnTo>
                    <a:pt x="168186" y="253566"/>
                  </a:lnTo>
                  <a:lnTo>
                    <a:pt x="169999" y="259912"/>
                  </a:lnTo>
                  <a:lnTo>
                    <a:pt x="171541" y="262028"/>
                  </a:lnTo>
                  <a:lnTo>
                    <a:pt x="173627" y="263438"/>
                  </a:lnTo>
                  <a:lnTo>
                    <a:pt x="179524" y="265702"/>
                  </a:lnTo>
                  <a:lnTo>
                    <a:pt x="188292" y="272695"/>
                  </a:lnTo>
                  <a:lnTo>
                    <a:pt x="197137" y="274869"/>
                  </a:lnTo>
                  <a:lnTo>
                    <a:pt x="203328" y="275377"/>
                  </a:lnTo>
                  <a:lnTo>
                    <a:pt x="209607" y="272781"/>
                  </a:lnTo>
                  <a:lnTo>
                    <a:pt x="215925" y="269158"/>
                  </a:lnTo>
                  <a:lnTo>
                    <a:pt x="228605" y="266832"/>
                  </a:lnTo>
                  <a:lnTo>
                    <a:pt x="231778" y="266641"/>
                  </a:lnTo>
                  <a:lnTo>
                    <a:pt x="238127" y="263606"/>
                  </a:lnTo>
                  <a:lnTo>
                    <a:pt x="260350" y="243879"/>
                  </a:lnTo>
                  <a:lnTo>
                    <a:pt x="263878" y="237615"/>
                  </a:lnTo>
                  <a:lnTo>
                    <a:pt x="264819" y="234463"/>
                  </a:lnTo>
                  <a:lnTo>
                    <a:pt x="266504" y="232362"/>
                  </a:lnTo>
                  <a:lnTo>
                    <a:pt x="295145" y="209237"/>
                  </a:lnTo>
                  <a:lnTo>
                    <a:pt x="309461" y="209112"/>
                  </a:lnTo>
                  <a:lnTo>
                    <a:pt x="314985" y="211933"/>
                  </a:lnTo>
                  <a:lnTo>
                    <a:pt x="322099" y="217310"/>
                  </a:lnTo>
                  <a:lnTo>
                    <a:pt x="331108" y="218372"/>
                  </a:lnTo>
                  <a:lnTo>
                    <a:pt x="365136" y="218631"/>
                  </a:lnTo>
                  <a:lnTo>
                    <a:pt x="371480" y="215810"/>
                  </a:lnTo>
                  <a:lnTo>
                    <a:pt x="377827" y="212087"/>
                  </a:lnTo>
                  <a:lnTo>
                    <a:pt x="387351" y="208933"/>
                  </a:lnTo>
                  <a:lnTo>
                    <a:pt x="396875" y="202824"/>
                  </a:lnTo>
                  <a:lnTo>
                    <a:pt x="403225" y="201024"/>
                  </a:lnTo>
                  <a:lnTo>
                    <a:pt x="405342" y="199486"/>
                  </a:lnTo>
                  <a:lnTo>
                    <a:pt x="406753" y="197402"/>
                  </a:lnTo>
                  <a:lnTo>
                    <a:pt x="409379" y="192264"/>
                  </a:lnTo>
                  <a:lnTo>
                    <a:pt x="415749" y="183421"/>
                  </a:lnTo>
                  <a:lnTo>
                    <a:pt x="418659" y="172853"/>
                  </a:lnTo>
                  <a:lnTo>
                    <a:pt x="413913" y="166499"/>
                  </a:lnTo>
                  <a:lnTo>
                    <a:pt x="405804" y="157913"/>
                  </a:lnTo>
                  <a:lnTo>
                    <a:pt x="399785" y="154605"/>
                  </a:lnTo>
                  <a:lnTo>
                    <a:pt x="389628" y="152307"/>
                  </a:lnTo>
                  <a:lnTo>
                    <a:pt x="369227" y="152005"/>
                  </a:lnTo>
                  <a:lnTo>
                    <a:pt x="362362" y="154801"/>
                  </a:lnTo>
                  <a:lnTo>
                    <a:pt x="355783" y="158514"/>
                  </a:lnTo>
                  <a:lnTo>
                    <a:pt x="349331" y="160164"/>
                  </a:lnTo>
                  <a:lnTo>
                    <a:pt x="347187" y="161662"/>
                  </a:lnTo>
                  <a:lnTo>
                    <a:pt x="345758" y="163720"/>
                  </a:lnTo>
                  <a:lnTo>
                    <a:pt x="343112" y="168827"/>
                  </a:lnTo>
                  <a:lnTo>
                    <a:pt x="336730" y="177654"/>
                  </a:lnTo>
                  <a:lnTo>
                    <a:pt x="334370" y="186972"/>
                  </a:lnTo>
                  <a:lnTo>
                    <a:pt x="333817" y="193273"/>
                  </a:lnTo>
                  <a:lnTo>
                    <a:pt x="336393" y="199601"/>
                  </a:lnTo>
                  <a:lnTo>
                    <a:pt x="340008" y="205942"/>
                  </a:lnTo>
                  <a:lnTo>
                    <a:pt x="341615" y="212287"/>
                  </a:lnTo>
                  <a:lnTo>
                    <a:pt x="347973" y="218636"/>
                  </a:lnTo>
                  <a:lnTo>
                    <a:pt x="371084" y="234862"/>
                  </a:lnTo>
                  <a:lnTo>
                    <a:pt x="417407" y="251824"/>
                  </a:lnTo>
                  <a:lnTo>
                    <a:pt x="447870" y="256088"/>
                  </a:lnTo>
                  <a:lnTo>
                    <a:pt x="459404" y="255388"/>
                  </a:lnTo>
                  <a:lnTo>
                    <a:pt x="478253" y="249138"/>
                  </a:lnTo>
                  <a:lnTo>
                    <a:pt x="495893" y="244959"/>
                  </a:lnTo>
                  <a:lnTo>
                    <a:pt x="523091" y="235500"/>
                  </a:lnTo>
                  <a:lnTo>
                    <a:pt x="554255" y="215331"/>
                  </a:lnTo>
                  <a:lnTo>
                    <a:pt x="586293" y="174443"/>
                  </a:lnTo>
                  <a:lnTo>
                    <a:pt x="588658" y="167949"/>
                  </a:lnTo>
                  <a:lnTo>
                    <a:pt x="590347" y="165794"/>
                  </a:lnTo>
                  <a:lnTo>
                    <a:pt x="596722" y="161703"/>
                  </a:lnTo>
                  <a:lnTo>
                    <a:pt x="598585" y="156995"/>
                  </a:lnTo>
                  <a:lnTo>
                    <a:pt x="600075" y="110257"/>
                  </a:lnTo>
                  <a:lnTo>
                    <a:pt x="600075" y="106089"/>
                  </a:lnTo>
                  <a:lnTo>
                    <a:pt x="606621" y="97076"/>
                  </a:lnTo>
                  <a:lnTo>
                    <a:pt x="609208" y="87046"/>
                  </a:lnTo>
                  <a:lnTo>
                    <a:pt x="609566" y="72181"/>
                  </a:lnTo>
                  <a:lnTo>
                    <a:pt x="612407" y="66055"/>
                  </a:lnTo>
                  <a:lnTo>
                    <a:pt x="616140" y="59805"/>
                  </a:lnTo>
                  <a:lnTo>
                    <a:pt x="618732" y="49055"/>
                  </a:lnTo>
                  <a:lnTo>
                    <a:pt x="619125" y="4582"/>
                  </a:lnTo>
                  <a:lnTo>
                    <a:pt x="618066" y="2908"/>
                  </a:lnTo>
                  <a:lnTo>
                    <a:pt x="616303" y="1791"/>
                  </a:lnTo>
                  <a:lnTo>
                    <a:pt x="610924" y="0"/>
                  </a:lnTo>
                  <a:lnTo>
                    <a:pt x="610483" y="911"/>
                  </a:lnTo>
                  <a:lnTo>
                    <a:pt x="608619" y="15832"/>
                  </a:lnTo>
                  <a:lnTo>
                    <a:pt x="602076" y="28212"/>
                  </a:lnTo>
                  <a:lnTo>
                    <a:pt x="591190" y="73186"/>
                  </a:lnTo>
                  <a:lnTo>
                    <a:pt x="590575" y="117305"/>
                  </a:lnTo>
                  <a:lnTo>
                    <a:pt x="591616" y="136164"/>
                  </a:lnTo>
                  <a:lnTo>
                    <a:pt x="602309" y="180539"/>
                  </a:lnTo>
                  <a:lnTo>
                    <a:pt x="611782" y="208273"/>
                  </a:lnTo>
                  <a:lnTo>
                    <a:pt x="624704" y="224874"/>
                  </a:lnTo>
                  <a:lnTo>
                    <a:pt x="627481" y="234476"/>
                  </a:lnTo>
                  <a:lnTo>
                    <a:pt x="628131" y="240845"/>
                  </a:lnTo>
                  <a:lnTo>
                    <a:pt x="629362" y="242966"/>
                  </a:lnTo>
                  <a:lnTo>
                    <a:pt x="631242" y="244380"/>
                  </a:lnTo>
                  <a:lnTo>
                    <a:pt x="638175" y="247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SMARTInkShape-789"/>
            <p:cNvSpPr/>
            <p:nvPr>
              <p:custDataLst>
                <p:tags r:id="rId159"/>
              </p:custDataLst>
            </p:nvPr>
          </p:nvSpPr>
          <p:spPr>
            <a:xfrm>
              <a:off x="4010059" y="3895725"/>
              <a:ext cx="76167" cy="95120"/>
            </a:xfrm>
            <a:custGeom>
              <a:avLst/>
              <a:gdLst/>
              <a:ahLst/>
              <a:cxnLst/>
              <a:rect l="0" t="0" r="0" b="0"/>
              <a:pathLst>
                <a:path w="76167" h="95120">
                  <a:moveTo>
                    <a:pt x="9491" y="0"/>
                  </a:moveTo>
                  <a:lnTo>
                    <a:pt x="9491" y="0"/>
                  </a:lnTo>
                  <a:lnTo>
                    <a:pt x="9491" y="13257"/>
                  </a:lnTo>
                  <a:lnTo>
                    <a:pt x="6669" y="19298"/>
                  </a:lnTo>
                  <a:lnTo>
                    <a:pt x="2945" y="25510"/>
                  </a:lnTo>
                  <a:lnTo>
                    <a:pt x="849" y="36016"/>
                  </a:lnTo>
                  <a:lnTo>
                    <a:pt x="0" y="69459"/>
                  </a:lnTo>
                  <a:lnTo>
                    <a:pt x="2804" y="76026"/>
                  </a:lnTo>
                  <a:lnTo>
                    <a:pt x="14156" y="90214"/>
                  </a:lnTo>
                  <a:lnTo>
                    <a:pt x="19678" y="93012"/>
                  </a:lnTo>
                  <a:lnTo>
                    <a:pt x="38124" y="95054"/>
                  </a:lnTo>
                  <a:lnTo>
                    <a:pt x="41280" y="95119"/>
                  </a:lnTo>
                  <a:lnTo>
                    <a:pt x="43384" y="94104"/>
                  </a:lnTo>
                  <a:lnTo>
                    <a:pt x="44786" y="92370"/>
                  </a:lnTo>
                  <a:lnTo>
                    <a:pt x="45721" y="90155"/>
                  </a:lnTo>
                  <a:lnTo>
                    <a:pt x="47403" y="88678"/>
                  </a:lnTo>
                  <a:lnTo>
                    <a:pt x="57706" y="83486"/>
                  </a:lnTo>
                  <a:lnTo>
                    <a:pt x="69932" y="72583"/>
                  </a:lnTo>
                  <a:lnTo>
                    <a:pt x="73396" y="66479"/>
                  </a:lnTo>
                  <a:lnTo>
                    <a:pt x="75619" y="53936"/>
                  </a:lnTo>
                  <a:lnTo>
                    <a:pt x="7616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SMARTInkShape-790"/>
            <p:cNvSpPr/>
            <p:nvPr>
              <p:custDataLst>
                <p:tags r:id="rId160"/>
              </p:custDataLst>
            </p:nvPr>
          </p:nvSpPr>
          <p:spPr>
            <a:xfrm>
              <a:off x="3852245" y="3867150"/>
              <a:ext cx="100349" cy="133340"/>
            </a:xfrm>
            <a:custGeom>
              <a:avLst/>
              <a:gdLst/>
              <a:ahLst/>
              <a:cxnLst/>
              <a:rect l="0" t="0" r="0" b="0"/>
              <a:pathLst>
                <a:path w="100349" h="133340">
                  <a:moveTo>
                    <a:pt x="53005" y="0"/>
                  </a:moveTo>
                  <a:lnTo>
                    <a:pt x="53005" y="0"/>
                  </a:lnTo>
                  <a:lnTo>
                    <a:pt x="20824" y="0"/>
                  </a:lnTo>
                  <a:lnTo>
                    <a:pt x="14714" y="2822"/>
                  </a:lnTo>
                  <a:lnTo>
                    <a:pt x="7224" y="8201"/>
                  </a:lnTo>
                  <a:lnTo>
                    <a:pt x="6199" y="11759"/>
                  </a:lnTo>
                  <a:lnTo>
                    <a:pt x="5926" y="14189"/>
                  </a:lnTo>
                  <a:lnTo>
                    <a:pt x="4686" y="15810"/>
                  </a:lnTo>
                  <a:lnTo>
                    <a:pt x="486" y="17610"/>
                  </a:lnTo>
                  <a:lnTo>
                    <a:pt x="0" y="19148"/>
                  </a:lnTo>
                  <a:lnTo>
                    <a:pt x="735" y="21232"/>
                  </a:lnTo>
                  <a:lnTo>
                    <a:pt x="3316" y="26370"/>
                  </a:lnTo>
                  <a:lnTo>
                    <a:pt x="5826" y="35213"/>
                  </a:lnTo>
                  <a:lnTo>
                    <a:pt x="10165" y="41403"/>
                  </a:lnTo>
                  <a:lnTo>
                    <a:pt x="15620" y="44859"/>
                  </a:lnTo>
                  <a:lnTo>
                    <a:pt x="32803" y="52135"/>
                  </a:lnTo>
                  <a:lnTo>
                    <a:pt x="55800" y="69967"/>
                  </a:lnTo>
                  <a:lnTo>
                    <a:pt x="84388" y="95255"/>
                  </a:lnTo>
                  <a:lnTo>
                    <a:pt x="97422" y="102894"/>
                  </a:lnTo>
                  <a:lnTo>
                    <a:pt x="98491" y="104580"/>
                  </a:lnTo>
                  <a:lnTo>
                    <a:pt x="99996" y="112008"/>
                  </a:lnTo>
                  <a:lnTo>
                    <a:pt x="100348" y="117868"/>
                  </a:lnTo>
                  <a:lnTo>
                    <a:pt x="99384" y="119853"/>
                  </a:lnTo>
                  <a:lnTo>
                    <a:pt x="97683" y="121177"/>
                  </a:lnTo>
                  <a:lnTo>
                    <a:pt x="92970" y="123706"/>
                  </a:lnTo>
                  <a:lnTo>
                    <a:pt x="84367" y="130022"/>
                  </a:lnTo>
                  <a:lnTo>
                    <a:pt x="75115" y="132364"/>
                  </a:lnTo>
                  <a:lnTo>
                    <a:pt x="32103" y="133339"/>
                  </a:lnTo>
                  <a:lnTo>
                    <a:pt x="25018" y="130523"/>
                  </a:lnTo>
                  <a:lnTo>
                    <a:pt x="18341" y="126802"/>
                  </a:lnTo>
                  <a:lnTo>
                    <a:pt x="11846" y="125148"/>
                  </a:lnTo>
                  <a:lnTo>
                    <a:pt x="9691" y="123649"/>
                  </a:lnTo>
                  <a:lnTo>
                    <a:pt x="8253" y="121591"/>
                  </a:lnTo>
                  <a:lnTo>
                    <a:pt x="5948" y="115740"/>
                  </a:lnTo>
                  <a:lnTo>
                    <a:pt x="538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SMARTInkShape-791"/>
            <p:cNvSpPr/>
            <p:nvPr>
              <p:custDataLst>
                <p:tags r:id="rId161"/>
              </p:custDataLst>
            </p:nvPr>
          </p:nvSpPr>
          <p:spPr>
            <a:xfrm>
              <a:off x="3638550" y="3886200"/>
              <a:ext cx="123816" cy="104655"/>
            </a:xfrm>
            <a:custGeom>
              <a:avLst/>
              <a:gdLst/>
              <a:ahLst/>
              <a:cxnLst/>
              <a:rect l="0" t="0" r="0" b="0"/>
              <a:pathLst>
                <a:path w="123816" h="104655">
                  <a:moveTo>
                    <a:pt x="0" y="57150"/>
                  </a:moveTo>
                  <a:lnTo>
                    <a:pt x="0" y="57150"/>
                  </a:lnTo>
                  <a:lnTo>
                    <a:pt x="5057" y="57150"/>
                  </a:lnTo>
                  <a:lnTo>
                    <a:pt x="6546" y="58208"/>
                  </a:lnTo>
                  <a:lnTo>
                    <a:pt x="7539" y="59972"/>
                  </a:lnTo>
                  <a:lnTo>
                    <a:pt x="9133" y="65351"/>
                  </a:lnTo>
                  <a:lnTo>
                    <a:pt x="15994" y="74018"/>
                  </a:lnTo>
                  <a:lnTo>
                    <a:pt x="19049" y="85721"/>
                  </a:lnTo>
                  <a:lnTo>
                    <a:pt x="19050" y="53844"/>
                  </a:lnTo>
                  <a:lnTo>
                    <a:pt x="21872" y="47567"/>
                  </a:lnTo>
                  <a:lnTo>
                    <a:pt x="25596" y="41249"/>
                  </a:lnTo>
                  <a:lnTo>
                    <a:pt x="27987" y="28570"/>
                  </a:lnTo>
                  <a:lnTo>
                    <a:pt x="28541" y="19607"/>
                  </a:lnTo>
                  <a:lnTo>
                    <a:pt x="36773" y="19099"/>
                  </a:lnTo>
                  <a:lnTo>
                    <a:pt x="37216" y="20141"/>
                  </a:lnTo>
                  <a:lnTo>
                    <a:pt x="37707" y="24121"/>
                  </a:lnTo>
                  <a:lnTo>
                    <a:pt x="38896" y="25606"/>
                  </a:lnTo>
                  <a:lnTo>
                    <a:pt x="43040" y="27255"/>
                  </a:lnTo>
                  <a:lnTo>
                    <a:pt x="44568" y="28753"/>
                  </a:lnTo>
                  <a:lnTo>
                    <a:pt x="49843" y="38762"/>
                  </a:lnTo>
                  <a:lnTo>
                    <a:pt x="62734" y="54063"/>
                  </a:lnTo>
                  <a:lnTo>
                    <a:pt x="68719" y="66692"/>
                  </a:lnTo>
                  <a:lnTo>
                    <a:pt x="89020" y="88901"/>
                  </a:lnTo>
                  <a:lnTo>
                    <a:pt x="95303" y="92428"/>
                  </a:lnTo>
                  <a:lnTo>
                    <a:pt x="102904" y="94693"/>
                  </a:lnTo>
                  <a:lnTo>
                    <a:pt x="114169" y="104654"/>
                  </a:lnTo>
                  <a:lnTo>
                    <a:pt x="122489" y="96563"/>
                  </a:lnTo>
                  <a:lnTo>
                    <a:pt x="123429" y="90582"/>
                  </a:lnTo>
                  <a:lnTo>
                    <a:pt x="123815" y="58405"/>
                  </a:lnTo>
                  <a:lnTo>
                    <a:pt x="120998" y="49594"/>
                  </a:lnTo>
                  <a:lnTo>
                    <a:pt x="117277" y="42150"/>
                  </a:lnTo>
                  <a:lnTo>
                    <a:pt x="113503" y="22302"/>
                  </a:lnTo>
                  <a:lnTo>
                    <a:pt x="106813" y="954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SMARTInkShape-792"/>
            <p:cNvSpPr/>
            <p:nvPr>
              <p:custDataLst>
                <p:tags r:id="rId162"/>
              </p:custDataLst>
            </p:nvPr>
          </p:nvSpPr>
          <p:spPr>
            <a:xfrm>
              <a:off x="3381389" y="3905250"/>
              <a:ext cx="209491" cy="114275"/>
            </a:xfrm>
            <a:custGeom>
              <a:avLst/>
              <a:gdLst/>
              <a:ahLst/>
              <a:cxnLst/>
              <a:rect l="0" t="0" r="0" b="0"/>
              <a:pathLst>
                <a:path w="209491" h="114275">
                  <a:moveTo>
                    <a:pt x="47611" y="0"/>
                  </a:moveTo>
                  <a:lnTo>
                    <a:pt x="47611" y="0"/>
                  </a:lnTo>
                  <a:lnTo>
                    <a:pt x="34354" y="0"/>
                  </a:lnTo>
                  <a:lnTo>
                    <a:pt x="28313" y="2822"/>
                  </a:lnTo>
                  <a:lnTo>
                    <a:pt x="5940" y="22666"/>
                  </a:lnTo>
                  <a:lnTo>
                    <a:pt x="2632" y="28771"/>
                  </a:lnTo>
                  <a:lnTo>
                    <a:pt x="334" y="44476"/>
                  </a:lnTo>
                  <a:lnTo>
                    <a:pt x="0" y="78052"/>
                  </a:lnTo>
                  <a:lnTo>
                    <a:pt x="2815" y="85137"/>
                  </a:lnTo>
                  <a:lnTo>
                    <a:pt x="13245" y="98309"/>
                  </a:lnTo>
                  <a:lnTo>
                    <a:pt x="19284" y="101902"/>
                  </a:lnTo>
                  <a:lnTo>
                    <a:pt x="54146" y="113305"/>
                  </a:lnTo>
                  <a:lnTo>
                    <a:pt x="99381" y="114274"/>
                  </a:lnTo>
                  <a:lnTo>
                    <a:pt x="117749" y="113234"/>
                  </a:lnTo>
                  <a:lnTo>
                    <a:pt x="135538" y="106693"/>
                  </a:lnTo>
                  <a:lnTo>
                    <a:pt x="180301" y="76178"/>
                  </a:lnTo>
                  <a:lnTo>
                    <a:pt x="195691" y="60322"/>
                  </a:lnTo>
                  <a:lnTo>
                    <a:pt x="198091" y="53974"/>
                  </a:lnTo>
                  <a:lnTo>
                    <a:pt x="199842" y="34925"/>
                  </a:lnTo>
                  <a:lnTo>
                    <a:pt x="198840" y="32808"/>
                  </a:lnTo>
                  <a:lnTo>
                    <a:pt x="197114" y="31397"/>
                  </a:lnTo>
                  <a:lnTo>
                    <a:pt x="192373" y="28771"/>
                  </a:lnTo>
                  <a:lnTo>
                    <a:pt x="174498" y="13497"/>
                  </a:lnTo>
                  <a:lnTo>
                    <a:pt x="165052" y="10702"/>
                  </a:lnTo>
                  <a:lnTo>
                    <a:pt x="149206" y="9680"/>
                  </a:lnTo>
                  <a:lnTo>
                    <a:pt x="134628" y="14627"/>
                  </a:lnTo>
                  <a:lnTo>
                    <a:pt x="114874" y="28829"/>
                  </a:lnTo>
                  <a:lnTo>
                    <a:pt x="109256" y="35038"/>
                  </a:lnTo>
                  <a:lnTo>
                    <a:pt x="102827" y="47647"/>
                  </a:lnTo>
                  <a:lnTo>
                    <a:pt x="100297" y="50815"/>
                  </a:lnTo>
                  <a:lnTo>
                    <a:pt x="99668" y="53985"/>
                  </a:lnTo>
                  <a:lnTo>
                    <a:pt x="100307" y="57157"/>
                  </a:lnTo>
                  <a:lnTo>
                    <a:pt x="102781" y="63503"/>
                  </a:lnTo>
                  <a:lnTo>
                    <a:pt x="105233" y="73026"/>
                  </a:lnTo>
                  <a:lnTo>
                    <a:pt x="117941" y="88900"/>
                  </a:lnTo>
                  <a:lnTo>
                    <a:pt x="126847" y="92428"/>
                  </a:lnTo>
                  <a:lnTo>
                    <a:pt x="136802" y="95054"/>
                  </a:lnTo>
                  <a:lnTo>
                    <a:pt x="151816" y="102541"/>
                  </a:lnTo>
                  <a:lnTo>
                    <a:pt x="182779" y="104644"/>
                  </a:lnTo>
                  <a:lnTo>
                    <a:pt x="185348" y="103629"/>
                  </a:lnTo>
                  <a:lnTo>
                    <a:pt x="187061" y="101895"/>
                  </a:lnTo>
                  <a:lnTo>
                    <a:pt x="188202" y="99680"/>
                  </a:lnTo>
                  <a:lnTo>
                    <a:pt x="190022" y="98203"/>
                  </a:lnTo>
                  <a:lnTo>
                    <a:pt x="200547" y="93011"/>
                  </a:lnTo>
                  <a:lnTo>
                    <a:pt x="203543" y="90582"/>
                  </a:lnTo>
                  <a:lnTo>
                    <a:pt x="206873" y="85061"/>
                  </a:lnTo>
                  <a:lnTo>
                    <a:pt x="208747" y="73181"/>
                  </a:lnTo>
                  <a:lnTo>
                    <a:pt x="209490" y="39774"/>
                  </a:lnTo>
                  <a:lnTo>
                    <a:pt x="206694" y="30730"/>
                  </a:lnTo>
                  <a:lnTo>
                    <a:pt x="202981" y="23183"/>
                  </a:lnTo>
                  <a:lnTo>
                    <a:pt x="199833" y="12984"/>
                  </a:lnTo>
                  <a:lnTo>
                    <a:pt x="195345" y="6476"/>
                  </a:lnTo>
                  <a:lnTo>
                    <a:pt x="189824" y="2878"/>
                  </a:lnTo>
                  <a:lnTo>
                    <a:pt x="181070" y="379"/>
                  </a:lnTo>
                  <a:lnTo>
                    <a:pt x="1714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SMARTInkShape-793"/>
            <p:cNvSpPr/>
            <p:nvPr>
              <p:custDataLst>
                <p:tags r:id="rId163"/>
              </p:custDataLst>
            </p:nvPr>
          </p:nvSpPr>
          <p:spPr>
            <a:xfrm>
              <a:off x="2828928" y="3933840"/>
              <a:ext cx="351982" cy="142696"/>
            </a:xfrm>
            <a:custGeom>
              <a:avLst/>
              <a:gdLst/>
              <a:ahLst/>
              <a:cxnLst/>
              <a:rect l="0" t="0" r="0" b="0"/>
              <a:pathLst>
                <a:path w="351982" h="142696">
                  <a:moveTo>
                    <a:pt x="38097" y="47610"/>
                  </a:moveTo>
                  <a:lnTo>
                    <a:pt x="38097" y="47610"/>
                  </a:lnTo>
                  <a:lnTo>
                    <a:pt x="38097" y="38477"/>
                  </a:lnTo>
                  <a:lnTo>
                    <a:pt x="33041" y="38201"/>
                  </a:lnTo>
                  <a:lnTo>
                    <a:pt x="31551" y="37104"/>
                  </a:lnTo>
                  <a:lnTo>
                    <a:pt x="28964" y="29894"/>
                  </a:lnTo>
                  <a:lnTo>
                    <a:pt x="28688" y="34012"/>
                  </a:lnTo>
                  <a:lnTo>
                    <a:pt x="27591" y="35370"/>
                  </a:lnTo>
                  <a:lnTo>
                    <a:pt x="23550" y="36878"/>
                  </a:lnTo>
                  <a:lnTo>
                    <a:pt x="15325" y="37728"/>
                  </a:lnTo>
                  <a:lnTo>
                    <a:pt x="13391" y="38905"/>
                  </a:lnTo>
                  <a:lnTo>
                    <a:pt x="12101" y="40748"/>
                  </a:lnTo>
                  <a:lnTo>
                    <a:pt x="9610" y="45619"/>
                  </a:lnTo>
                  <a:lnTo>
                    <a:pt x="3316" y="54311"/>
                  </a:lnTo>
                  <a:lnTo>
                    <a:pt x="980" y="63589"/>
                  </a:lnTo>
                  <a:lnTo>
                    <a:pt x="0" y="107935"/>
                  </a:lnTo>
                  <a:lnTo>
                    <a:pt x="2821" y="114285"/>
                  </a:lnTo>
                  <a:lnTo>
                    <a:pt x="13255" y="126985"/>
                  </a:lnTo>
                  <a:lnTo>
                    <a:pt x="19295" y="130513"/>
                  </a:lnTo>
                  <a:lnTo>
                    <a:pt x="34955" y="134022"/>
                  </a:lnTo>
                  <a:lnTo>
                    <a:pt x="41287" y="138226"/>
                  </a:lnTo>
                  <a:lnTo>
                    <a:pt x="45515" y="138713"/>
                  </a:lnTo>
                  <a:lnTo>
                    <a:pt x="88832" y="132458"/>
                  </a:lnTo>
                  <a:lnTo>
                    <a:pt x="106954" y="125832"/>
                  </a:lnTo>
                  <a:lnTo>
                    <a:pt x="117383" y="123650"/>
                  </a:lnTo>
                  <a:lnTo>
                    <a:pt x="129205" y="116472"/>
                  </a:lnTo>
                  <a:lnTo>
                    <a:pt x="139411" y="106584"/>
                  </a:lnTo>
                  <a:lnTo>
                    <a:pt x="168620" y="66829"/>
                  </a:lnTo>
                  <a:lnTo>
                    <a:pt x="170889" y="53993"/>
                  </a:lnTo>
                  <a:lnTo>
                    <a:pt x="171398" y="34913"/>
                  </a:lnTo>
                  <a:lnTo>
                    <a:pt x="170356" y="32795"/>
                  </a:lnTo>
                  <a:lnTo>
                    <a:pt x="168603" y="31384"/>
                  </a:lnTo>
                  <a:lnTo>
                    <a:pt x="163833" y="28756"/>
                  </a:lnTo>
                  <a:lnTo>
                    <a:pt x="155197" y="22386"/>
                  </a:lnTo>
                  <a:lnTo>
                    <a:pt x="149056" y="20524"/>
                  </a:lnTo>
                  <a:lnTo>
                    <a:pt x="145936" y="21086"/>
                  </a:lnTo>
                  <a:lnTo>
                    <a:pt x="133325" y="26770"/>
                  </a:lnTo>
                  <a:lnTo>
                    <a:pt x="130157" y="27367"/>
                  </a:lnTo>
                  <a:lnTo>
                    <a:pt x="128046" y="28823"/>
                  </a:lnTo>
                  <a:lnTo>
                    <a:pt x="126638" y="30852"/>
                  </a:lnTo>
                  <a:lnTo>
                    <a:pt x="124015" y="35929"/>
                  </a:lnTo>
                  <a:lnTo>
                    <a:pt x="108743" y="54050"/>
                  </a:lnTo>
                  <a:lnTo>
                    <a:pt x="106537" y="60350"/>
                  </a:lnTo>
                  <a:lnTo>
                    <a:pt x="104818" y="98019"/>
                  </a:lnTo>
                  <a:lnTo>
                    <a:pt x="107615" y="104586"/>
                  </a:lnTo>
                  <a:lnTo>
                    <a:pt x="127163" y="126975"/>
                  </a:lnTo>
                  <a:lnTo>
                    <a:pt x="146276" y="138625"/>
                  </a:lnTo>
                  <a:lnTo>
                    <a:pt x="161340" y="142024"/>
                  </a:lnTo>
                  <a:lnTo>
                    <a:pt x="179563" y="142695"/>
                  </a:lnTo>
                  <a:lnTo>
                    <a:pt x="188460" y="139964"/>
                  </a:lnTo>
                  <a:lnTo>
                    <a:pt x="195942" y="136281"/>
                  </a:lnTo>
                  <a:lnTo>
                    <a:pt x="206104" y="133150"/>
                  </a:lnTo>
                  <a:lnTo>
                    <a:pt x="231762" y="110979"/>
                  </a:lnTo>
                  <a:lnTo>
                    <a:pt x="260347" y="65198"/>
                  </a:lnTo>
                  <a:lnTo>
                    <a:pt x="263875" y="55074"/>
                  </a:lnTo>
                  <a:lnTo>
                    <a:pt x="267645" y="22501"/>
                  </a:lnTo>
                  <a:lnTo>
                    <a:pt x="274214" y="9567"/>
                  </a:lnTo>
                  <a:lnTo>
                    <a:pt x="276212" y="34"/>
                  </a:lnTo>
                  <a:lnTo>
                    <a:pt x="281276" y="0"/>
                  </a:lnTo>
                  <a:lnTo>
                    <a:pt x="286582" y="2814"/>
                  </a:lnTo>
                  <a:lnTo>
                    <a:pt x="327026" y="41274"/>
                  </a:lnTo>
                  <a:lnTo>
                    <a:pt x="338664" y="60509"/>
                  </a:lnTo>
                  <a:lnTo>
                    <a:pt x="342701" y="72128"/>
                  </a:lnTo>
                  <a:lnTo>
                    <a:pt x="349071" y="82274"/>
                  </a:lnTo>
                  <a:lnTo>
                    <a:pt x="351429" y="91982"/>
                  </a:lnTo>
                  <a:lnTo>
                    <a:pt x="351981" y="98376"/>
                  </a:lnTo>
                  <a:lnTo>
                    <a:pt x="351069" y="100504"/>
                  </a:lnTo>
                  <a:lnTo>
                    <a:pt x="349404" y="101922"/>
                  </a:lnTo>
                  <a:lnTo>
                    <a:pt x="347235" y="102868"/>
                  </a:lnTo>
                  <a:lnTo>
                    <a:pt x="345789" y="104557"/>
                  </a:lnTo>
                  <a:lnTo>
                    <a:pt x="344182" y="109256"/>
                  </a:lnTo>
                  <a:lnTo>
                    <a:pt x="342695" y="110932"/>
                  </a:lnTo>
                  <a:lnTo>
                    <a:pt x="323955" y="122840"/>
                  </a:lnTo>
                  <a:lnTo>
                    <a:pt x="315799" y="123682"/>
                  </a:lnTo>
                  <a:lnTo>
                    <a:pt x="315307" y="122667"/>
                  </a:lnTo>
                  <a:lnTo>
                    <a:pt x="314322" y="11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SMARTInkShape-794"/>
            <p:cNvSpPr/>
            <p:nvPr>
              <p:custDataLst>
                <p:tags r:id="rId164"/>
              </p:custDataLst>
            </p:nvPr>
          </p:nvSpPr>
          <p:spPr>
            <a:xfrm>
              <a:off x="2562225" y="3943365"/>
              <a:ext cx="190501" cy="180961"/>
            </a:xfrm>
            <a:custGeom>
              <a:avLst/>
              <a:gdLst/>
              <a:ahLst/>
              <a:cxnLst/>
              <a:rect l="0" t="0" r="0" b="0"/>
              <a:pathLst>
                <a:path w="190501" h="180961">
                  <a:moveTo>
                    <a:pt x="0" y="28560"/>
                  </a:moveTo>
                  <a:lnTo>
                    <a:pt x="0" y="28560"/>
                  </a:lnTo>
                  <a:lnTo>
                    <a:pt x="9133" y="37693"/>
                  </a:lnTo>
                  <a:lnTo>
                    <a:pt x="9409" y="43025"/>
                  </a:lnTo>
                  <a:lnTo>
                    <a:pt x="12296" y="48394"/>
                  </a:lnTo>
                  <a:lnTo>
                    <a:pt x="14547" y="51308"/>
                  </a:lnTo>
                  <a:lnTo>
                    <a:pt x="17049" y="60189"/>
                  </a:lnTo>
                  <a:lnTo>
                    <a:pt x="18655" y="78082"/>
                  </a:lnTo>
                  <a:lnTo>
                    <a:pt x="9907" y="117034"/>
                  </a:lnTo>
                  <a:lnTo>
                    <a:pt x="12517" y="123621"/>
                  </a:lnTo>
                  <a:lnTo>
                    <a:pt x="16146" y="130076"/>
                  </a:lnTo>
                  <a:lnTo>
                    <a:pt x="19248" y="139660"/>
                  </a:lnTo>
                  <a:lnTo>
                    <a:pt x="27137" y="150500"/>
                  </a:lnTo>
                  <a:lnTo>
                    <a:pt x="30758" y="151547"/>
                  </a:lnTo>
                  <a:lnTo>
                    <a:pt x="55307" y="152370"/>
                  </a:lnTo>
                  <a:lnTo>
                    <a:pt x="61660" y="147324"/>
                  </a:lnTo>
                  <a:lnTo>
                    <a:pt x="64446" y="142022"/>
                  </a:lnTo>
                  <a:lnTo>
                    <a:pt x="65189" y="139126"/>
                  </a:lnTo>
                  <a:lnTo>
                    <a:pt x="71291" y="129994"/>
                  </a:lnTo>
                  <a:lnTo>
                    <a:pt x="79802" y="120586"/>
                  </a:lnTo>
                  <a:lnTo>
                    <a:pt x="83093" y="111441"/>
                  </a:lnTo>
                  <a:lnTo>
                    <a:pt x="86437" y="89765"/>
                  </a:lnTo>
                  <a:lnTo>
                    <a:pt x="93196" y="76359"/>
                  </a:lnTo>
                  <a:lnTo>
                    <a:pt x="95249" y="47741"/>
                  </a:lnTo>
                  <a:lnTo>
                    <a:pt x="95250" y="52705"/>
                  </a:lnTo>
                  <a:lnTo>
                    <a:pt x="98072" y="57989"/>
                  </a:lnTo>
                  <a:lnTo>
                    <a:pt x="101796" y="63864"/>
                  </a:lnTo>
                  <a:lnTo>
                    <a:pt x="104186" y="76260"/>
                  </a:lnTo>
                  <a:lnTo>
                    <a:pt x="104659" y="88900"/>
                  </a:lnTo>
                  <a:lnTo>
                    <a:pt x="107546" y="95242"/>
                  </a:lnTo>
                  <a:lnTo>
                    <a:pt x="111298" y="101588"/>
                  </a:lnTo>
                  <a:lnTo>
                    <a:pt x="113707" y="114286"/>
                  </a:lnTo>
                  <a:lnTo>
                    <a:pt x="113905" y="117460"/>
                  </a:lnTo>
                  <a:lnTo>
                    <a:pt x="116947" y="123810"/>
                  </a:lnTo>
                  <a:lnTo>
                    <a:pt x="122466" y="131454"/>
                  </a:lnTo>
                  <a:lnTo>
                    <a:pt x="123815" y="142729"/>
                  </a:lnTo>
                  <a:lnTo>
                    <a:pt x="123825" y="96514"/>
                  </a:lnTo>
                  <a:lnTo>
                    <a:pt x="124883" y="54908"/>
                  </a:lnTo>
                  <a:lnTo>
                    <a:pt x="135584" y="28801"/>
                  </a:lnTo>
                  <a:lnTo>
                    <a:pt x="139635" y="22317"/>
                  </a:lnTo>
                  <a:lnTo>
                    <a:pt x="142973" y="12717"/>
                  </a:lnTo>
                  <a:lnTo>
                    <a:pt x="150950" y="1871"/>
                  </a:lnTo>
                  <a:lnTo>
                    <a:pt x="154578" y="823"/>
                  </a:lnTo>
                  <a:lnTo>
                    <a:pt x="169999" y="0"/>
                  </a:lnTo>
                  <a:lnTo>
                    <a:pt x="170482" y="1053"/>
                  </a:lnTo>
                  <a:lnTo>
                    <a:pt x="171439" y="22651"/>
                  </a:lnTo>
                  <a:lnTo>
                    <a:pt x="170384" y="24621"/>
                  </a:lnTo>
                  <a:lnTo>
                    <a:pt x="168623" y="25934"/>
                  </a:lnTo>
                  <a:lnTo>
                    <a:pt x="166390" y="26809"/>
                  </a:lnTo>
                  <a:lnTo>
                    <a:pt x="164902" y="28451"/>
                  </a:lnTo>
                  <a:lnTo>
                    <a:pt x="159691" y="38691"/>
                  </a:lnTo>
                  <a:lnTo>
                    <a:pt x="128813" y="71194"/>
                  </a:lnTo>
                  <a:lnTo>
                    <a:pt x="123220" y="73967"/>
                  </a:lnTo>
                  <a:lnTo>
                    <a:pt x="120247" y="74706"/>
                  </a:lnTo>
                  <a:lnTo>
                    <a:pt x="118264" y="76258"/>
                  </a:lnTo>
                  <a:lnTo>
                    <a:pt x="106145" y="93783"/>
                  </a:lnTo>
                  <a:lnTo>
                    <a:pt x="104895" y="103309"/>
                  </a:lnTo>
                  <a:lnTo>
                    <a:pt x="105914" y="103792"/>
                  </a:lnTo>
                  <a:lnTo>
                    <a:pt x="109867" y="104330"/>
                  </a:lnTo>
                  <a:lnTo>
                    <a:pt x="111345" y="105532"/>
                  </a:lnTo>
                  <a:lnTo>
                    <a:pt x="112987" y="109689"/>
                  </a:lnTo>
                  <a:lnTo>
                    <a:pt x="114483" y="111221"/>
                  </a:lnTo>
                  <a:lnTo>
                    <a:pt x="123924" y="115074"/>
                  </a:lnTo>
                  <a:lnTo>
                    <a:pt x="131145" y="120751"/>
                  </a:lnTo>
                  <a:lnTo>
                    <a:pt x="136956" y="122450"/>
                  </a:lnTo>
                  <a:lnTo>
                    <a:pt x="138929" y="123962"/>
                  </a:lnTo>
                  <a:lnTo>
                    <a:pt x="141121" y="128464"/>
                  </a:lnTo>
                  <a:lnTo>
                    <a:pt x="142764" y="130088"/>
                  </a:lnTo>
                  <a:lnTo>
                    <a:pt x="147412" y="131892"/>
                  </a:lnTo>
                  <a:lnTo>
                    <a:pt x="149075" y="133431"/>
                  </a:lnTo>
                  <a:lnTo>
                    <a:pt x="150922" y="137964"/>
                  </a:lnTo>
                  <a:lnTo>
                    <a:pt x="152473" y="139596"/>
                  </a:lnTo>
                  <a:lnTo>
                    <a:pt x="157019" y="141409"/>
                  </a:lnTo>
                  <a:lnTo>
                    <a:pt x="158654" y="142951"/>
                  </a:lnTo>
                  <a:lnTo>
                    <a:pt x="160471" y="147487"/>
                  </a:lnTo>
                  <a:lnTo>
                    <a:pt x="162014" y="149119"/>
                  </a:lnTo>
                  <a:lnTo>
                    <a:pt x="166551" y="150934"/>
                  </a:lnTo>
                  <a:lnTo>
                    <a:pt x="168184" y="152476"/>
                  </a:lnTo>
                  <a:lnTo>
                    <a:pt x="169998" y="157011"/>
                  </a:lnTo>
                  <a:lnTo>
                    <a:pt x="171541" y="158644"/>
                  </a:lnTo>
                  <a:lnTo>
                    <a:pt x="179524" y="161480"/>
                  </a:lnTo>
                  <a:lnTo>
                    <a:pt x="180330" y="164541"/>
                  </a:lnTo>
                  <a:lnTo>
                    <a:pt x="180545" y="166839"/>
                  </a:lnTo>
                  <a:lnTo>
                    <a:pt x="181746" y="168371"/>
                  </a:lnTo>
                  <a:lnTo>
                    <a:pt x="185904" y="170073"/>
                  </a:lnTo>
                  <a:lnTo>
                    <a:pt x="187436" y="171585"/>
                  </a:lnTo>
                  <a:lnTo>
                    <a:pt x="190500" y="18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SMARTInkShape-795"/>
            <p:cNvSpPr/>
            <p:nvPr>
              <p:custDataLst>
                <p:tags r:id="rId165"/>
              </p:custDataLst>
            </p:nvPr>
          </p:nvSpPr>
          <p:spPr>
            <a:xfrm>
              <a:off x="2419790" y="3990975"/>
              <a:ext cx="104287" cy="112812"/>
            </a:xfrm>
            <a:custGeom>
              <a:avLst/>
              <a:gdLst/>
              <a:ahLst/>
              <a:cxnLst/>
              <a:rect l="0" t="0" r="0" b="0"/>
              <a:pathLst>
                <a:path w="104287" h="112812">
                  <a:moveTo>
                    <a:pt x="66235" y="19050"/>
                  </a:moveTo>
                  <a:lnTo>
                    <a:pt x="66235" y="19050"/>
                  </a:lnTo>
                  <a:lnTo>
                    <a:pt x="58034" y="19050"/>
                  </a:lnTo>
                  <a:lnTo>
                    <a:pt x="57593" y="17992"/>
                  </a:lnTo>
                  <a:lnTo>
                    <a:pt x="57102" y="13994"/>
                  </a:lnTo>
                  <a:lnTo>
                    <a:pt x="55913" y="12504"/>
                  </a:lnTo>
                  <a:lnTo>
                    <a:pt x="51770" y="10849"/>
                  </a:lnTo>
                  <a:lnTo>
                    <a:pt x="24554" y="9535"/>
                  </a:lnTo>
                  <a:lnTo>
                    <a:pt x="18430" y="12352"/>
                  </a:lnTo>
                  <a:lnTo>
                    <a:pt x="15315" y="14584"/>
                  </a:lnTo>
                  <a:lnTo>
                    <a:pt x="11854" y="19888"/>
                  </a:lnTo>
                  <a:lnTo>
                    <a:pt x="9257" y="25772"/>
                  </a:lnTo>
                  <a:lnTo>
                    <a:pt x="4575" y="31915"/>
                  </a:lnTo>
                  <a:lnTo>
                    <a:pt x="1789" y="40996"/>
                  </a:lnTo>
                  <a:lnTo>
                    <a:pt x="0" y="59016"/>
                  </a:lnTo>
                  <a:lnTo>
                    <a:pt x="2578" y="66093"/>
                  </a:lnTo>
                  <a:lnTo>
                    <a:pt x="6193" y="72766"/>
                  </a:lnTo>
                  <a:lnTo>
                    <a:pt x="9287" y="82473"/>
                  </a:lnTo>
                  <a:lnTo>
                    <a:pt x="22230" y="98415"/>
                  </a:lnTo>
                  <a:lnTo>
                    <a:pt x="31155" y="101948"/>
                  </a:lnTo>
                  <a:lnTo>
                    <a:pt x="41119" y="104577"/>
                  </a:lnTo>
                  <a:lnTo>
                    <a:pt x="56139" y="112066"/>
                  </a:lnTo>
                  <a:lnTo>
                    <a:pt x="59504" y="112811"/>
                  </a:lnTo>
                  <a:lnTo>
                    <a:pt x="62806" y="112249"/>
                  </a:lnTo>
                  <a:lnTo>
                    <a:pt x="75710" y="106565"/>
                  </a:lnTo>
                  <a:lnTo>
                    <a:pt x="78902" y="105968"/>
                  </a:lnTo>
                  <a:lnTo>
                    <a:pt x="100100" y="95144"/>
                  </a:lnTo>
                  <a:lnTo>
                    <a:pt x="101511" y="93063"/>
                  </a:lnTo>
                  <a:lnTo>
                    <a:pt x="103080" y="86870"/>
                  </a:lnTo>
                  <a:lnTo>
                    <a:pt x="104286" y="54329"/>
                  </a:lnTo>
                  <a:lnTo>
                    <a:pt x="99264" y="39498"/>
                  </a:lnTo>
                  <a:lnTo>
                    <a:pt x="88085" y="23128"/>
                  </a:lnTo>
                  <a:lnTo>
                    <a:pt x="81944" y="16277"/>
                  </a:lnTo>
                  <a:lnTo>
                    <a:pt x="75686" y="12526"/>
                  </a:lnTo>
                  <a:lnTo>
                    <a:pt x="59875" y="8862"/>
                  </a:lnTo>
                  <a:lnTo>
                    <a:pt x="50357" y="3096"/>
                  </a:lnTo>
                  <a:lnTo>
                    <a:pt x="38218" y="121"/>
                  </a:lnTo>
                  <a:lnTo>
                    <a:pt x="28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SMARTInkShape-796"/>
            <p:cNvSpPr/>
            <p:nvPr>
              <p:custDataLst>
                <p:tags r:id="rId166"/>
              </p:custDataLst>
            </p:nvPr>
          </p:nvSpPr>
          <p:spPr>
            <a:xfrm>
              <a:off x="1914525" y="3864558"/>
              <a:ext cx="457201" cy="269293"/>
            </a:xfrm>
            <a:custGeom>
              <a:avLst/>
              <a:gdLst/>
              <a:ahLst/>
              <a:cxnLst/>
              <a:rect l="0" t="0" r="0" b="0"/>
              <a:pathLst>
                <a:path w="457201" h="269293">
                  <a:moveTo>
                    <a:pt x="19050" y="69267"/>
                  </a:moveTo>
                  <a:lnTo>
                    <a:pt x="19050" y="69267"/>
                  </a:lnTo>
                  <a:lnTo>
                    <a:pt x="28183" y="69267"/>
                  </a:lnTo>
                  <a:lnTo>
                    <a:pt x="28541" y="77468"/>
                  </a:lnTo>
                  <a:lnTo>
                    <a:pt x="22022" y="86135"/>
                  </a:lnTo>
                  <a:lnTo>
                    <a:pt x="19931" y="94961"/>
                  </a:lnTo>
                  <a:lnTo>
                    <a:pt x="19166" y="110580"/>
                  </a:lnTo>
                  <a:lnTo>
                    <a:pt x="16279" y="116909"/>
                  </a:lnTo>
                  <a:lnTo>
                    <a:pt x="14028" y="120079"/>
                  </a:lnTo>
                  <a:lnTo>
                    <a:pt x="10859" y="134652"/>
                  </a:lnTo>
                  <a:lnTo>
                    <a:pt x="9548" y="179432"/>
                  </a:lnTo>
                  <a:lnTo>
                    <a:pt x="9526" y="205754"/>
                  </a:lnTo>
                  <a:lnTo>
                    <a:pt x="6703" y="212125"/>
                  </a:lnTo>
                  <a:lnTo>
                    <a:pt x="2979" y="218485"/>
                  </a:lnTo>
                  <a:lnTo>
                    <a:pt x="589" y="231190"/>
                  </a:lnTo>
                  <a:lnTo>
                    <a:pt x="0" y="259756"/>
                  </a:lnTo>
                  <a:lnTo>
                    <a:pt x="0" y="212136"/>
                  </a:lnTo>
                  <a:lnTo>
                    <a:pt x="0" y="166203"/>
                  </a:lnTo>
                  <a:lnTo>
                    <a:pt x="0" y="123155"/>
                  </a:lnTo>
                  <a:lnTo>
                    <a:pt x="5056" y="81367"/>
                  </a:lnTo>
                  <a:lnTo>
                    <a:pt x="23851" y="35713"/>
                  </a:lnTo>
                  <a:lnTo>
                    <a:pt x="35648" y="18724"/>
                  </a:lnTo>
                  <a:lnTo>
                    <a:pt x="50769" y="6939"/>
                  </a:lnTo>
                  <a:lnTo>
                    <a:pt x="65955" y="291"/>
                  </a:lnTo>
                  <a:lnTo>
                    <a:pt x="71487" y="0"/>
                  </a:lnTo>
                  <a:lnTo>
                    <a:pt x="82913" y="2080"/>
                  </a:lnTo>
                  <a:lnTo>
                    <a:pt x="89948" y="7497"/>
                  </a:lnTo>
                  <a:lnTo>
                    <a:pt x="92894" y="12886"/>
                  </a:lnTo>
                  <a:lnTo>
                    <a:pt x="94940" y="28093"/>
                  </a:lnTo>
                  <a:lnTo>
                    <a:pt x="95238" y="58452"/>
                  </a:lnTo>
                  <a:lnTo>
                    <a:pt x="92422" y="67283"/>
                  </a:lnTo>
                  <a:lnTo>
                    <a:pt x="88702" y="75793"/>
                  </a:lnTo>
                  <a:lnTo>
                    <a:pt x="85549" y="91427"/>
                  </a:lnTo>
                  <a:lnTo>
                    <a:pt x="78382" y="103232"/>
                  </a:lnTo>
                  <a:lnTo>
                    <a:pt x="63369" y="119941"/>
                  </a:lnTo>
                  <a:lnTo>
                    <a:pt x="57092" y="123539"/>
                  </a:lnTo>
                  <a:lnTo>
                    <a:pt x="50774" y="126196"/>
                  </a:lnTo>
                  <a:lnTo>
                    <a:pt x="30456" y="143701"/>
                  </a:lnTo>
                  <a:lnTo>
                    <a:pt x="26589" y="144682"/>
                  </a:lnTo>
                  <a:lnTo>
                    <a:pt x="9680" y="145463"/>
                  </a:lnTo>
                  <a:lnTo>
                    <a:pt x="9571" y="140409"/>
                  </a:lnTo>
                  <a:lnTo>
                    <a:pt x="10614" y="138920"/>
                  </a:lnTo>
                  <a:lnTo>
                    <a:pt x="12367" y="137927"/>
                  </a:lnTo>
                  <a:lnTo>
                    <a:pt x="26860" y="136058"/>
                  </a:lnTo>
                  <a:lnTo>
                    <a:pt x="33123" y="135976"/>
                  </a:lnTo>
                  <a:lnTo>
                    <a:pt x="38710" y="138780"/>
                  </a:lnTo>
                  <a:lnTo>
                    <a:pt x="44721" y="142495"/>
                  </a:lnTo>
                  <a:lnTo>
                    <a:pt x="54055" y="145645"/>
                  </a:lnTo>
                  <a:lnTo>
                    <a:pt x="101600" y="189924"/>
                  </a:lnTo>
                  <a:lnTo>
                    <a:pt x="149225" y="236484"/>
                  </a:lnTo>
                  <a:lnTo>
                    <a:pt x="161925" y="242703"/>
                  </a:lnTo>
                  <a:lnTo>
                    <a:pt x="168275" y="246891"/>
                  </a:lnTo>
                  <a:lnTo>
                    <a:pt x="174625" y="248753"/>
                  </a:lnTo>
                  <a:lnTo>
                    <a:pt x="177800" y="248191"/>
                  </a:lnTo>
                  <a:lnTo>
                    <a:pt x="190500" y="242507"/>
                  </a:lnTo>
                  <a:lnTo>
                    <a:pt x="193675" y="241910"/>
                  </a:lnTo>
                  <a:lnTo>
                    <a:pt x="203200" y="236014"/>
                  </a:lnTo>
                  <a:lnTo>
                    <a:pt x="222250" y="218358"/>
                  </a:lnTo>
                  <a:lnTo>
                    <a:pt x="225778" y="209260"/>
                  </a:lnTo>
                  <a:lnTo>
                    <a:pt x="228404" y="199220"/>
                  </a:lnTo>
                  <a:lnTo>
                    <a:pt x="235891" y="184150"/>
                  </a:lnTo>
                  <a:lnTo>
                    <a:pt x="246195" y="153175"/>
                  </a:lnTo>
                  <a:lnTo>
                    <a:pt x="245622" y="150605"/>
                  </a:lnTo>
                  <a:lnTo>
                    <a:pt x="244181" y="148893"/>
                  </a:lnTo>
                  <a:lnTo>
                    <a:pt x="242163" y="147751"/>
                  </a:lnTo>
                  <a:lnTo>
                    <a:pt x="240817" y="145931"/>
                  </a:lnTo>
                  <a:lnTo>
                    <a:pt x="238479" y="137466"/>
                  </a:lnTo>
                  <a:lnTo>
                    <a:pt x="229955" y="127875"/>
                  </a:lnTo>
                  <a:lnTo>
                    <a:pt x="228445" y="128447"/>
                  </a:lnTo>
                  <a:lnTo>
                    <a:pt x="221263" y="133251"/>
                  </a:lnTo>
                  <a:lnTo>
                    <a:pt x="212433" y="136203"/>
                  </a:lnTo>
                  <a:lnTo>
                    <a:pt x="196812" y="149094"/>
                  </a:lnTo>
                  <a:lnTo>
                    <a:pt x="177797" y="180989"/>
                  </a:lnTo>
                  <a:lnTo>
                    <a:pt x="173331" y="194562"/>
                  </a:lnTo>
                  <a:lnTo>
                    <a:pt x="171499" y="233930"/>
                  </a:lnTo>
                  <a:lnTo>
                    <a:pt x="174294" y="240523"/>
                  </a:lnTo>
                  <a:lnTo>
                    <a:pt x="193841" y="262931"/>
                  </a:lnTo>
                  <a:lnTo>
                    <a:pt x="202921" y="266465"/>
                  </a:lnTo>
                  <a:lnTo>
                    <a:pt x="249386" y="269243"/>
                  </a:lnTo>
                  <a:lnTo>
                    <a:pt x="264980" y="264221"/>
                  </a:lnTo>
                  <a:lnTo>
                    <a:pt x="281608" y="253043"/>
                  </a:lnTo>
                  <a:lnTo>
                    <a:pt x="301540" y="233276"/>
                  </a:lnTo>
                  <a:lnTo>
                    <a:pt x="319609" y="205614"/>
                  </a:lnTo>
                  <a:lnTo>
                    <a:pt x="332382" y="158276"/>
                  </a:lnTo>
                  <a:lnTo>
                    <a:pt x="333375" y="117026"/>
                  </a:lnTo>
                  <a:lnTo>
                    <a:pt x="342508" y="116895"/>
                  </a:lnTo>
                  <a:lnTo>
                    <a:pt x="370963" y="144955"/>
                  </a:lnTo>
                  <a:lnTo>
                    <a:pt x="366267" y="140259"/>
                  </a:lnTo>
                  <a:lnTo>
                    <a:pt x="366945" y="136703"/>
                  </a:lnTo>
                  <a:lnTo>
                    <a:pt x="373342" y="127108"/>
                  </a:lnTo>
                  <a:lnTo>
                    <a:pt x="376953" y="124761"/>
                  </a:lnTo>
                  <a:lnTo>
                    <a:pt x="380419" y="124255"/>
                  </a:lnTo>
                  <a:lnTo>
                    <a:pt x="411392" y="134492"/>
                  </a:lnTo>
                  <a:lnTo>
                    <a:pt x="413961" y="136033"/>
                  </a:lnTo>
                  <a:lnTo>
                    <a:pt x="415674" y="138120"/>
                  </a:lnTo>
                  <a:lnTo>
                    <a:pt x="418636" y="143260"/>
                  </a:lnTo>
                  <a:lnTo>
                    <a:pt x="452988" y="181458"/>
                  </a:lnTo>
                  <a:lnTo>
                    <a:pt x="456645" y="204469"/>
                  </a:lnTo>
                  <a:lnTo>
                    <a:pt x="457199" y="248358"/>
                  </a:lnTo>
                  <a:lnTo>
                    <a:pt x="450654" y="257474"/>
                  </a:lnTo>
                  <a:lnTo>
                    <a:pt x="447709" y="269137"/>
                  </a:lnTo>
                  <a:lnTo>
                    <a:pt x="457200" y="269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0" name="SMARTInkShape-Group100"/>
          <p:cNvGrpSpPr/>
          <p:nvPr/>
        </p:nvGrpSpPr>
        <p:grpSpPr>
          <a:xfrm>
            <a:off x="4096307" y="4000631"/>
            <a:ext cx="999404" cy="314195"/>
            <a:chOff x="4096307" y="4000631"/>
            <a:chExt cx="999404" cy="314195"/>
          </a:xfrm>
        </p:grpSpPr>
        <p:sp>
          <p:nvSpPr>
            <p:cNvPr id="104" name="SMARTInkShape-797"/>
            <p:cNvSpPr/>
            <p:nvPr>
              <p:custDataLst>
                <p:tags r:id="rId149"/>
              </p:custDataLst>
            </p:nvPr>
          </p:nvSpPr>
          <p:spPr>
            <a:xfrm>
              <a:off x="4953003" y="4000631"/>
              <a:ext cx="142708" cy="152149"/>
            </a:xfrm>
            <a:custGeom>
              <a:avLst/>
              <a:gdLst/>
              <a:ahLst/>
              <a:cxnLst/>
              <a:rect l="0" t="0" r="0" b="0"/>
              <a:pathLst>
                <a:path w="142708" h="152149">
                  <a:moveTo>
                    <a:pt x="9522" y="47494"/>
                  </a:moveTo>
                  <a:lnTo>
                    <a:pt x="9522" y="47494"/>
                  </a:lnTo>
                  <a:lnTo>
                    <a:pt x="4466" y="47494"/>
                  </a:lnTo>
                  <a:lnTo>
                    <a:pt x="2976" y="48552"/>
                  </a:lnTo>
                  <a:lnTo>
                    <a:pt x="1983" y="50316"/>
                  </a:lnTo>
                  <a:lnTo>
                    <a:pt x="259" y="57195"/>
                  </a:lnTo>
                  <a:lnTo>
                    <a:pt x="31" y="70160"/>
                  </a:lnTo>
                  <a:lnTo>
                    <a:pt x="2835" y="76265"/>
                  </a:lnTo>
                  <a:lnTo>
                    <a:pt x="6550" y="82507"/>
                  </a:lnTo>
                  <a:lnTo>
                    <a:pt x="8935" y="95136"/>
                  </a:lnTo>
                  <a:lnTo>
                    <a:pt x="9522" y="142708"/>
                  </a:lnTo>
                  <a:lnTo>
                    <a:pt x="9522" y="97047"/>
                  </a:lnTo>
                  <a:lnTo>
                    <a:pt x="9522" y="93229"/>
                  </a:lnTo>
                  <a:lnTo>
                    <a:pt x="6700" y="86165"/>
                  </a:lnTo>
                  <a:lnTo>
                    <a:pt x="4466" y="82800"/>
                  </a:lnTo>
                  <a:lnTo>
                    <a:pt x="1321" y="67950"/>
                  </a:lnTo>
                  <a:lnTo>
                    <a:pt x="4" y="22118"/>
                  </a:lnTo>
                  <a:lnTo>
                    <a:pt x="0" y="15755"/>
                  </a:lnTo>
                  <a:lnTo>
                    <a:pt x="1057" y="13634"/>
                  </a:lnTo>
                  <a:lnTo>
                    <a:pt x="2821" y="12221"/>
                  </a:lnTo>
                  <a:lnTo>
                    <a:pt x="7602" y="9592"/>
                  </a:lnTo>
                  <a:lnTo>
                    <a:pt x="17331" y="1359"/>
                  </a:lnTo>
                  <a:lnTo>
                    <a:pt x="23595" y="310"/>
                  </a:lnTo>
                  <a:lnTo>
                    <a:pt x="37210" y="0"/>
                  </a:lnTo>
                  <a:lnTo>
                    <a:pt x="45817" y="2749"/>
                  </a:lnTo>
                  <a:lnTo>
                    <a:pt x="91169" y="34827"/>
                  </a:lnTo>
                  <a:lnTo>
                    <a:pt x="101329" y="45387"/>
                  </a:lnTo>
                  <a:lnTo>
                    <a:pt x="133342" y="88242"/>
                  </a:lnTo>
                  <a:lnTo>
                    <a:pt x="140048" y="102606"/>
                  </a:lnTo>
                  <a:lnTo>
                    <a:pt x="142707" y="126750"/>
                  </a:lnTo>
                  <a:lnTo>
                    <a:pt x="139976" y="133166"/>
                  </a:lnTo>
                  <a:lnTo>
                    <a:pt x="137766" y="136359"/>
                  </a:lnTo>
                  <a:lnTo>
                    <a:pt x="132490" y="139906"/>
                  </a:lnTo>
                  <a:lnTo>
                    <a:pt x="123568" y="141903"/>
                  </a:lnTo>
                  <a:lnTo>
                    <a:pt x="120477" y="142184"/>
                  </a:lnTo>
                  <a:lnTo>
                    <a:pt x="114221" y="145317"/>
                  </a:lnTo>
                  <a:lnTo>
                    <a:pt x="107914" y="149179"/>
                  </a:lnTo>
                  <a:lnTo>
                    <a:pt x="97124" y="151862"/>
                  </a:lnTo>
                  <a:lnTo>
                    <a:pt x="90746" y="152148"/>
                  </a:lnTo>
                  <a:lnTo>
                    <a:pt x="85133" y="149393"/>
                  </a:lnTo>
                  <a:lnTo>
                    <a:pt x="76197" y="142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SMARTInkShape-798"/>
            <p:cNvSpPr/>
            <p:nvPr>
              <p:custDataLst>
                <p:tags r:id="rId150"/>
              </p:custDataLst>
            </p:nvPr>
          </p:nvSpPr>
          <p:spPr>
            <a:xfrm>
              <a:off x="4733925" y="4076700"/>
              <a:ext cx="133234" cy="238126"/>
            </a:xfrm>
            <a:custGeom>
              <a:avLst/>
              <a:gdLst/>
              <a:ahLst/>
              <a:cxnLst/>
              <a:rect l="0" t="0" r="0" b="0"/>
              <a:pathLst>
                <a:path w="133234" h="238126">
                  <a:moveTo>
                    <a:pt x="0" y="0"/>
                  </a:moveTo>
                  <a:lnTo>
                    <a:pt x="0" y="0"/>
                  </a:lnTo>
                  <a:lnTo>
                    <a:pt x="24636" y="25694"/>
                  </a:lnTo>
                  <a:lnTo>
                    <a:pt x="26824" y="31881"/>
                  </a:lnTo>
                  <a:lnTo>
                    <a:pt x="28466" y="33954"/>
                  </a:lnTo>
                  <a:lnTo>
                    <a:pt x="73910" y="73914"/>
                  </a:lnTo>
                  <a:lnTo>
                    <a:pt x="83960" y="83961"/>
                  </a:lnTo>
                  <a:lnTo>
                    <a:pt x="87763" y="84941"/>
                  </a:lnTo>
                  <a:lnTo>
                    <a:pt x="90258" y="85203"/>
                  </a:lnTo>
                  <a:lnTo>
                    <a:pt x="95854" y="88315"/>
                  </a:lnTo>
                  <a:lnTo>
                    <a:pt x="98827" y="90627"/>
                  </a:lnTo>
                  <a:lnTo>
                    <a:pt x="101868" y="91110"/>
                  </a:lnTo>
                  <a:lnTo>
                    <a:pt x="104954" y="90373"/>
                  </a:lnTo>
                  <a:lnTo>
                    <a:pt x="111204" y="87791"/>
                  </a:lnTo>
                  <a:lnTo>
                    <a:pt x="121954" y="85997"/>
                  </a:lnTo>
                  <a:lnTo>
                    <a:pt x="122578" y="84848"/>
                  </a:lnTo>
                  <a:lnTo>
                    <a:pt x="123661" y="72491"/>
                  </a:lnTo>
                  <a:lnTo>
                    <a:pt x="124774" y="70553"/>
                  </a:lnTo>
                  <a:lnTo>
                    <a:pt x="126574" y="69260"/>
                  </a:lnTo>
                  <a:lnTo>
                    <a:pt x="128833" y="68398"/>
                  </a:lnTo>
                  <a:lnTo>
                    <a:pt x="130339" y="66765"/>
                  </a:lnTo>
                  <a:lnTo>
                    <a:pt x="132012" y="62129"/>
                  </a:lnTo>
                  <a:lnTo>
                    <a:pt x="133233" y="44330"/>
                  </a:lnTo>
                  <a:lnTo>
                    <a:pt x="132214" y="42253"/>
                  </a:lnTo>
                  <a:lnTo>
                    <a:pt x="130476" y="40869"/>
                  </a:lnTo>
                  <a:lnTo>
                    <a:pt x="128259" y="39946"/>
                  </a:lnTo>
                  <a:lnTo>
                    <a:pt x="126781" y="38272"/>
                  </a:lnTo>
                  <a:lnTo>
                    <a:pt x="123940" y="29015"/>
                  </a:lnTo>
                  <a:lnTo>
                    <a:pt x="109639" y="28586"/>
                  </a:lnTo>
                  <a:lnTo>
                    <a:pt x="108017" y="29641"/>
                  </a:lnTo>
                  <a:lnTo>
                    <a:pt x="106937" y="31402"/>
                  </a:lnTo>
                  <a:lnTo>
                    <a:pt x="105415" y="38938"/>
                  </a:lnTo>
                  <a:lnTo>
                    <a:pt x="104001" y="45881"/>
                  </a:lnTo>
                  <a:lnTo>
                    <a:pt x="96612" y="68575"/>
                  </a:lnTo>
                  <a:lnTo>
                    <a:pt x="92608" y="95918"/>
                  </a:lnTo>
                  <a:lnTo>
                    <a:pt x="84942" y="111676"/>
                  </a:lnTo>
                  <a:lnTo>
                    <a:pt x="82028" y="115725"/>
                  </a:lnTo>
                  <a:lnTo>
                    <a:pt x="78790" y="125870"/>
                  </a:lnTo>
                  <a:lnTo>
                    <a:pt x="74145" y="143481"/>
                  </a:lnTo>
                  <a:lnTo>
                    <a:pt x="66067" y="159282"/>
                  </a:lnTo>
                  <a:lnTo>
                    <a:pt x="63094" y="163338"/>
                  </a:lnTo>
                  <a:lnTo>
                    <a:pt x="59792" y="173489"/>
                  </a:lnTo>
                  <a:lnTo>
                    <a:pt x="57265" y="183998"/>
                  </a:lnTo>
                  <a:lnTo>
                    <a:pt x="47021" y="199368"/>
                  </a:lnTo>
                  <a:lnTo>
                    <a:pt x="42065" y="206083"/>
                  </a:lnTo>
                  <a:lnTo>
                    <a:pt x="39275" y="215813"/>
                  </a:lnTo>
                  <a:lnTo>
                    <a:pt x="38622" y="222211"/>
                  </a:lnTo>
                  <a:lnTo>
                    <a:pt x="37390" y="224341"/>
                  </a:lnTo>
                  <a:lnTo>
                    <a:pt x="35510" y="225760"/>
                  </a:lnTo>
                  <a:lnTo>
                    <a:pt x="33198" y="226707"/>
                  </a:lnTo>
                  <a:lnTo>
                    <a:pt x="31657" y="228396"/>
                  </a:lnTo>
                  <a:lnTo>
                    <a:pt x="2857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SMARTInkShape-799"/>
            <p:cNvSpPr/>
            <p:nvPr>
              <p:custDataLst>
                <p:tags r:id="rId151"/>
              </p:custDataLst>
            </p:nvPr>
          </p:nvSpPr>
          <p:spPr>
            <a:xfrm>
              <a:off x="4581525" y="4029075"/>
              <a:ext cx="104776" cy="219076"/>
            </a:xfrm>
            <a:custGeom>
              <a:avLst/>
              <a:gdLst/>
              <a:ahLst/>
              <a:cxnLst/>
              <a:rect l="0" t="0" r="0" b="0"/>
              <a:pathLst>
                <a:path w="104776" h="219076">
                  <a:moveTo>
                    <a:pt x="104775" y="0"/>
                  </a:moveTo>
                  <a:lnTo>
                    <a:pt x="104775" y="0"/>
                  </a:lnTo>
                  <a:lnTo>
                    <a:pt x="99719" y="5056"/>
                  </a:lnTo>
                  <a:lnTo>
                    <a:pt x="97236" y="10361"/>
                  </a:lnTo>
                  <a:lnTo>
                    <a:pt x="96574" y="13257"/>
                  </a:lnTo>
                  <a:lnTo>
                    <a:pt x="88965" y="26569"/>
                  </a:lnTo>
                  <a:lnTo>
                    <a:pt x="75554" y="66929"/>
                  </a:lnTo>
                  <a:lnTo>
                    <a:pt x="53937" y="111140"/>
                  </a:lnTo>
                  <a:lnTo>
                    <a:pt x="28573" y="154387"/>
                  </a:lnTo>
                  <a:lnTo>
                    <a:pt x="21872" y="169216"/>
                  </a:lnTo>
                  <a:lnTo>
                    <a:pt x="9966" y="212294"/>
                  </a:lnTo>
                  <a:lnTo>
                    <a:pt x="8761" y="214554"/>
                  </a:lnTo>
                  <a:lnTo>
                    <a:pt x="6899" y="216061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SMARTInkShape-800"/>
            <p:cNvSpPr/>
            <p:nvPr>
              <p:custDataLst>
                <p:tags r:id="rId152"/>
              </p:custDataLst>
            </p:nvPr>
          </p:nvSpPr>
          <p:spPr>
            <a:xfrm>
              <a:off x="4362460" y="4077103"/>
              <a:ext cx="142703" cy="132909"/>
            </a:xfrm>
            <a:custGeom>
              <a:avLst/>
              <a:gdLst/>
              <a:ahLst/>
              <a:cxnLst/>
              <a:rect l="0" t="0" r="0" b="0"/>
              <a:pathLst>
                <a:path w="142703" h="132909">
                  <a:moveTo>
                    <a:pt x="9515" y="37697"/>
                  </a:moveTo>
                  <a:lnTo>
                    <a:pt x="9515" y="37697"/>
                  </a:lnTo>
                  <a:lnTo>
                    <a:pt x="1314" y="37697"/>
                  </a:lnTo>
                  <a:lnTo>
                    <a:pt x="873" y="36639"/>
                  </a:lnTo>
                  <a:lnTo>
                    <a:pt x="0" y="20087"/>
                  </a:lnTo>
                  <a:lnTo>
                    <a:pt x="5049" y="14017"/>
                  </a:lnTo>
                  <a:lnTo>
                    <a:pt x="10353" y="11297"/>
                  </a:lnTo>
                  <a:lnTo>
                    <a:pt x="17324" y="9551"/>
                  </a:lnTo>
                  <a:lnTo>
                    <a:pt x="26305" y="2661"/>
                  </a:lnTo>
                  <a:lnTo>
                    <a:pt x="35186" y="505"/>
                  </a:lnTo>
                  <a:lnTo>
                    <a:pt x="41386" y="0"/>
                  </a:lnTo>
                  <a:lnTo>
                    <a:pt x="47669" y="2598"/>
                  </a:lnTo>
                  <a:lnTo>
                    <a:pt x="53989" y="6223"/>
                  </a:lnTo>
                  <a:lnTo>
                    <a:pt x="97474" y="20830"/>
                  </a:lnTo>
                  <a:lnTo>
                    <a:pt x="106816" y="25967"/>
                  </a:lnTo>
                  <a:lnTo>
                    <a:pt x="138684" y="63104"/>
                  </a:lnTo>
                  <a:lnTo>
                    <a:pt x="141626" y="72624"/>
                  </a:lnTo>
                  <a:lnTo>
                    <a:pt x="142702" y="88497"/>
                  </a:lnTo>
                  <a:lnTo>
                    <a:pt x="139971" y="94847"/>
                  </a:lnTo>
                  <a:lnTo>
                    <a:pt x="120198" y="117465"/>
                  </a:lnTo>
                  <a:lnTo>
                    <a:pt x="114094" y="120774"/>
                  </a:lnTo>
                  <a:lnTo>
                    <a:pt x="107853" y="123303"/>
                  </a:lnTo>
                  <a:lnTo>
                    <a:pt x="101551" y="127955"/>
                  </a:lnTo>
                  <a:lnTo>
                    <a:pt x="92400" y="130729"/>
                  </a:lnTo>
                  <a:lnTo>
                    <a:pt x="54081" y="132908"/>
                  </a:lnTo>
                  <a:lnTo>
                    <a:pt x="47667" y="130107"/>
                  </a:lnTo>
                  <a:lnTo>
                    <a:pt x="28696" y="114023"/>
                  </a:lnTo>
                  <a:lnTo>
                    <a:pt x="28565" y="104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SMARTInkShape-801"/>
            <p:cNvSpPr/>
            <p:nvPr>
              <p:custDataLst>
                <p:tags r:id="rId153"/>
              </p:custDataLst>
            </p:nvPr>
          </p:nvSpPr>
          <p:spPr>
            <a:xfrm>
              <a:off x="4381500" y="4124325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446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SMARTInkShape-802"/>
            <p:cNvSpPr/>
            <p:nvPr>
              <p:custDataLst>
                <p:tags r:id="rId154"/>
              </p:custDataLst>
            </p:nvPr>
          </p:nvSpPr>
          <p:spPr>
            <a:xfrm>
              <a:off x="4096307" y="4105275"/>
              <a:ext cx="189786" cy="142865"/>
            </a:xfrm>
            <a:custGeom>
              <a:avLst/>
              <a:gdLst/>
              <a:ahLst/>
              <a:cxnLst/>
              <a:rect l="0" t="0" r="0" b="0"/>
              <a:pathLst>
                <a:path w="189786" h="142865">
                  <a:moveTo>
                    <a:pt x="113743" y="28575"/>
                  </a:moveTo>
                  <a:lnTo>
                    <a:pt x="113743" y="28575"/>
                  </a:lnTo>
                  <a:lnTo>
                    <a:pt x="113743" y="23519"/>
                  </a:lnTo>
                  <a:lnTo>
                    <a:pt x="112685" y="22029"/>
                  </a:lnTo>
                  <a:lnTo>
                    <a:pt x="110921" y="21036"/>
                  </a:lnTo>
                  <a:lnTo>
                    <a:pt x="104610" y="19166"/>
                  </a:lnTo>
                  <a:lnTo>
                    <a:pt x="57848" y="19050"/>
                  </a:lnTo>
                  <a:lnTo>
                    <a:pt x="54255" y="20108"/>
                  </a:lnTo>
                  <a:lnTo>
                    <a:pt x="51859" y="21872"/>
                  </a:lnTo>
                  <a:lnTo>
                    <a:pt x="42958" y="32307"/>
                  </a:lnTo>
                  <a:lnTo>
                    <a:pt x="37128" y="35525"/>
                  </a:lnTo>
                  <a:lnTo>
                    <a:pt x="31009" y="38014"/>
                  </a:lnTo>
                  <a:lnTo>
                    <a:pt x="5786" y="60446"/>
                  </a:lnTo>
                  <a:lnTo>
                    <a:pt x="2262" y="69551"/>
                  </a:lnTo>
                  <a:lnTo>
                    <a:pt x="0" y="87587"/>
                  </a:lnTo>
                  <a:lnTo>
                    <a:pt x="2513" y="94667"/>
                  </a:lnTo>
                  <a:lnTo>
                    <a:pt x="6099" y="101341"/>
                  </a:lnTo>
                  <a:lnTo>
                    <a:pt x="7693" y="107835"/>
                  </a:lnTo>
                  <a:lnTo>
                    <a:pt x="14046" y="114249"/>
                  </a:lnTo>
                  <a:lnTo>
                    <a:pt x="22866" y="119569"/>
                  </a:lnTo>
                  <a:lnTo>
                    <a:pt x="37153" y="125806"/>
                  </a:lnTo>
                  <a:lnTo>
                    <a:pt x="40458" y="128321"/>
                  </a:lnTo>
                  <a:lnTo>
                    <a:pt x="49774" y="131115"/>
                  </a:lnTo>
                  <a:lnTo>
                    <a:pt x="66920" y="135510"/>
                  </a:lnTo>
                  <a:lnTo>
                    <a:pt x="86620" y="141420"/>
                  </a:lnTo>
                  <a:lnTo>
                    <a:pt x="134207" y="142837"/>
                  </a:lnTo>
                  <a:lnTo>
                    <a:pt x="144971" y="142864"/>
                  </a:lnTo>
                  <a:lnTo>
                    <a:pt x="167642" y="134673"/>
                  </a:lnTo>
                  <a:lnTo>
                    <a:pt x="188142" y="116051"/>
                  </a:lnTo>
                  <a:lnTo>
                    <a:pt x="189142" y="112256"/>
                  </a:lnTo>
                  <a:lnTo>
                    <a:pt x="189785" y="96140"/>
                  </a:lnTo>
                  <a:lnTo>
                    <a:pt x="187051" y="87531"/>
                  </a:lnTo>
                  <a:lnTo>
                    <a:pt x="183366" y="79120"/>
                  </a:lnTo>
                  <a:lnTo>
                    <a:pt x="180233" y="63542"/>
                  </a:lnTo>
                  <a:lnTo>
                    <a:pt x="173052" y="48261"/>
                  </a:lnTo>
                  <a:lnTo>
                    <a:pt x="172332" y="44874"/>
                  </a:lnTo>
                  <a:lnTo>
                    <a:pt x="166263" y="35051"/>
                  </a:lnTo>
                  <a:lnTo>
                    <a:pt x="139105" y="6353"/>
                  </a:lnTo>
                  <a:lnTo>
                    <a:pt x="129954" y="2824"/>
                  </a:lnTo>
                  <a:lnTo>
                    <a:pt x="946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5" name="SMARTInkShape-Group101"/>
          <p:cNvGrpSpPr/>
          <p:nvPr/>
        </p:nvGrpSpPr>
        <p:grpSpPr>
          <a:xfrm>
            <a:off x="990600" y="4353317"/>
            <a:ext cx="2171649" cy="256784"/>
            <a:chOff x="990600" y="4353317"/>
            <a:chExt cx="2171649" cy="256784"/>
          </a:xfrm>
        </p:grpSpPr>
        <p:sp>
          <p:nvSpPr>
            <p:cNvPr id="111" name="SMARTInkShape-803"/>
            <p:cNvSpPr/>
            <p:nvPr>
              <p:custDataLst>
                <p:tags r:id="rId135"/>
              </p:custDataLst>
            </p:nvPr>
          </p:nvSpPr>
          <p:spPr>
            <a:xfrm>
              <a:off x="3057701" y="4353317"/>
              <a:ext cx="104548" cy="188738"/>
            </a:xfrm>
            <a:custGeom>
              <a:avLst/>
              <a:gdLst/>
              <a:ahLst/>
              <a:cxnLst/>
              <a:rect l="0" t="0" r="0" b="0"/>
              <a:pathLst>
                <a:path w="104548" h="188738">
                  <a:moveTo>
                    <a:pt x="85549" y="9133"/>
                  </a:moveTo>
                  <a:lnTo>
                    <a:pt x="85549" y="9133"/>
                  </a:lnTo>
                  <a:lnTo>
                    <a:pt x="72292" y="9133"/>
                  </a:lnTo>
                  <a:lnTo>
                    <a:pt x="30070" y="0"/>
                  </a:lnTo>
                  <a:lnTo>
                    <a:pt x="21028" y="2605"/>
                  </a:lnTo>
                  <a:lnTo>
                    <a:pt x="13481" y="6232"/>
                  </a:lnTo>
                  <a:lnTo>
                    <a:pt x="6600" y="7844"/>
                  </a:lnTo>
                  <a:lnTo>
                    <a:pt x="4341" y="9331"/>
                  </a:lnTo>
                  <a:lnTo>
                    <a:pt x="2835" y="11382"/>
                  </a:lnTo>
                  <a:lnTo>
                    <a:pt x="419" y="17220"/>
                  </a:lnTo>
                  <a:lnTo>
                    <a:pt x="0" y="23289"/>
                  </a:lnTo>
                  <a:lnTo>
                    <a:pt x="2725" y="28830"/>
                  </a:lnTo>
                  <a:lnTo>
                    <a:pt x="4933" y="31789"/>
                  </a:lnTo>
                  <a:lnTo>
                    <a:pt x="26668" y="50112"/>
                  </a:lnTo>
                  <a:lnTo>
                    <a:pt x="35038" y="60154"/>
                  </a:lnTo>
                  <a:lnTo>
                    <a:pt x="54836" y="78047"/>
                  </a:lnTo>
                  <a:lnTo>
                    <a:pt x="63432" y="88445"/>
                  </a:lnTo>
                  <a:lnTo>
                    <a:pt x="83375" y="106565"/>
                  </a:lnTo>
                  <a:lnTo>
                    <a:pt x="101586" y="132313"/>
                  </a:lnTo>
                  <a:lnTo>
                    <a:pt x="103706" y="145114"/>
                  </a:lnTo>
                  <a:lnTo>
                    <a:pt x="104547" y="165629"/>
                  </a:lnTo>
                  <a:lnTo>
                    <a:pt x="101754" y="171467"/>
                  </a:lnTo>
                  <a:lnTo>
                    <a:pt x="99527" y="174506"/>
                  </a:lnTo>
                  <a:lnTo>
                    <a:pt x="94231" y="177882"/>
                  </a:lnTo>
                  <a:lnTo>
                    <a:pt x="79088" y="181286"/>
                  </a:lnTo>
                  <a:lnTo>
                    <a:pt x="69641" y="187024"/>
                  </a:lnTo>
                  <a:lnTo>
                    <a:pt x="63309" y="188737"/>
                  </a:lnTo>
                  <a:lnTo>
                    <a:pt x="60139" y="188136"/>
                  </a:lnTo>
                  <a:lnTo>
                    <a:pt x="47644" y="181386"/>
                  </a:lnTo>
                  <a:lnTo>
                    <a:pt x="37924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SMARTInkShape-804"/>
            <p:cNvSpPr/>
            <p:nvPr>
              <p:custDataLst>
                <p:tags r:id="rId136"/>
              </p:custDataLst>
            </p:nvPr>
          </p:nvSpPr>
          <p:spPr>
            <a:xfrm>
              <a:off x="2867025" y="4486275"/>
              <a:ext cx="104776" cy="9492"/>
            </a:xfrm>
            <a:custGeom>
              <a:avLst/>
              <a:gdLst/>
              <a:ahLst/>
              <a:cxnLst/>
              <a:rect l="0" t="0" r="0" b="0"/>
              <a:pathLst>
                <a:path w="104776" h="949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35647" y="9491"/>
                  </a:lnTo>
                  <a:lnTo>
                    <a:pt x="82434" y="58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SMARTInkShape-805"/>
            <p:cNvSpPr/>
            <p:nvPr>
              <p:custDataLst>
                <p:tags r:id="rId137"/>
              </p:custDataLst>
            </p:nvPr>
          </p:nvSpPr>
          <p:spPr>
            <a:xfrm>
              <a:off x="2857500" y="4410075"/>
              <a:ext cx="123826" cy="36777"/>
            </a:xfrm>
            <a:custGeom>
              <a:avLst/>
              <a:gdLst/>
              <a:ahLst/>
              <a:cxnLst/>
              <a:rect l="0" t="0" r="0" b="0"/>
              <a:pathLst>
                <a:path w="123826" h="36777">
                  <a:moveTo>
                    <a:pt x="0" y="28575"/>
                  </a:moveTo>
                  <a:lnTo>
                    <a:pt x="0" y="28575"/>
                  </a:lnTo>
                  <a:lnTo>
                    <a:pt x="0" y="36776"/>
                  </a:lnTo>
                  <a:lnTo>
                    <a:pt x="0" y="32651"/>
                  </a:lnTo>
                  <a:lnTo>
                    <a:pt x="1058" y="31293"/>
                  </a:lnTo>
                  <a:lnTo>
                    <a:pt x="5057" y="29783"/>
                  </a:lnTo>
                  <a:lnTo>
                    <a:pt x="29659" y="25912"/>
                  </a:lnTo>
                  <a:lnTo>
                    <a:pt x="47946" y="21084"/>
                  </a:lnTo>
                  <a:lnTo>
                    <a:pt x="95238" y="10968"/>
                  </a:lnTo>
                  <a:lnTo>
                    <a:pt x="105008" y="875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SMARTInkShape-806"/>
            <p:cNvSpPr/>
            <p:nvPr>
              <p:custDataLst>
                <p:tags r:id="rId138"/>
              </p:custDataLst>
            </p:nvPr>
          </p:nvSpPr>
          <p:spPr>
            <a:xfrm>
              <a:off x="2861537" y="4362461"/>
              <a:ext cx="100739" cy="150898"/>
            </a:xfrm>
            <a:custGeom>
              <a:avLst/>
              <a:gdLst/>
              <a:ahLst/>
              <a:cxnLst/>
              <a:rect l="0" t="0" r="0" b="0"/>
              <a:pathLst>
                <a:path w="100739" h="150898">
                  <a:moveTo>
                    <a:pt x="5488" y="57139"/>
                  </a:moveTo>
                  <a:lnTo>
                    <a:pt x="5488" y="57139"/>
                  </a:lnTo>
                  <a:lnTo>
                    <a:pt x="5488" y="103485"/>
                  </a:lnTo>
                  <a:lnTo>
                    <a:pt x="5488" y="150897"/>
                  </a:lnTo>
                  <a:lnTo>
                    <a:pt x="5488" y="138161"/>
                  </a:lnTo>
                  <a:lnTo>
                    <a:pt x="2666" y="132660"/>
                  </a:lnTo>
                  <a:lnTo>
                    <a:pt x="432" y="129711"/>
                  </a:lnTo>
                  <a:lnTo>
                    <a:pt x="0" y="125629"/>
                  </a:lnTo>
                  <a:lnTo>
                    <a:pt x="7896" y="92987"/>
                  </a:lnTo>
                  <a:lnTo>
                    <a:pt x="26587" y="45570"/>
                  </a:lnTo>
                  <a:lnTo>
                    <a:pt x="34670" y="30781"/>
                  </a:lnTo>
                  <a:lnTo>
                    <a:pt x="51267" y="11525"/>
                  </a:lnTo>
                  <a:lnTo>
                    <a:pt x="66899" y="3365"/>
                  </a:lnTo>
                  <a:lnTo>
                    <a:pt x="81309" y="285"/>
                  </a:lnTo>
                  <a:lnTo>
                    <a:pt x="90765" y="0"/>
                  </a:lnTo>
                  <a:lnTo>
                    <a:pt x="100738" y="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SMARTInkShape-807"/>
            <p:cNvSpPr/>
            <p:nvPr>
              <p:custDataLst>
                <p:tags r:id="rId139"/>
              </p:custDataLst>
            </p:nvPr>
          </p:nvSpPr>
          <p:spPr>
            <a:xfrm>
              <a:off x="2676574" y="4410075"/>
              <a:ext cx="123777" cy="132898"/>
            </a:xfrm>
            <a:custGeom>
              <a:avLst/>
              <a:gdLst/>
              <a:ahLst/>
              <a:cxnLst/>
              <a:rect l="0" t="0" r="0" b="0"/>
              <a:pathLst>
                <a:path w="123777" h="132898">
                  <a:moveTo>
                    <a:pt x="123776" y="0"/>
                  </a:moveTo>
                  <a:lnTo>
                    <a:pt x="123776" y="0"/>
                  </a:lnTo>
                  <a:lnTo>
                    <a:pt x="118720" y="0"/>
                  </a:lnTo>
                  <a:lnTo>
                    <a:pt x="117230" y="1058"/>
                  </a:lnTo>
                  <a:lnTo>
                    <a:pt x="116237" y="2822"/>
                  </a:lnTo>
                  <a:lnTo>
                    <a:pt x="115575" y="5056"/>
                  </a:lnTo>
                  <a:lnTo>
                    <a:pt x="114075" y="6546"/>
                  </a:lnTo>
                  <a:lnTo>
                    <a:pt x="104064" y="11759"/>
                  </a:lnTo>
                  <a:lnTo>
                    <a:pt x="59707" y="41314"/>
                  </a:lnTo>
                  <a:lnTo>
                    <a:pt x="50145" y="50465"/>
                  </a:lnTo>
                  <a:lnTo>
                    <a:pt x="19068" y="97310"/>
                  </a:lnTo>
                  <a:lnTo>
                    <a:pt x="1208" y="123338"/>
                  </a:lnTo>
                  <a:lnTo>
                    <a:pt x="0" y="132897"/>
                  </a:lnTo>
                  <a:lnTo>
                    <a:pt x="9476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SMARTInkShape-808"/>
            <p:cNvSpPr/>
            <p:nvPr>
              <p:custDataLst>
                <p:tags r:id="rId140"/>
              </p:custDataLst>
            </p:nvPr>
          </p:nvSpPr>
          <p:spPr>
            <a:xfrm>
              <a:off x="2667000" y="4391025"/>
              <a:ext cx="133351" cy="123826"/>
            </a:xfrm>
            <a:custGeom>
              <a:avLst/>
              <a:gdLst/>
              <a:ahLst/>
              <a:cxnLst/>
              <a:rect l="0" t="0" r="0" b="0"/>
              <a:pathLst>
                <a:path w="133351" h="12382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2" y="19298"/>
                  </a:lnTo>
                  <a:lnTo>
                    <a:pt x="13257" y="31799"/>
                  </a:lnTo>
                  <a:lnTo>
                    <a:pt x="36188" y="50454"/>
                  </a:lnTo>
                  <a:lnTo>
                    <a:pt x="50422" y="68528"/>
                  </a:lnTo>
                  <a:lnTo>
                    <a:pt x="96699" y="98391"/>
                  </a:lnTo>
                  <a:lnTo>
                    <a:pt x="110784" y="110060"/>
                  </a:lnTo>
                  <a:lnTo>
                    <a:pt x="117323" y="112416"/>
                  </a:lnTo>
                  <a:lnTo>
                    <a:pt x="119491" y="114102"/>
                  </a:lnTo>
                  <a:lnTo>
                    <a:pt x="123599" y="120474"/>
                  </a:lnTo>
                  <a:lnTo>
                    <a:pt x="1333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SMARTInkShape-809"/>
            <p:cNvSpPr/>
            <p:nvPr>
              <p:custDataLst>
                <p:tags r:id="rId141"/>
              </p:custDataLst>
            </p:nvPr>
          </p:nvSpPr>
          <p:spPr>
            <a:xfrm>
              <a:off x="2466975" y="44672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22390" y="19050"/>
                  </a:lnTo>
                  <a:lnTo>
                    <a:pt x="66929" y="10114"/>
                  </a:lnTo>
                  <a:lnTo>
                    <a:pt x="82012" y="964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SMARTInkShape-810"/>
            <p:cNvSpPr/>
            <p:nvPr>
              <p:custDataLst>
                <p:tags r:id="rId142"/>
              </p:custDataLst>
            </p:nvPr>
          </p:nvSpPr>
          <p:spPr>
            <a:xfrm>
              <a:off x="2266950" y="4410111"/>
              <a:ext cx="314326" cy="133315"/>
            </a:xfrm>
            <a:custGeom>
              <a:avLst/>
              <a:gdLst/>
              <a:ahLst/>
              <a:cxnLst/>
              <a:rect l="0" t="0" r="0" b="0"/>
              <a:pathLst>
                <a:path w="314326" h="133315">
                  <a:moveTo>
                    <a:pt x="0" y="19014"/>
                  </a:moveTo>
                  <a:lnTo>
                    <a:pt x="0" y="19014"/>
                  </a:lnTo>
                  <a:lnTo>
                    <a:pt x="33298" y="17956"/>
                  </a:lnTo>
                  <a:lnTo>
                    <a:pt x="69986" y="10372"/>
                  </a:lnTo>
                  <a:lnTo>
                    <a:pt x="88940" y="8692"/>
                  </a:lnTo>
                  <a:lnTo>
                    <a:pt x="127003" y="869"/>
                  </a:lnTo>
                  <a:lnTo>
                    <a:pt x="164543" y="0"/>
                  </a:lnTo>
                  <a:lnTo>
                    <a:pt x="171202" y="2802"/>
                  </a:lnTo>
                  <a:lnTo>
                    <a:pt x="177690" y="6517"/>
                  </a:lnTo>
                  <a:lnTo>
                    <a:pt x="184101" y="8168"/>
                  </a:lnTo>
                  <a:lnTo>
                    <a:pt x="186234" y="9667"/>
                  </a:lnTo>
                  <a:lnTo>
                    <a:pt x="187656" y="11724"/>
                  </a:lnTo>
                  <a:lnTo>
                    <a:pt x="189236" y="16832"/>
                  </a:lnTo>
                  <a:lnTo>
                    <a:pt x="190490" y="60493"/>
                  </a:lnTo>
                  <a:lnTo>
                    <a:pt x="190500" y="107904"/>
                  </a:lnTo>
                  <a:lnTo>
                    <a:pt x="190500" y="122300"/>
                  </a:lnTo>
                  <a:lnTo>
                    <a:pt x="190500" y="109561"/>
                  </a:lnTo>
                  <a:lnTo>
                    <a:pt x="193322" y="104060"/>
                  </a:lnTo>
                  <a:lnTo>
                    <a:pt x="197046" y="98087"/>
                  </a:lnTo>
                  <a:lnTo>
                    <a:pt x="211732" y="54875"/>
                  </a:lnTo>
                  <a:lnTo>
                    <a:pt x="215812" y="43419"/>
                  </a:lnTo>
                  <a:lnTo>
                    <a:pt x="219166" y="26128"/>
                  </a:lnTo>
                  <a:lnTo>
                    <a:pt x="227149" y="11889"/>
                  </a:lnTo>
                  <a:lnTo>
                    <a:pt x="236674" y="1499"/>
                  </a:lnTo>
                  <a:lnTo>
                    <a:pt x="238216" y="2046"/>
                  </a:lnTo>
                  <a:lnTo>
                    <a:pt x="260780" y="22642"/>
                  </a:lnTo>
                  <a:lnTo>
                    <a:pt x="272077" y="41525"/>
                  </a:lnTo>
                  <a:lnTo>
                    <a:pt x="283465" y="69756"/>
                  </a:lnTo>
                  <a:lnTo>
                    <a:pt x="300645" y="98301"/>
                  </a:lnTo>
                  <a:lnTo>
                    <a:pt x="303979" y="113619"/>
                  </a:lnTo>
                  <a:lnTo>
                    <a:pt x="304253" y="117010"/>
                  </a:lnTo>
                  <a:lnTo>
                    <a:pt x="307379" y="123598"/>
                  </a:lnTo>
                  <a:lnTo>
                    <a:pt x="314325" y="133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SMARTInkShape-811"/>
            <p:cNvSpPr/>
            <p:nvPr>
              <p:custDataLst>
                <p:tags r:id="rId143"/>
              </p:custDataLst>
            </p:nvPr>
          </p:nvSpPr>
          <p:spPr>
            <a:xfrm>
              <a:off x="1876459" y="4471286"/>
              <a:ext cx="171417" cy="100715"/>
            </a:xfrm>
            <a:custGeom>
              <a:avLst/>
              <a:gdLst/>
              <a:ahLst/>
              <a:cxnLst/>
              <a:rect l="0" t="0" r="0" b="0"/>
              <a:pathLst>
                <a:path w="171417" h="100715">
                  <a:moveTo>
                    <a:pt x="9491" y="14989"/>
                  </a:moveTo>
                  <a:lnTo>
                    <a:pt x="9491" y="14989"/>
                  </a:lnTo>
                  <a:lnTo>
                    <a:pt x="358" y="14989"/>
                  </a:lnTo>
                  <a:lnTo>
                    <a:pt x="0" y="23190"/>
                  </a:lnTo>
                  <a:lnTo>
                    <a:pt x="1047" y="23631"/>
                  </a:lnTo>
                  <a:lnTo>
                    <a:pt x="5033" y="24122"/>
                  </a:lnTo>
                  <a:lnTo>
                    <a:pt x="10332" y="21517"/>
                  </a:lnTo>
                  <a:lnTo>
                    <a:pt x="16215" y="17890"/>
                  </a:lnTo>
                  <a:lnTo>
                    <a:pt x="26535" y="15849"/>
                  </a:lnTo>
                  <a:lnTo>
                    <a:pt x="42528" y="14185"/>
                  </a:lnTo>
                  <a:lnTo>
                    <a:pt x="72908" y="6369"/>
                  </a:lnTo>
                  <a:lnTo>
                    <a:pt x="96917" y="5583"/>
                  </a:lnTo>
                  <a:lnTo>
                    <a:pt x="104086" y="2695"/>
                  </a:lnTo>
                  <a:lnTo>
                    <a:pt x="107479" y="443"/>
                  </a:lnTo>
                  <a:lnTo>
                    <a:pt x="110800" y="0"/>
                  </a:lnTo>
                  <a:lnTo>
                    <a:pt x="117312" y="2330"/>
                  </a:lnTo>
                  <a:lnTo>
                    <a:pt x="118413" y="3375"/>
                  </a:lnTo>
                  <a:lnTo>
                    <a:pt x="118089" y="4071"/>
                  </a:lnTo>
                  <a:lnTo>
                    <a:pt x="116815" y="4535"/>
                  </a:lnTo>
                  <a:lnTo>
                    <a:pt x="115965" y="5904"/>
                  </a:lnTo>
                  <a:lnTo>
                    <a:pt x="115021" y="10245"/>
                  </a:lnTo>
                  <a:lnTo>
                    <a:pt x="113711" y="11827"/>
                  </a:lnTo>
                  <a:lnTo>
                    <a:pt x="101075" y="19629"/>
                  </a:lnTo>
                  <a:lnTo>
                    <a:pt x="63462" y="56276"/>
                  </a:lnTo>
                  <a:lnTo>
                    <a:pt x="59936" y="62619"/>
                  </a:lnTo>
                  <a:lnTo>
                    <a:pt x="57673" y="75315"/>
                  </a:lnTo>
                  <a:lnTo>
                    <a:pt x="57281" y="84839"/>
                  </a:lnTo>
                  <a:lnTo>
                    <a:pt x="58284" y="86956"/>
                  </a:lnTo>
                  <a:lnTo>
                    <a:pt x="60012" y="88367"/>
                  </a:lnTo>
                  <a:lnTo>
                    <a:pt x="86781" y="98480"/>
                  </a:lnTo>
                  <a:lnTo>
                    <a:pt x="126709" y="100518"/>
                  </a:lnTo>
                  <a:lnTo>
                    <a:pt x="171416" y="100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SMARTInkShape-812"/>
            <p:cNvSpPr/>
            <p:nvPr>
              <p:custDataLst>
                <p:tags r:id="rId144"/>
              </p:custDataLst>
            </p:nvPr>
          </p:nvSpPr>
          <p:spPr>
            <a:xfrm>
              <a:off x="1877749" y="4420963"/>
              <a:ext cx="93927" cy="122427"/>
            </a:xfrm>
            <a:custGeom>
              <a:avLst/>
              <a:gdLst/>
              <a:ahLst/>
              <a:cxnLst/>
              <a:rect l="0" t="0" r="0" b="0"/>
              <a:pathLst>
                <a:path w="93927" h="122427">
                  <a:moveTo>
                    <a:pt x="8201" y="84362"/>
                  </a:moveTo>
                  <a:lnTo>
                    <a:pt x="8201" y="84362"/>
                  </a:lnTo>
                  <a:lnTo>
                    <a:pt x="8201" y="122426"/>
                  </a:lnTo>
                  <a:lnTo>
                    <a:pt x="8201" y="117395"/>
                  </a:lnTo>
                  <a:lnTo>
                    <a:pt x="7143" y="115909"/>
                  </a:lnTo>
                  <a:lnTo>
                    <a:pt x="5379" y="114918"/>
                  </a:lnTo>
                  <a:lnTo>
                    <a:pt x="3145" y="114258"/>
                  </a:lnTo>
                  <a:lnTo>
                    <a:pt x="1655" y="111701"/>
                  </a:lnTo>
                  <a:lnTo>
                    <a:pt x="0" y="103215"/>
                  </a:lnTo>
                  <a:lnTo>
                    <a:pt x="2087" y="95211"/>
                  </a:lnTo>
                  <a:lnTo>
                    <a:pt x="5484" y="88125"/>
                  </a:lnTo>
                  <a:lnTo>
                    <a:pt x="17881" y="40799"/>
                  </a:lnTo>
                  <a:lnTo>
                    <a:pt x="35025" y="19603"/>
                  </a:lnTo>
                  <a:lnTo>
                    <a:pt x="41314" y="13198"/>
                  </a:lnTo>
                  <a:lnTo>
                    <a:pt x="46906" y="10401"/>
                  </a:lnTo>
                  <a:lnTo>
                    <a:pt x="62256" y="7398"/>
                  </a:lnTo>
                  <a:lnTo>
                    <a:pt x="74892" y="681"/>
                  </a:lnTo>
                  <a:lnTo>
                    <a:pt x="78061" y="0"/>
                  </a:lnTo>
                  <a:lnTo>
                    <a:pt x="80175" y="604"/>
                  </a:lnTo>
                  <a:lnTo>
                    <a:pt x="81583" y="2065"/>
                  </a:lnTo>
                  <a:lnTo>
                    <a:pt x="83844" y="6958"/>
                  </a:lnTo>
                  <a:lnTo>
                    <a:pt x="86976" y="7626"/>
                  </a:lnTo>
                  <a:lnTo>
                    <a:pt x="93926" y="8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SMARTInkShape-813"/>
            <p:cNvSpPr/>
            <p:nvPr>
              <p:custDataLst>
                <p:tags r:id="rId145"/>
              </p:custDataLst>
            </p:nvPr>
          </p:nvSpPr>
          <p:spPr>
            <a:xfrm>
              <a:off x="1685925" y="4419650"/>
              <a:ext cx="161926" cy="171282"/>
            </a:xfrm>
            <a:custGeom>
              <a:avLst/>
              <a:gdLst/>
              <a:ahLst/>
              <a:cxnLst/>
              <a:rect l="0" t="0" r="0" b="0"/>
              <a:pathLst>
                <a:path w="161926" h="171282">
                  <a:moveTo>
                    <a:pt x="0" y="123775"/>
                  </a:moveTo>
                  <a:lnTo>
                    <a:pt x="0" y="123775"/>
                  </a:lnTo>
                  <a:lnTo>
                    <a:pt x="0" y="142787"/>
                  </a:lnTo>
                  <a:lnTo>
                    <a:pt x="0" y="97491"/>
                  </a:lnTo>
                  <a:lnTo>
                    <a:pt x="1058" y="64152"/>
                  </a:lnTo>
                  <a:lnTo>
                    <a:pt x="16247" y="35019"/>
                  </a:lnTo>
                  <a:lnTo>
                    <a:pt x="24452" y="23159"/>
                  </a:lnTo>
                  <a:lnTo>
                    <a:pt x="30583" y="9669"/>
                  </a:lnTo>
                  <a:lnTo>
                    <a:pt x="33088" y="6429"/>
                  </a:lnTo>
                  <a:lnTo>
                    <a:pt x="38695" y="2830"/>
                  </a:lnTo>
                  <a:lnTo>
                    <a:pt x="50917" y="519"/>
                  </a:lnTo>
                  <a:lnTo>
                    <a:pt x="64804" y="0"/>
                  </a:lnTo>
                  <a:lnTo>
                    <a:pt x="71177" y="5021"/>
                  </a:lnTo>
                  <a:lnTo>
                    <a:pt x="73968" y="10318"/>
                  </a:lnTo>
                  <a:lnTo>
                    <a:pt x="76004" y="28599"/>
                  </a:lnTo>
                  <a:lnTo>
                    <a:pt x="76161" y="41239"/>
                  </a:lnTo>
                  <a:lnTo>
                    <a:pt x="73361" y="47581"/>
                  </a:lnTo>
                  <a:lnTo>
                    <a:pt x="38078" y="95026"/>
                  </a:lnTo>
                  <a:lnTo>
                    <a:pt x="32799" y="101472"/>
                  </a:lnTo>
                  <a:lnTo>
                    <a:pt x="30452" y="107866"/>
                  </a:lnTo>
                  <a:lnTo>
                    <a:pt x="28768" y="109994"/>
                  </a:lnTo>
                  <a:lnTo>
                    <a:pt x="22400" y="114047"/>
                  </a:lnTo>
                  <a:lnTo>
                    <a:pt x="19491" y="122285"/>
                  </a:lnTo>
                  <a:lnTo>
                    <a:pt x="19181" y="128390"/>
                  </a:lnTo>
                  <a:lnTo>
                    <a:pt x="20196" y="130027"/>
                  </a:lnTo>
                  <a:lnTo>
                    <a:pt x="21930" y="131118"/>
                  </a:lnTo>
                  <a:lnTo>
                    <a:pt x="24145" y="131845"/>
                  </a:lnTo>
                  <a:lnTo>
                    <a:pt x="47700" y="149719"/>
                  </a:lnTo>
                  <a:lnTo>
                    <a:pt x="92873" y="162642"/>
                  </a:lnTo>
                  <a:lnTo>
                    <a:pt x="116117" y="170038"/>
                  </a:lnTo>
                  <a:lnTo>
                    <a:pt x="136406" y="171281"/>
                  </a:lnTo>
                  <a:lnTo>
                    <a:pt x="142822" y="168525"/>
                  </a:lnTo>
                  <a:lnTo>
                    <a:pt x="150508" y="163188"/>
                  </a:lnTo>
                  <a:lnTo>
                    <a:pt x="161925" y="161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SMARTInkShape-814"/>
            <p:cNvSpPr/>
            <p:nvPr>
              <p:custDataLst>
                <p:tags r:id="rId146"/>
              </p:custDataLst>
            </p:nvPr>
          </p:nvSpPr>
          <p:spPr>
            <a:xfrm>
              <a:off x="1497190" y="4476750"/>
              <a:ext cx="121619" cy="114170"/>
            </a:xfrm>
            <a:custGeom>
              <a:avLst/>
              <a:gdLst/>
              <a:ahLst/>
              <a:cxnLst/>
              <a:rect l="0" t="0" r="0" b="0"/>
              <a:pathLst>
                <a:path w="121619" h="114170">
                  <a:moveTo>
                    <a:pt x="74435" y="9525"/>
                  </a:moveTo>
                  <a:lnTo>
                    <a:pt x="74435" y="9525"/>
                  </a:lnTo>
                  <a:lnTo>
                    <a:pt x="42278" y="9525"/>
                  </a:lnTo>
                  <a:lnTo>
                    <a:pt x="36154" y="12347"/>
                  </a:lnTo>
                  <a:lnTo>
                    <a:pt x="23599" y="22782"/>
                  </a:lnTo>
                  <a:lnTo>
                    <a:pt x="20091" y="28823"/>
                  </a:lnTo>
                  <a:lnTo>
                    <a:pt x="17474" y="35035"/>
                  </a:lnTo>
                  <a:lnTo>
                    <a:pt x="882" y="57156"/>
                  </a:lnTo>
                  <a:lnTo>
                    <a:pt x="0" y="60329"/>
                  </a:lnTo>
                  <a:lnTo>
                    <a:pt x="470" y="63503"/>
                  </a:lnTo>
                  <a:lnTo>
                    <a:pt x="6006" y="76201"/>
                  </a:lnTo>
                  <a:lnTo>
                    <a:pt x="6591" y="79375"/>
                  </a:lnTo>
                  <a:lnTo>
                    <a:pt x="12470" y="88900"/>
                  </a:lnTo>
                  <a:lnTo>
                    <a:pt x="20915" y="98425"/>
                  </a:lnTo>
                  <a:lnTo>
                    <a:pt x="29834" y="101953"/>
                  </a:lnTo>
                  <a:lnTo>
                    <a:pt x="39796" y="104579"/>
                  </a:lnTo>
                  <a:lnTo>
                    <a:pt x="52412" y="110949"/>
                  </a:lnTo>
                  <a:lnTo>
                    <a:pt x="86709" y="114169"/>
                  </a:lnTo>
                  <a:lnTo>
                    <a:pt x="93296" y="111420"/>
                  </a:lnTo>
                  <a:lnTo>
                    <a:pt x="99751" y="107728"/>
                  </a:lnTo>
                  <a:lnTo>
                    <a:pt x="106148" y="106088"/>
                  </a:lnTo>
                  <a:lnTo>
                    <a:pt x="108277" y="104592"/>
                  </a:lnTo>
                  <a:lnTo>
                    <a:pt x="109696" y="102536"/>
                  </a:lnTo>
                  <a:lnTo>
                    <a:pt x="112332" y="97430"/>
                  </a:lnTo>
                  <a:lnTo>
                    <a:pt x="117031" y="91633"/>
                  </a:lnTo>
                  <a:lnTo>
                    <a:pt x="119825" y="82706"/>
                  </a:lnTo>
                  <a:lnTo>
                    <a:pt x="121618" y="64785"/>
                  </a:lnTo>
                  <a:lnTo>
                    <a:pt x="119042" y="57721"/>
                  </a:lnTo>
                  <a:lnTo>
                    <a:pt x="90258" y="16277"/>
                  </a:lnTo>
                  <a:lnTo>
                    <a:pt x="83937" y="12526"/>
                  </a:lnTo>
                  <a:lnTo>
                    <a:pt x="77600" y="9800"/>
                  </a:lnTo>
                  <a:lnTo>
                    <a:pt x="68082" y="3374"/>
                  </a:lnTo>
                  <a:lnTo>
                    <a:pt x="58559" y="1000"/>
                  </a:lnTo>
                  <a:lnTo>
                    <a:pt x="36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SMARTInkShape-815"/>
            <p:cNvSpPr/>
            <p:nvPr>
              <p:custDataLst>
                <p:tags r:id="rId147"/>
              </p:custDataLst>
            </p:nvPr>
          </p:nvSpPr>
          <p:spPr>
            <a:xfrm>
              <a:off x="1162050" y="4476882"/>
              <a:ext cx="247651" cy="133219"/>
            </a:xfrm>
            <a:custGeom>
              <a:avLst/>
              <a:gdLst/>
              <a:ahLst/>
              <a:cxnLst/>
              <a:rect l="0" t="0" r="0" b="0"/>
              <a:pathLst>
                <a:path w="247651" h="133219">
                  <a:moveTo>
                    <a:pt x="9525" y="66543"/>
                  </a:moveTo>
                  <a:lnTo>
                    <a:pt x="9525" y="66543"/>
                  </a:lnTo>
                  <a:lnTo>
                    <a:pt x="1324" y="74744"/>
                  </a:lnTo>
                  <a:lnTo>
                    <a:pt x="392" y="80732"/>
                  </a:lnTo>
                  <a:lnTo>
                    <a:pt x="0" y="127261"/>
                  </a:lnTo>
                  <a:lnTo>
                    <a:pt x="0" y="133172"/>
                  </a:lnTo>
                  <a:lnTo>
                    <a:pt x="0" y="119957"/>
                  </a:lnTo>
                  <a:lnTo>
                    <a:pt x="2822" y="113918"/>
                  </a:lnTo>
                  <a:lnTo>
                    <a:pt x="6546" y="107707"/>
                  </a:lnTo>
                  <a:lnTo>
                    <a:pt x="8936" y="95096"/>
                  </a:lnTo>
                  <a:lnTo>
                    <a:pt x="10322" y="87700"/>
                  </a:lnTo>
                  <a:lnTo>
                    <a:pt x="21268" y="57606"/>
                  </a:lnTo>
                  <a:lnTo>
                    <a:pt x="23704" y="54235"/>
                  </a:lnTo>
                  <a:lnTo>
                    <a:pt x="26410" y="44845"/>
                  </a:lnTo>
                  <a:lnTo>
                    <a:pt x="28671" y="34674"/>
                  </a:lnTo>
                  <a:lnTo>
                    <a:pt x="35924" y="19521"/>
                  </a:lnTo>
                  <a:lnTo>
                    <a:pt x="36649" y="16145"/>
                  </a:lnTo>
                  <a:lnTo>
                    <a:pt x="38191" y="13894"/>
                  </a:lnTo>
                  <a:lnTo>
                    <a:pt x="40278" y="12394"/>
                  </a:lnTo>
                  <a:lnTo>
                    <a:pt x="45418" y="9668"/>
                  </a:lnTo>
                  <a:lnTo>
                    <a:pt x="55396" y="1368"/>
                  </a:lnTo>
                  <a:lnTo>
                    <a:pt x="61687" y="313"/>
                  </a:lnTo>
                  <a:lnTo>
                    <a:pt x="70254" y="0"/>
                  </a:lnTo>
                  <a:lnTo>
                    <a:pt x="72236" y="1014"/>
                  </a:lnTo>
                  <a:lnTo>
                    <a:pt x="73557" y="2749"/>
                  </a:lnTo>
                  <a:lnTo>
                    <a:pt x="76084" y="7499"/>
                  </a:lnTo>
                  <a:lnTo>
                    <a:pt x="82398" y="16122"/>
                  </a:lnTo>
                  <a:lnTo>
                    <a:pt x="85797" y="25380"/>
                  </a:lnTo>
                  <a:lnTo>
                    <a:pt x="91979" y="34826"/>
                  </a:lnTo>
                  <a:lnTo>
                    <a:pt x="95339" y="44328"/>
                  </a:lnTo>
                  <a:lnTo>
                    <a:pt x="101509" y="53846"/>
                  </a:lnTo>
                  <a:lnTo>
                    <a:pt x="103807" y="63369"/>
                  </a:lnTo>
                  <a:lnTo>
                    <a:pt x="104774" y="104086"/>
                  </a:lnTo>
                  <a:lnTo>
                    <a:pt x="112976" y="104594"/>
                  </a:lnTo>
                  <a:lnTo>
                    <a:pt x="113417" y="103552"/>
                  </a:lnTo>
                  <a:lnTo>
                    <a:pt x="115281" y="88394"/>
                  </a:lnTo>
                  <a:lnTo>
                    <a:pt x="120823" y="78074"/>
                  </a:lnTo>
                  <a:lnTo>
                    <a:pt x="123994" y="63139"/>
                  </a:lnTo>
                  <a:lnTo>
                    <a:pt x="131166" y="51541"/>
                  </a:lnTo>
                  <a:lnTo>
                    <a:pt x="165111" y="15753"/>
                  </a:lnTo>
                  <a:lnTo>
                    <a:pt x="171455" y="12220"/>
                  </a:lnTo>
                  <a:lnTo>
                    <a:pt x="180780" y="9765"/>
                  </a:lnTo>
                  <a:lnTo>
                    <a:pt x="185474" y="9558"/>
                  </a:lnTo>
                  <a:lnTo>
                    <a:pt x="191089" y="12289"/>
                  </a:lnTo>
                  <a:lnTo>
                    <a:pt x="194067" y="14499"/>
                  </a:lnTo>
                  <a:lnTo>
                    <a:pt x="197377" y="19776"/>
                  </a:lnTo>
                  <a:lnTo>
                    <a:pt x="199907" y="25649"/>
                  </a:lnTo>
                  <a:lnTo>
                    <a:pt x="206222" y="34906"/>
                  </a:lnTo>
                  <a:lnTo>
                    <a:pt x="208564" y="44352"/>
                  </a:lnTo>
                  <a:lnTo>
                    <a:pt x="209112" y="50683"/>
                  </a:lnTo>
                  <a:lnTo>
                    <a:pt x="212177" y="57025"/>
                  </a:lnTo>
                  <a:lnTo>
                    <a:pt x="214477" y="60198"/>
                  </a:lnTo>
                  <a:lnTo>
                    <a:pt x="217713" y="74776"/>
                  </a:lnTo>
                  <a:lnTo>
                    <a:pt x="219864" y="91061"/>
                  </a:lnTo>
                  <a:lnTo>
                    <a:pt x="226561" y="104469"/>
                  </a:lnTo>
                  <a:lnTo>
                    <a:pt x="229390" y="120495"/>
                  </a:lnTo>
                  <a:lnTo>
                    <a:pt x="233537" y="126858"/>
                  </a:lnTo>
                  <a:lnTo>
                    <a:pt x="238908" y="130391"/>
                  </a:lnTo>
                  <a:lnTo>
                    <a:pt x="247650" y="133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SMARTInkShape-816"/>
            <p:cNvSpPr/>
            <p:nvPr>
              <p:custDataLst>
                <p:tags r:id="rId148"/>
              </p:custDataLst>
            </p:nvPr>
          </p:nvSpPr>
          <p:spPr>
            <a:xfrm>
              <a:off x="990600" y="4524491"/>
              <a:ext cx="38101" cy="37985"/>
            </a:xfrm>
            <a:custGeom>
              <a:avLst/>
              <a:gdLst/>
              <a:ahLst/>
              <a:cxnLst/>
              <a:rect l="0" t="0" r="0" b="0"/>
              <a:pathLst>
                <a:path w="38101" h="37985">
                  <a:moveTo>
                    <a:pt x="38100" y="9409"/>
                  </a:moveTo>
                  <a:lnTo>
                    <a:pt x="38100" y="9409"/>
                  </a:lnTo>
                  <a:lnTo>
                    <a:pt x="19445" y="9409"/>
                  </a:lnTo>
                  <a:lnTo>
                    <a:pt x="19053" y="0"/>
                  </a:lnTo>
                  <a:lnTo>
                    <a:pt x="10849" y="8095"/>
                  </a:lnTo>
                  <a:lnTo>
                    <a:pt x="9641" y="17495"/>
                  </a:lnTo>
                  <a:lnTo>
                    <a:pt x="9528" y="28030"/>
                  </a:lnTo>
                  <a:lnTo>
                    <a:pt x="14582" y="33388"/>
                  </a:lnTo>
                  <a:lnTo>
                    <a:pt x="16071" y="33862"/>
                  </a:lnTo>
                  <a:lnTo>
                    <a:pt x="17064" y="33119"/>
                  </a:lnTo>
                  <a:lnTo>
                    <a:pt x="18658" y="29379"/>
                  </a:lnTo>
                  <a:lnTo>
                    <a:pt x="23990" y="28732"/>
                  </a:lnTo>
                  <a:lnTo>
                    <a:pt x="25519" y="27583"/>
                  </a:lnTo>
                  <a:lnTo>
                    <a:pt x="28173" y="20282"/>
                  </a:lnTo>
                  <a:lnTo>
                    <a:pt x="28456" y="14277"/>
                  </a:lnTo>
                  <a:lnTo>
                    <a:pt x="27437" y="12654"/>
                  </a:lnTo>
                  <a:lnTo>
                    <a:pt x="25700" y="11573"/>
                  </a:lnTo>
                  <a:lnTo>
                    <a:pt x="19439" y="9536"/>
                  </a:lnTo>
                  <a:lnTo>
                    <a:pt x="10883" y="9420"/>
                  </a:lnTo>
                  <a:lnTo>
                    <a:pt x="10430" y="10475"/>
                  </a:lnTo>
                  <a:lnTo>
                    <a:pt x="9927" y="14469"/>
                  </a:lnTo>
                  <a:lnTo>
                    <a:pt x="8735" y="15957"/>
                  </a:lnTo>
                  <a:lnTo>
                    <a:pt x="4588" y="17611"/>
                  </a:lnTo>
                  <a:lnTo>
                    <a:pt x="3059" y="19110"/>
                  </a:lnTo>
                  <a:lnTo>
                    <a:pt x="119" y="28032"/>
                  </a:lnTo>
                  <a:lnTo>
                    <a:pt x="0" y="37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6" name="SMARTInkShape-817"/>
          <p:cNvSpPr/>
          <p:nvPr>
            <p:custDataLst>
              <p:tags r:id="rId2"/>
            </p:custDataLst>
          </p:nvPr>
        </p:nvSpPr>
        <p:spPr>
          <a:xfrm>
            <a:off x="2333625" y="4429125"/>
            <a:ext cx="28576" cy="152401"/>
          </a:xfrm>
          <a:custGeom>
            <a:avLst/>
            <a:gdLst/>
            <a:ahLst/>
            <a:cxnLst/>
            <a:rect l="0" t="0" r="0" b="0"/>
            <a:pathLst>
              <a:path w="28576" h="152401">
                <a:moveTo>
                  <a:pt x="28575" y="0"/>
                </a:moveTo>
                <a:lnTo>
                  <a:pt x="28575" y="0"/>
                </a:lnTo>
                <a:lnTo>
                  <a:pt x="28575" y="5056"/>
                </a:lnTo>
                <a:lnTo>
                  <a:pt x="27517" y="6546"/>
                </a:lnTo>
                <a:lnTo>
                  <a:pt x="25753" y="7539"/>
                </a:lnTo>
                <a:lnTo>
                  <a:pt x="23519" y="8201"/>
                </a:lnTo>
                <a:lnTo>
                  <a:pt x="22029" y="10759"/>
                </a:lnTo>
                <a:lnTo>
                  <a:pt x="19442" y="30867"/>
                </a:lnTo>
                <a:lnTo>
                  <a:pt x="18015" y="70170"/>
                </a:lnTo>
                <a:lnTo>
                  <a:pt x="10115" y="106780"/>
                </a:lnTo>
                <a:lnTo>
                  <a:pt x="9641" y="125514"/>
                </a:lnTo>
                <a:lnTo>
                  <a:pt x="6755" y="132690"/>
                </a:lnTo>
                <a:lnTo>
                  <a:pt x="1334" y="140863"/>
                </a:lnTo>
                <a:lnTo>
                  <a:pt x="0" y="152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5" name="SMARTInkShape-Group103"/>
          <p:cNvGrpSpPr/>
          <p:nvPr/>
        </p:nvGrpSpPr>
        <p:grpSpPr>
          <a:xfrm>
            <a:off x="1066800" y="4781550"/>
            <a:ext cx="1238086" cy="276226"/>
            <a:chOff x="1066800" y="4781550"/>
            <a:chExt cx="1238086" cy="276226"/>
          </a:xfrm>
        </p:grpSpPr>
        <p:sp>
          <p:nvSpPr>
            <p:cNvPr id="127" name="SMARTInkShape-818"/>
            <p:cNvSpPr/>
            <p:nvPr>
              <p:custDataLst>
                <p:tags r:id="rId127"/>
              </p:custDataLst>
            </p:nvPr>
          </p:nvSpPr>
          <p:spPr>
            <a:xfrm>
              <a:off x="2228980" y="4876800"/>
              <a:ext cx="75906" cy="114181"/>
            </a:xfrm>
            <a:custGeom>
              <a:avLst/>
              <a:gdLst/>
              <a:ahLst/>
              <a:cxnLst/>
              <a:rect l="0" t="0" r="0" b="0"/>
              <a:pathLst>
                <a:path w="75906" h="114181">
                  <a:moveTo>
                    <a:pt x="37970" y="0"/>
                  </a:moveTo>
                  <a:lnTo>
                    <a:pt x="37970" y="0"/>
                  </a:lnTo>
                  <a:lnTo>
                    <a:pt x="4882" y="0"/>
                  </a:lnTo>
                  <a:lnTo>
                    <a:pt x="3211" y="1058"/>
                  </a:lnTo>
                  <a:lnTo>
                    <a:pt x="2097" y="2822"/>
                  </a:lnTo>
                  <a:lnTo>
                    <a:pt x="163" y="9701"/>
                  </a:lnTo>
                  <a:lnTo>
                    <a:pt x="0" y="14189"/>
                  </a:lnTo>
                  <a:lnTo>
                    <a:pt x="2750" y="19712"/>
                  </a:lnTo>
                  <a:lnTo>
                    <a:pt x="31670" y="50812"/>
                  </a:lnTo>
                  <a:lnTo>
                    <a:pt x="37992" y="54333"/>
                  </a:lnTo>
                  <a:lnTo>
                    <a:pt x="44330" y="56956"/>
                  </a:lnTo>
                  <a:lnTo>
                    <a:pt x="69720" y="79492"/>
                  </a:lnTo>
                  <a:lnTo>
                    <a:pt x="73248" y="85777"/>
                  </a:lnTo>
                  <a:lnTo>
                    <a:pt x="75698" y="95060"/>
                  </a:lnTo>
                  <a:lnTo>
                    <a:pt x="75905" y="99752"/>
                  </a:lnTo>
                  <a:lnTo>
                    <a:pt x="74902" y="101426"/>
                  </a:lnTo>
                  <a:lnTo>
                    <a:pt x="73174" y="102543"/>
                  </a:lnTo>
                  <a:lnTo>
                    <a:pt x="67855" y="104334"/>
                  </a:lnTo>
                  <a:lnTo>
                    <a:pt x="58459" y="112937"/>
                  </a:lnTo>
                  <a:lnTo>
                    <a:pt x="48945" y="114180"/>
                  </a:lnTo>
                  <a:lnTo>
                    <a:pt x="3797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SMARTInkShape-819"/>
            <p:cNvSpPr/>
            <p:nvPr>
              <p:custDataLst>
                <p:tags r:id="rId128"/>
              </p:custDataLst>
            </p:nvPr>
          </p:nvSpPr>
          <p:spPr>
            <a:xfrm>
              <a:off x="1947144" y="4895850"/>
              <a:ext cx="281707" cy="113870"/>
            </a:xfrm>
            <a:custGeom>
              <a:avLst/>
              <a:gdLst/>
              <a:ahLst/>
              <a:cxnLst/>
              <a:rect l="0" t="0" r="0" b="0"/>
              <a:pathLst>
                <a:path w="281707" h="113870">
                  <a:moveTo>
                    <a:pt x="15006" y="0"/>
                  </a:moveTo>
                  <a:lnTo>
                    <a:pt x="15006" y="0"/>
                  </a:lnTo>
                  <a:lnTo>
                    <a:pt x="5515" y="0"/>
                  </a:lnTo>
                  <a:lnTo>
                    <a:pt x="435" y="5057"/>
                  </a:lnTo>
                  <a:lnTo>
                    <a:pt x="0" y="6546"/>
                  </a:lnTo>
                  <a:lnTo>
                    <a:pt x="769" y="7539"/>
                  </a:lnTo>
                  <a:lnTo>
                    <a:pt x="2340" y="8201"/>
                  </a:lnTo>
                  <a:lnTo>
                    <a:pt x="3387" y="9701"/>
                  </a:lnTo>
                  <a:lnTo>
                    <a:pt x="4860" y="16868"/>
                  </a:lnTo>
                  <a:lnTo>
                    <a:pt x="5205" y="22666"/>
                  </a:lnTo>
                  <a:lnTo>
                    <a:pt x="8181" y="28771"/>
                  </a:lnTo>
                  <a:lnTo>
                    <a:pt x="10456" y="31881"/>
                  </a:lnTo>
                  <a:lnTo>
                    <a:pt x="15806" y="35336"/>
                  </a:lnTo>
                  <a:lnTo>
                    <a:pt x="32920" y="42610"/>
                  </a:lnTo>
                  <a:lnTo>
                    <a:pt x="45479" y="51196"/>
                  </a:lnTo>
                  <a:lnTo>
                    <a:pt x="49716" y="57326"/>
                  </a:lnTo>
                  <a:lnTo>
                    <a:pt x="52658" y="63578"/>
                  </a:lnTo>
                  <a:lnTo>
                    <a:pt x="59206" y="73048"/>
                  </a:lnTo>
                  <a:lnTo>
                    <a:pt x="61616" y="82557"/>
                  </a:lnTo>
                  <a:lnTo>
                    <a:pt x="62591" y="99749"/>
                  </a:lnTo>
                  <a:lnTo>
                    <a:pt x="61546" y="101425"/>
                  </a:lnTo>
                  <a:lnTo>
                    <a:pt x="59791" y="102541"/>
                  </a:lnTo>
                  <a:lnTo>
                    <a:pt x="54426" y="104334"/>
                  </a:lnTo>
                  <a:lnTo>
                    <a:pt x="38651" y="104772"/>
                  </a:lnTo>
                  <a:lnTo>
                    <a:pt x="38178" y="103715"/>
                  </a:lnTo>
                  <a:lnTo>
                    <a:pt x="42661" y="96574"/>
                  </a:lnTo>
                  <a:lnTo>
                    <a:pt x="56758" y="82109"/>
                  </a:lnTo>
                  <a:lnTo>
                    <a:pt x="62843" y="78826"/>
                  </a:lnTo>
                  <a:lnTo>
                    <a:pt x="80429" y="71662"/>
                  </a:lnTo>
                  <a:lnTo>
                    <a:pt x="97740" y="61114"/>
                  </a:lnTo>
                  <a:lnTo>
                    <a:pt x="117622" y="55111"/>
                  </a:lnTo>
                  <a:lnTo>
                    <a:pt x="138641" y="40743"/>
                  </a:lnTo>
                  <a:lnTo>
                    <a:pt x="146437" y="38622"/>
                  </a:lnTo>
                  <a:lnTo>
                    <a:pt x="156388" y="29945"/>
                  </a:lnTo>
                  <a:lnTo>
                    <a:pt x="157218" y="26362"/>
                  </a:lnTo>
                  <a:lnTo>
                    <a:pt x="157881" y="19050"/>
                  </a:lnTo>
                  <a:lnTo>
                    <a:pt x="149680" y="27251"/>
                  </a:lnTo>
                  <a:lnTo>
                    <a:pt x="148748" y="33239"/>
                  </a:lnTo>
                  <a:lnTo>
                    <a:pt x="147559" y="34860"/>
                  </a:lnTo>
                  <a:lnTo>
                    <a:pt x="143416" y="36660"/>
                  </a:lnTo>
                  <a:lnTo>
                    <a:pt x="141887" y="38198"/>
                  </a:lnTo>
                  <a:lnTo>
                    <a:pt x="136613" y="48271"/>
                  </a:lnTo>
                  <a:lnTo>
                    <a:pt x="132553" y="54263"/>
                  </a:lnTo>
                  <a:lnTo>
                    <a:pt x="130268" y="63585"/>
                  </a:lnTo>
                  <a:lnTo>
                    <a:pt x="129733" y="69888"/>
                  </a:lnTo>
                  <a:lnTo>
                    <a:pt x="130649" y="71992"/>
                  </a:lnTo>
                  <a:lnTo>
                    <a:pt x="132318" y="73394"/>
                  </a:lnTo>
                  <a:lnTo>
                    <a:pt x="136995" y="76012"/>
                  </a:lnTo>
                  <a:lnTo>
                    <a:pt x="142601" y="80703"/>
                  </a:lnTo>
                  <a:lnTo>
                    <a:pt x="145798" y="86315"/>
                  </a:lnTo>
                  <a:lnTo>
                    <a:pt x="146651" y="89293"/>
                  </a:lnTo>
                  <a:lnTo>
                    <a:pt x="149336" y="91279"/>
                  </a:lnTo>
                  <a:lnTo>
                    <a:pt x="166032" y="97288"/>
                  </a:lnTo>
                  <a:lnTo>
                    <a:pt x="173145" y="101447"/>
                  </a:lnTo>
                  <a:lnTo>
                    <a:pt x="212016" y="113331"/>
                  </a:lnTo>
                  <a:lnTo>
                    <a:pt x="222863" y="113869"/>
                  </a:lnTo>
                  <a:lnTo>
                    <a:pt x="231918" y="111286"/>
                  </a:lnTo>
                  <a:lnTo>
                    <a:pt x="240528" y="107669"/>
                  </a:lnTo>
                  <a:lnTo>
                    <a:pt x="281706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SMARTInkShape-820"/>
            <p:cNvSpPr/>
            <p:nvPr>
              <p:custDataLst>
                <p:tags r:id="rId129"/>
              </p:custDataLst>
            </p:nvPr>
          </p:nvSpPr>
          <p:spPr>
            <a:xfrm>
              <a:off x="1771698" y="4924425"/>
              <a:ext cx="104728" cy="95251"/>
            </a:xfrm>
            <a:custGeom>
              <a:avLst/>
              <a:gdLst/>
              <a:ahLst/>
              <a:cxnLst/>
              <a:rect l="0" t="0" r="0" b="0"/>
              <a:pathLst>
                <a:path w="104728" h="95251">
                  <a:moveTo>
                    <a:pt x="47577" y="0"/>
                  </a:moveTo>
                  <a:lnTo>
                    <a:pt x="47577" y="0"/>
                  </a:lnTo>
                  <a:lnTo>
                    <a:pt x="29967" y="0"/>
                  </a:lnTo>
                  <a:lnTo>
                    <a:pt x="21207" y="6546"/>
                  </a:lnTo>
                  <a:lnTo>
                    <a:pt x="12365" y="9701"/>
                  </a:lnTo>
                  <a:lnTo>
                    <a:pt x="6174" y="14189"/>
                  </a:lnTo>
                  <a:lnTo>
                    <a:pt x="2718" y="19712"/>
                  </a:lnTo>
                  <a:lnTo>
                    <a:pt x="498" y="31881"/>
                  </a:lnTo>
                  <a:lnTo>
                    <a:pt x="0" y="50812"/>
                  </a:lnTo>
                  <a:lnTo>
                    <a:pt x="2796" y="57155"/>
                  </a:lnTo>
                  <a:lnTo>
                    <a:pt x="8157" y="64795"/>
                  </a:lnTo>
                  <a:lnTo>
                    <a:pt x="11713" y="65839"/>
                  </a:lnTo>
                  <a:lnTo>
                    <a:pt x="14142" y="66118"/>
                  </a:lnTo>
                  <a:lnTo>
                    <a:pt x="19664" y="69249"/>
                  </a:lnTo>
                  <a:lnTo>
                    <a:pt x="25646" y="73111"/>
                  </a:lnTo>
                  <a:lnTo>
                    <a:pt x="31833" y="74827"/>
                  </a:lnTo>
                  <a:lnTo>
                    <a:pt x="33906" y="74226"/>
                  </a:lnTo>
                  <a:lnTo>
                    <a:pt x="35288" y="72768"/>
                  </a:lnTo>
                  <a:lnTo>
                    <a:pt x="36209" y="70737"/>
                  </a:lnTo>
                  <a:lnTo>
                    <a:pt x="37882" y="69383"/>
                  </a:lnTo>
                  <a:lnTo>
                    <a:pt x="48171" y="64388"/>
                  </a:lnTo>
                  <a:lnTo>
                    <a:pt x="51148" y="61975"/>
                  </a:lnTo>
                  <a:lnTo>
                    <a:pt x="54456" y="56473"/>
                  </a:lnTo>
                  <a:lnTo>
                    <a:pt x="56984" y="50498"/>
                  </a:lnTo>
                  <a:lnTo>
                    <a:pt x="65148" y="39942"/>
                  </a:lnTo>
                  <a:lnTo>
                    <a:pt x="66189" y="33589"/>
                  </a:lnTo>
                  <a:lnTo>
                    <a:pt x="66588" y="20814"/>
                  </a:lnTo>
                  <a:lnTo>
                    <a:pt x="67660" y="20226"/>
                  </a:lnTo>
                  <a:lnTo>
                    <a:pt x="74825" y="19205"/>
                  </a:lnTo>
                  <a:lnTo>
                    <a:pt x="75267" y="20212"/>
                  </a:lnTo>
                  <a:lnTo>
                    <a:pt x="77208" y="54063"/>
                  </a:lnTo>
                  <a:lnTo>
                    <a:pt x="83691" y="66692"/>
                  </a:lnTo>
                  <a:lnTo>
                    <a:pt x="84353" y="69862"/>
                  </a:lnTo>
                  <a:lnTo>
                    <a:pt x="94775" y="85168"/>
                  </a:lnTo>
                  <a:lnTo>
                    <a:pt x="10472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SMARTInkShape-821"/>
            <p:cNvSpPr/>
            <p:nvPr>
              <p:custDataLst>
                <p:tags r:id="rId130"/>
              </p:custDataLst>
            </p:nvPr>
          </p:nvSpPr>
          <p:spPr>
            <a:xfrm>
              <a:off x="1524392" y="4922798"/>
              <a:ext cx="209159" cy="105959"/>
            </a:xfrm>
            <a:custGeom>
              <a:avLst/>
              <a:gdLst/>
              <a:ahLst/>
              <a:cxnLst/>
              <a:rect l="0" t="0" r="0" b="0"/>
              <a:pathLst>
                <a:path w="209159" h="105959">
                  <a:moveTo>
                    <a:pt x="9133" y="49252"/>
                  </a:moveTo>
                  <a:lnTo>
                    <a:pt x="9133" y="49252"/>
                  </a:lnTo>
                  <a:lnTo>
                    <a:pt x="9133" y="96320"/>
                  </a:lnTo>
                  <a:lnTo>
                    <a:pt x="9133" y="105029"/>
                  </a:lnTo>
                  <a:lnTo>
                    <a:pt x="932" y="98080"/>
                  </a:lnTo>
                  <a:lnTo>
                    <a:pt x="0" y="92177"/>
                  </a:lnTo>
                  <a:lnTo>
                    <a:pt x="2605" y="86675"/>
                  </a:lnTo>
                  <a:lnTo>
                    <a:pt x="4781" y="83725"/>
                  </a:lnTo>
                  <a:lnTo>
                    <a:pt x="7843" y="69462"/>
                  </a:lnTo>
                  <a:lnTo>
                    <a:pt x="9020" y="46458"/>
                  </a:lnTo>
                  <a:lnTo>
                    <a:pt x="14727" y="37074"/>
                  </a:lnTo>
                  <a:lnTo>
                    <a:pt x="30581" y="18860"/>
                  </a:lnTo>
                  <a:lnTo>
                    <a:pt x="36132" y="17349"/>
                  </a:lnTo>
                  <a:lnTo>
                    <a:pt x="82680" y="20549"/>
                  </a:lnTo>
                  <a:lnTo>
                    <a:pt x="121333" y="20660"/>
                  </a:lnTo>
                  <a:lnTo>
                    <a:pt x="151386" y="15616"/>
                  </a:lnTo>
                  <a:lnTo>
                    <a:pt x="155827" y="12011"/>
                  </a:lnTo>
                  <a:lnTo>
                    <a:pt x="156670" y="7491"/>
                  </a:lnTo>
                  <a:lnTo>
                    <a:pt x="155116" y="2361"/>
                  </a:lnTo>
                  <a:lnTo>
                    <a:pt x="150905" y="0"/>
                  </a:lnTo>
                  <a:lnTo>
                    <a:pt x="137760" y="198"/>
                  </a:lnTo>
                  <a:lnTo>
                    <a:pt x="124156" y="6637"/>
                  </a:lnTo>
                  <a:lnTo>
                    <a:pt x="113171" y="15495"/>
                  </a:lnTo>
                  <a:lnTo>
                    <a:pt x="100484" y="38169"/>
                  </a:lnTo>
                  <a:lnTo>
                    <a:pt x="99667" y="42921"/>
                  </a:lnTo>
                  <a:lnTo>
                    <a:pt x="100181" y="47148"/>
                  </a:lnTo>
                  <a:lnTo>
                    <a:pt x="102515" y="55725"/>
                  </a:lnTo>
                  <a:lnTo>
                    <a:pt x="104888" y="71396"/>
                  </a:lnTo>
                  <a:lnTo>
                    <a:pt x="111823" y="83212"/>
                  </a:lnTo>
                  <a:lnTo>
                    <a:pt x="117568" y="90098"/>
                  </a:lnTo>
                  <a:lnTo>
                    <a:pt x="126471" y="93864"/>
                  </a:lnTo>
                  <a:lnTo>
                    <a:pt x="136425" y="96596"/>
                  </a:lnTo>
                  <a:lnTo>
                    <a:pt x="149037" y="103026"/>
                  </a:lnTo>
                  <a:lnTo>
                    <a:pt x="172797" y="105958"/>
                  </a:lnTo>
                  <a:lnTo>
                    <a:pt x="209158" y="96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SMARTInkShape-822"/>
            <p:cNvSpPr/>
            <p:nvPr>
              <p:custDataLst>
                <p:tags r:id="rId131"/>
              </p:custDataLst>
            </p:nvPr>
          </p:nvSpPr>
          <p:spPr>
            <a:xfrm>
              <a:off x="1347410" y="4924459"/>
              <a:ext cx="138491" cy="114194"/>
            </a:xfrm>
            <a:custGeom>
              <a:avLst/>
              <a:gdLst/>
              <a:ahLst/>
              <a:cxnLst/>
              <a:rect l="0" t="0" r="0" b="0"/>
              <a:pathLst>
                <a:path w="138491" h="114194">
                  <a:moveTo>
                    <a:pt x="52765" y="9491"/>
                  </a:moveTo>
                  <a:lnTo>
                    <a:pt x="52765" y="9491"/>
                  </a:lnTo>
                  <a:lnTo>
                    <a:pt x="52765" y="1290"/>
                  </a:lnTo>
                  <a:lnTo>
                    <a:pt x="51707" y="849"/>
                  </a:lnTo>
                  <a:lnTo>
                    <a:pt x="38576" y="0"/>
                  </a:lnTo>
                  <a:lnTo>
                    <a:pt x="33053" y="2804"/>
                  </a:lnTo>
                  <a:lnTo>
                    <a:pt x="19652" y="14156"/>
                  </a:lnTo>
                  <a:lnTo>
                    <a:pt x="9104" y="32207"/>
                  </a:lnTo>
                  <a:lnTo>
                    <a:pt x="0" y="60251"/>
                  </a:lnTo>
                  <a:lnTo>
                    <a:pt x="4254" y="78918"/>
                  </a:lnTo>
                  <a:lnTo>
                    <a:pt x="7569" y="85503"/>
                  </a:lnTo>
                  <a:lnTo>
                    <a:pt x="27507" y="107905"/>
                  </a:lnTo>
                  <a:lnTo>
                    <a:pt x="36600" y="111439"/>
                  </a:lnTo>
                  <a:lnTo>
                    <a:pt x="83401" y="114193"/>
                  </a:lnTo>
                  <a:lnTo>
                    <a:pt x="93898" y="113175"/>
                  </a:lnTo>
                  <a:lnTo>
                    <a:pt x="127800" y="96359"/>
                  </a:lnTo>
                  <a:lnTo>
                    <a:pt x="138490" y="95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SMARTInkShape-823"/>
            <p:cNvSpPr/>
            <p:nvPr>
              <p:custDataLst>
                <p:tags r:id="rId132"/>
              </p:custDataLst>
            </p:nvPr>
          </p:nvSpPr>
          <p:spPr>
            <a:xfrm>
              <a:off x="1152525" y="4924425"/>
              <a:ext cx="161926" cy="123788"/>
            </a:xfrm>
            <a:custGeom>
              <a:avLst/>
              <a:gdLst/>
              <a:ahLst/>
              <a:cxnLst/>
              <a:rect l="0" t="0" r="0" b="0"/>
              <a:pathLst>
                <a:path w="161926" h="123788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9409" y="5057"/>
                  </a:lnTo>
                  <a:lnTo>
                    <a:pt x="12296" y="10361"/>
                  </a:lnTo>
                  <a:lnTo>
                    <a:pt x="16048" y="16247"/>
                  </a:lnTo>
                  <a:lnTo>
                    <a:pt x="18457" y="28648"/>
                  </a:lnTo>
                  <a:lnTo>
                    <a:pt x="18655" y="31799"/>
                  </a:lnTo>
                  <a:lnTo>
                    <a:pt x="21697" y="38122"/>
                  </a:lnTo>
                  <a:lnTo>
                    <a:pt x="23989" y="41289"/>
                  </a:lnTo>
                  <a:lnTo>
                    <a:pt x="34215" y="75733"/>
                  </a:lnTo>
                  <a:lnTo>
                    <a:pt x="37333" y="102919"/>
                  </a:lnTo>
                  <a:lnTo>
                    <a:pt x="37588" y="103537"/>
                  </a:lnTo>
                  <a:lnTo>
                    <a:pt x="37948" y="99351"/>
                  </a:lnTo>
                  <a:lnTo>
                    <a:pt x="35210" y="94251"/>
                  </a:lnTo>
                  <a:lnTo>
                    <a:pt x="31524" y="88456"/>
                  </a:lnTo>
                  <a:lnTo>
                    <a:pt x="29158" y="76112"/>
                  </a:lnTo>
                  <a:lnTo>
                    <a:pt x="28690" y="58426"/>
                  </a:lnTo>
                  <a:lnTo>
                    <a:pt x="31448" y="49603"/>
                  </a:lnTo>
                  <a:lnTo>
                    <a:pt x="36786" y="40373"/>
                  </a:lnTo>
                  <a:lnTo>
                    <a:pt x="38899" y="30945"/>
                  </a:lnTo>
                  <a:lnTo>
                    <a:pt x="52279" y="14519"/>
                  </a:lnTo>
                  <a:lnTo>
                    <a:pt x="57807" y="11745"/>
                  </a:lnTo>
                  <a:lnTo>
                    <a:pt x="74357" y="9654"/>
                  </a:lnTo>
                  <a:lnTo>
                    <a:pt x="86319" y="19903"/>
                  </a:lnTo>
                  <a:lnTo>
                    <a:pt x="91280" y="25779"/>
                  </a:lnTo>
                  <a:lnTo>
                    <a:pt x="97288" y="38175"/>
                  </a:lnTo>
                  <a:lnTo>
                    <a:pt x="110335" y="53985"/>
                  </a:lnTo>
                  <a:lnTo>
                    <a:pt x="116339" y="66677"/>
                  </a:lnTo>
                  <a:lnTo>
                    <a:pt x="120498" y="73026"/>
                  </a:lnTo>
                  <a:lnTo>
                    <a:pt x="123897" y="82550"/>
                  </a:lnTo>
                  <a:lnTo>
                    <a:pt x="131896" y="93369"/>
                  </a:lnTo>
                  <a:lnTo>
                    <a:pt x="132919" y="99749"/>
                  </a:lnTo>
                  <a:lnTo>
                    <a:pt x="133222" y="108342"/>
                  </a:lnTo>
                  <a:lnTo>
                    <a:pt x="134323" y="110328"/>
                  </a:lnTo>
                  <a:lnTo>
                    <a:pt x="136116" y="111652"/>
                  </a:lnTo>
                  <a:lnTo>
                    <a:pt x="138369" y="112535"/>
                  </a:lnTo>
                  <a:lnTo>
                    <a:pt x="139871" y="114181"/>
                  </a:lnTo>
                  <a:lnTo>
                    <a:pt x="142479" y="122346"/>
                  </a:lnTo>
                  <a:lnTo>
                    <a:pt x="145521" y="123168"/>
                  </a:lnTo>
                  <a:lnTo>
                    <a:pt x="151997" y="123787"/>
                  </a:lnTo>
                  <a:lnTo>
                    <a:pt x="1619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SMARTInkShape-824"/>
            <p:cNvSpPr/>
            <p:nvPr>
              <p:custDataLst>
                <p:tags r:id="rId133"/>
              </p:custDataLst>
            </p:nvPr>
          </p:nvSpPr>
          <p:spPr>
            <a:xfrm>
              <a:off x="1066800" y="4781550"/>
              <a:ext cx="66676" cy="276226"/>
            </a:xfrm>
            <a:custGeom>
              <a:avLst/>
              <a:gdLst/>
              <a:ahLst/>
              <a:cxnLst/>
              <a:rect l="0" t="0" r="0" b="0"/>
              <a:pathLst>
                <a:path w="66676" h="276226">
                  <a:moveTo>
                    <a:pt x="66675" y="9525"/>
                  </a:moveTo>
                  <a:lnTo>
                    <a:pt x="66675" y="9525"/>
                  </a:lnTo>
                  <a:lnTo>
                    <a:pt x="66675" y="4469"/>
                  </a:lnTo>
                  <a:lnTo>
                    <a:pt x="65617" y="2979"/>
                  </a:lnTo>
                  <a:lnTo>
                    <a:pt x="63853" y="1986"/>
                  </a:lnTo>
                  <a:lnTo>
                    <a:pt x="57542" y="116"/>
                  </a:lnTo>
                  <a:lnTo>
                    <a:pt x="39459" y="0"/>
                  </a:lnTo>
                  <a:lnTo>
                    <a:pt x="39006" y="1059"/>
                  </a:lnTo>
                  <a:lnTo>
                    <a:pt x="37049" y="34958"/>
                  </a:lnTo>
                  <a:lnTo>
                    <a:pt x="31556" y="45518"/>
                  </a:lnTo>
                  <a:lnTo>
                    <a:pt x="28691" y="92240"/>
                  </a:lnTo>
                  <a:lnTo>
                    <a:pt x="18881" y="137593"/>
                  </a:lnTo>
                  <a:lnTo>
                    <a:pt x="10486" y="183269"/>
                  </a:lnTo>
                  <a:lnTo>
                    <a:pt x="8751" y="202939"/>
                  </a:lnTo>
                  <a:lnTo>
                    <a:pt x="908" y="234731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SMARTInkShape-825"/>
            <p:cNvSpPr/>
            <p:nvPr>
              <p:custDataLst>
                <p:tags r:id="rId134"/>
              </p:custDataLst>
            </p:nvPr>
          </p:nvSpPr>
          <p:spPr>
            <a:xfrm>
              <a:off x="1171575" y="4962525"/>
              <a:ext cx="19041" cy="85687"/>
            </a:xfrm>
            <a:custGeom>
              <a:avLst/>
              <a:gdLst/>
              <a:ahLst/>
              <a:cxnLst/>
              <a:rect l="0" t="0" r="0" b="0"/>
              <a:pathLst>
                <a:path w="19041" h="85687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8936" y="46644"/>
                  </a:lnTo>
                  <a:lnTo>
                    <a:pt x="9515" y="74301"/>
                  </a:lnTo>
                  <a:lnTo>
                    <a:pt x="19016" y="85686"/>
                  </a:lnTo>
                  <a:lnTo>
                    <a:pt x="19040" y="80657"/>
                  </a:lnTo>
                  <a:lnTo>
                    <a:pt x="16223" y="75359"/>
                  </a:lnTo>
                  <a:lnTo>
                    <a:pt x="10848" y="68390"/>
                  </a:lnTo>
                  <a:lnTo>
                    <a:pt x="9786" y="59410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2" name="SMARTInkShape-Group104"/>
          <p:cNvGrpSpPr/>
          <p:nvPr/>
        </p:nvGrpSpPr>
        <p:grpSpPr>
          <a:xfrm>
            <a:off x="2524243" y="4657725"/>
            <a:ext cx="1466733" cy="428626"/>
            <a:chOff x="2524243" y="4657725"/>
            <a:chExt cx="1466733" cy="428626"/>
          </a:xfrm>
        </p:grpSpPr>
        <p:sp>
          <p:nvSpPr>
            <p:cNvPr id="136" name="SMARTInkShape-826"/>
            <p:cNvSpPr/>
            <p:nvPr>
              <p:custDataLst>
                <p:tags r:id="rId121"/>
              </p:custDataLst>
            </p:nvPr>
          </p:nvSpPr>
          <p:spPr>
            <a:xfrm>
              <a:off x="3810392" y="4733925"/>
              <a:ext cx="180584" cy="28576"/>
            </a:xfrm>
            <a:custGeom>
              <a:avLst/>
              <a:gdLst/>
              <a:ahLst/>
              <a:cxnLst/>
              <a:rect l="0" t="0" r="0" b="0"/>
              <a:pathLst>
                <a:path w="180584" h="28576">
                  <a:moveTo>
                    <a:pt x="9133" y="28575"/>
                  </a:moveTo>
                  <a:lnTo>
                    <a:pt x="9133" y="28575"/>
                  </a:lnTo>
                  <a:lnTo>
                    <a:pt x="9133" y="19442"/>
                  </a:lnTo>
                  <a:lnTo>
                    <a:pt x="932" y="19084"/>
                  </a:lnTo>
                  <a:lnTo>
                    <a:pt x="491" y="18014"/>
                  </a:lnTo>
                  <a:lnTo>
                    <a:pt x="0" y="14003"/>
                  </a:lnTo>
                  <a:lnTo>
                    <a:pt x="928" y="12511"/>
                  </a:lnTo>
                  <a:lnTo>
                    <a:pt x="2605" y="11516"/>
                  </a:lnTo>
                  <a:lnTo>
                    <a:pt x="7843" y="9918"/>
                  </a:lnTo>
                  <a:lnTo>
                    <a:pt x="50430" y="8474"/>
                  </a:lnTo>
                  <a:lnTo>
                    <a:pt x="64290" y="2981"/>
                  </a:lnTo>
                  <a:lnTo>
                    <a:pt x="108796" y="175"/>
                  </a:lnTo>
                  <a:lnTo>
                    <a:pt x="154808" y="7"/>
                  </a:lnTo>
                  <a:lnTo>
                    <a:pt x="1805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SMARTInkShape-827"/>
            <p:cNvSpPr/>
            <p:nvPr>
              <p:custDataLst>
                <p:tags r:id="rId122"/>
              </p:custDataLst>
            </p:nvPr>
          </p:nvSpPr>
          <p:spPr>
            <a:xfrm>
              <a:off x="3857625" y="4657725"/>
              <a:ext cx="9526" cy="152401"/>
            </a:xfrm>
            <a:custGeom>
              <a:avLst/>
              <a:gdLst/>
              <a:ahLst/>
              <a:cxnLst/>
              <a:rect l="0" t="0" r="0" b="0"/>
              <a:pathLst>
                <a:path w="9526" h="152401">
                  <a:moveTo>
                    <a:pt x="0" y="0"/>
                  </a:moveTo>
                  <a:lnTo>
                    <a:pt x="0" y="0"/>
                  </a:lnTo>
                  <a:lnTo>
                    <a:pt x="0" y="46370"/>
                  </a:lnTo>
                  <a:lnTo>
                    <a:pt x="1058" y="80370"/>
                  </a:lnTo>
                  <a:lnTo>
                    <a:pt x="8937" y="121061"/>
                  </a:lnTo>
                  <a:lnTo>
                    <a:pt x="9525" y="15235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SMARTInkShape-828"/>
            <p:cNvSpPr/>
            <p:nvPr>
              <p:custDataLst>
                <p:tags r:id="rId123"/>
              </p:custDataLst>
            </p:nvPr>
          </p:nvSpPr>
          <p:spPr>
            <a:xfrm>
              <a:off x="3333750" y="4772477"/>
              <a:ext cx="466726" cy="113846"/>
            </a:xfrm>
            <a:custGeom>
              <a:avLst/>
              <a:gdLst/>
              <a:ahLst/>
              <a:cxnLst/>
              <a:rect l="0" t="0" r="0" b="0"/>
              <a:pathLst>
                <a:path w="466726" h="113846">
                  <a:moveTo>
                    <a:pt x="0" y="75748"/>
                  </a:moveTo>
                  <a:lnTo>
                    <a:pt x="0" y="75748"/>
                  </a:lnTo>
                  <a:lnTo>
                    <a:pt x="0" y="113836"/>
                  </a:lnTo>
                  <a:lnTo>
                    <a:pt x="5057" y="113845"/>
                  </a:lnTo>
                  <a:lnTo>
                    <a:pt x="6546" y="112788"/>
                  </a:lnTo>
                  <a:lnTo>
                    <a:pt x="7539" y="111024"/>
                  </a:lnTo>
                  <a:lnTo>
                    <a:pt x="9133" y="100590"/>
                  </a:lnTo>
                  <a:lnTo>
                    <a:pt x="9409" y="91458"/>
                  </a:lnTo>
                  <a:lnTo>
                    <a:pt x="12296" y="85200"/>
                  </a:lnTo>
                  <a:lnTo>
                    <a:pt x="16048" y="78890"/>
                  </a:lnTo>
                  <a:lnTo>
                    <a:pt x="19219" y="69389"/>
                  </a:lnTo>
                  <a:lnTo>
                    <a:pt x="25333" y="59870"/>
                  </a:lnTo>
                  <a:lnTo>
                    <a:pt x="28673" y="50347"/>
                  </a:lnTo>
                  <a:lnTo>
                    <a:pt x="37973" y="37813"/>
                  </a:lnTo>
                  <a:lnTo>
                    <a:pt x="38097" y="54986"/>
                  </a:lnTo>
                  <a:lnTo>
                    <a:pt x="44645" y="63964"/>
                  </a:lnTo>
                  <a:lnTo>
                    <a:pt x="47801" y="72844"/>
                  </a:lnTo>
                  <a:lnTo>
                    <a:pt x="65225" y="93312"/>
                  </a:lnTo>
                  <a:lnTo>
                    <a:pt x="75770" y="94759"/>
                  </a:lnTo>
                  <a:lnTo>
                    <a:pt x="84363" y="94795"/>
                  </a:lnTo>
                  <a:lnTo>
                    <a:pt x="84817" y="93737"/>
                  </a:lnTo>
                  <a:lnTo>
                    <a:pt x="85322" y="89741"/>
                  </a:lnTo>
                  <a:lnTo>
                    <a:pt x="88368" y="84437"/>
                  </a:lnTo>
                  <a:lnTo>
                    <a:pt x="94847" y="76256"/>
                  </a:lnTo>
                  <a:lnTo>
                    <a:pt x="95215" y="67592"/>
                  </a:lnTo>
                  <a:lnTo>
                    <a:pt x="96285" y="67135"/>
                  </a:lnTo>
                  <a:lnTo>
                    <a:pt x="139726" y="65166"/>
                  </a:lnTo>
                  <a:lnTo>
                    <a:pt x="152405" y="58685"/>
                  </a:lnTo>
                  <a:lnTo>
                    <a:pt x="188619" y="56708"/>
                  </a:lnTo>
                  <a:lnTo>
                    <a:pt x="189246" y="55647"/>
                  </a:lnTo>
                  <a:lnTo>
                    <a:pt x="189943" y="51645"/>
                  </a:lnTo>
                  <a:lnTo>
                    <a:pt x="191187" y="50154"/>
                  </a:lnTo>
                  <a:lnTo>
                    <a:pt x="199618" y="47290"/>
                  </a:lnTo>
                  <a:lnTo>
                    <a:pt x="190500" y="37648"/>
                  </a:lnTo>
                  <a:lnTo>
                    <a:pt x="190500" y="29447"/>
                  </a:lnTo>
                  <a:lnTo>
                    <a:pt x="191558" y="29006"/>
                  </a:lnTo>
                  <a:lnTo>
                    <a:pt x="195557" y="28515"/>
                  </a:lnTo>
                  <a:lnTo>
                    <a:pt x="197046" y="27326"/>
                  </a:lnTo>
                  <a:lnTo>
                    <a:pt x="199633" y="19956"/>
                  </a:lnTo>
                  <a:lnTo>
                    <a:pt x="200015" y="9500"/>
                  </a:lnTo>
                  <a:lnTo>
                    <a:pt x="177277" y="9074"/>
                  </a:lnTo>
                  <a:lnTo>
                    <a:pt x="171217" y="11895"/>
                  </a:lnTo>
                  <a:lnTo>
                    <a:pt x="168120" y="14130"/>
                  </a:lnTo>
                  <a:lnTo>
                    <a:pt x="164678" y="19434"/>
                  </a:lnTo>
                  <a:lnTo>
                    <a:pt x="163761" y="22330"/>
                  </a:lnTo>
                  <a:lnTo>
                    <a:pt x="162090" y="24261"/>
                  </a:lnTo>
                  <a:lnTo>
                    <a:pt x="157412" y="26406"/>
                  </a:lnTo>
                  <a:lnTo>
                    <a:pt x="155742" y="28037"/>
                  </a:lnTo>
                  <a:lnTo>
                    <a:pt x="153885" y="32671"/>
                  </a:lnTo>
                  <a:lnTo>
                    <a:pt x="152840" y="41230"/>
                  </a:lnTo>
                  <a:lnTo>
                    <a:pt x="155418" y="47354"/>
                  </a:lnTo>
                  <a:lnTo>
                    <a:pt x="174802" y="69408"/>
                  </a:lnTo>
                  <a:lnTo>
                    <a:pt x="181053" y="72931"/>
                  </a:lnTo>
                  <a:lnTo>
                    <a:pt x="187360" y="75554"/>
                  </a:lnTo>
                  <a:lnTo>
                    <a:pt x="209552" y="92150"/>
                  </a:lnTo>
                  <a:lnTo>
                    <a:pt x="236139" y="97388"/>
                  </a:lnTo>
                  <a:lnTo>
                    <a:pt x="243592" y="101241"/>
                  </a:lnTo>
                  <a:lnTo>
                    <a:pt x="257001" y="103715"/>
                  </a:lnTo>
                  <a:lnTo>
                    <a:pt x="260234" y="103917"/>
                  </a:lnTo>
                  <a:lnTo>
                    <a:pt x="266648" y="101320"/>
                  </a:lnTo>
                  <a:lnTo>
                    <a:pt x="273027" y="97697"/>
                  </a:lnTo>
                  <a:lnTo>
                    <a:pt x="279390" y="96087"/>
                  </a:lnTo>
                  <a:lnTo>
                    <a:pt x="281510" y="94599"/>
                  </a:lnTo>
                  <a:lnTo>
                    <a:pt x="282923" y="92549"/>
                  </a:lnTo>
                  <a:lnTo>
                    <a:pt x="285192" y="86711"/>
                  </a:lnTo>
                  <a:lnTo>
                    <a:pt x="292186" y="77953"/>
                  </a:lnTo>
                  <a:lnTo>
                    <a:pt x="294360" y="69110"/>
                  </a:lnTo>
                  <a:lnTo>
                    <a:pt x="296253" y="49264"/>
                  </a:lnTo>
                  <a:lnTo>
                    <a:pt x="304405" y="20871"/>
                  </a:lnTo>
                  <a:lnTo>
                    <a:pt x="304790" y="9525"/>
                  </a:lnTo>
                  <a:lnTo>
                    <a:pt x="304800" y="40955"/>
                  </a:lnTo>
                  <a:lnTo>
                    <a:pt x="307622" y="47232"/>
                  </a:lnTo>
                  <a:lnTo>
                    <a:pt x="311346" y="53549"/>
                  </a:lnTo>
                  <a:lnTo>
                    <a:pt x="313737" y="66228"/>
                  </a:lnTo>
                  <a:lnTo>
                    <a:pt x="314209" y="73867"/>
                  </a:lnTo>
                  <a:lnTo>
                    <a:pt x="323816" y="85234"/>
                  </a:lnTo>
                  <a:lnTo>
                    <a:pt x="328896" y="80205"/>
                  </a:lnTo>
                  <a:lnTo>
                    <a:pt x="331384" y="74907"/>
                  </a:lnTo>
                  <a:lnTo>
                    <a:pt x="334171" y="59762"/>
                  </a:lnTo>
                  <a:lnTo>
                    <a:pt x="340862" y="47151"/>
                  </a:lnTo>
                  <a:lnTo>
                    <a:pt x="347554" y="29412"/>
                  </a:lnTo>
                  <a:lnTo>
                    <a:pt x="356038" y="16745"/>
                  </a:lnTo>
                  <a:lnTo>
                    <a:pt x="362145" y="12483"/>
                  </a:lnTo>
                  <a:lnTo>
                    <a:pt x="365255" y="11347"/>
                  </a:lnTo>
                  <a:lnTo>
                    <a:pt x="367328" y="9530"/>
                  </a:lnTo>
                  <a:lnTo>
                    <a:pt x="369632" y="4690"/>
                  </a:lnTo>
                  <a:lnTo>
                    <a:pt x="371304" y="2976"/>
                  </a:lnTo>
                  <a:lnTo>
                    <a:pt x="379514" y="0"/>
                  </a:lnTo>
                  <a:lnTo>
                    <a:pt x="380010" y="908"/>
                  </a:lnTo>
                  <a:lnTo>
                    <a:pt x="380870" y="7789"/>
                  </a:lnTo>
                  <a:lnTo>
                    <a:pt x="387520" y="16424"/>
                  </a:lnTo>
                  <a:lnTo>
                    <a:pt x="390693" y="25244"/>
                  </a:lnTo>
                  <a:lnTo>
                    <a:pt x="396807" y="34561"/>
                  </a:lnTo>
                  <a:lnTo>
                    <a:pt x="400148" y="44024"/>
                  </a:lnTo>
                  <a:lnTo>
                    <a:pt x="425859" y="75749"/>
                  </a:lnTo>
                  <a:lnTo>
                    <a:pt x="426782" y="78923"/>
                  </a:lnTo>
                  <a:lnTo>
                    <a:pt x="428454" y="81040"/>
                  </a:lnTo>
                  <a:lnTo>
                    <a:pt x="433135" y="83392"/>
                  </a:lnTo>
                  <a:lnTo>
                    <a:pt x="464854" y="85258"/>
                  </a:lnTo>
                  <a:lnTo>
                    <a:pt x="465478" y="84205"/>
                  </a:lnTo>
                  <a:lnTo>
                    <a:pt x="466725" y="75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SMARTInkShape-829"/>
            <p:cNvSpPr/>
            <p:nvPr>
              <p:custDataLst>
                <p:tags r:id="rId124"/>
              </p:custDataLst>
            </p:nvPr>
          </p:nvSpPr>
          <p:spPr>
            <a:xfrm>
              <a:off x="3133842" y="4810283"/>
              <a:ext cx="190384" cy="114143"/>
            </a:xfrm>
            <a:custGeom>
              <a:avLst/>
              <a:gdLst/>
              <a:ahLst/>
              <a:cxnLst/>
              <a:rect l="0" t="0" r="0" b="0"/>
              <a:pathLst>
                <a:path w="190384" h="114143">
                  <a:moveTo>
                    <a:pt x="18933" y="114142"/>
                  </a:moveTo>
                  <a:lnTo>
                    <a:pt x="18933" y="114142"/>
                  </a:lnTo>
                  <a:lnTo>
                    <a:pt x="9800" y="105009"/>
                  </a:lnTo>
                  <a:lnTo>
                    <a:pt x="9524" y="99677"/>
                  </a:lnTo>
                  <a:lnTo>
                    <a:pt x="6638" y="94308"/>
                  </a:lnTo>
                  <a:lnTo>
                    <a:pt x="2885" y="88394"/>
                  </a:lnTo>
                  <a:lnTo>
                    <a:pt x="476" y="75973"/>
                  </a:lnTo>
                  <a:lnTo>
                    <a:pt x="0" y="63328"/>
                  </a:lnTo>
                  <a:lnTo>
                    <a:pt x="2757" y="56986"/>
                  </a:lnTo>
                  <a:lnTo>
                    <a:pt x="6452" y="50639"/>
                  </a:lnTo>
                  <a:lnTo>
                    <a:pt x="17494" y="22097"/>
                  </a:lnTo>
                  <a:lnTo>
                    <a:pt x="32064" y="5916"/>
                  </a:lnTo>
                  <a:lnTo>
                    <a:pt x="38175" y="2541"/>
                  </a:lnTo>
                  <a:lnTo>
                    <a:pt x="55163" y="0"/>
                  </a:lnTo>
                  <a:lnTo>
                    <a:pt x="55786" y="1006"/>
                  </a:lnTo>
                  <a:lnTo>
                    <a:pt x="56479" y="4945"/>
                  </a:lnTo>
                  <a:lnTo>
                    <a:pt x="57722" y="6419"/>
                  </a:lnTo>
                  <a:lnTo>
                    <a:pt x="65185" y="8979"/>
                  </a:lnTo>
                  <a:lnTo>
                    <a:pt x="65948" y="12016"/>
                  </a:lnTo>
                  <a:lnTo>
                    <a:pt x="66557" y="56998"/>
                  </a:lnTo>
                  <a:lnTo>
                    <a:pt x="66558" y="94685"/>
                  </a:lnTo>
                  <a:lnTo>
                    <a:pt x="66558" y="89915"/>
                  </a:lnTo>
                  <a:lnTo>
                    <a:pt x="67616" y="88466"/>
                  </a:lnTo>
                  <a:lnTo>
                    <a:pt x="71615" y="86855"/>
                  </a:lnTo>
                  <a:lnTo>
                    <a:pt x="73104" y="85368"/>
                  </a:lnTo>
                  <a:lnTo>
                    <a:pt x="75691" y="77479"/>
                  </a:lnTo>
                  <a:lnTo>
                    <a:pt x="76049" y="54710"/>
                  </a:lnTo>
                  <a:lnTo>
                    <a:pt x="78890" y="47864"/>
                  </a:lnTo>
                  <a:lnTo>
                    <a:pt x="82622" y="41294"/>
                  </a:lnTo>
                  <a:lnTo>
                    <a:pt x="85782" y="31644"/>
                  </a:lnTo>
                  <a:lnTo>
                    <a:pt x="91892" y="22083"/>
                  </a:lnTo>
                  <a:lnTo>
                    <a:pt x="94706" y="11250"/>
                  </a:lnTo>
                  <a:lnTo>
                    <a:pt x="95907" y="10623"/>
                  </a:lnTo>
                  <a:lnTo>
                    <a:pt x="109311" y="9416"/>
                  </a:lnTo>
                  <a:lnTo>
                    <a:pt x="110935" y="10458"/>
                  </a:lnTo>
                  <a:lnTo>
                    <a:pt x="112018" y="12211"/>
                  </a:lnTo>
                  <a:lnTo>
                    <a:pt x="112739" y="14438"/>
                  </a:lnTo>
                  <a:lnTo>
                    <a:pt x="114279" y="15923"/>
                  </a:lnTo>
                  <a:lnTo>
                    <a:pt x="118812" y="17572"/>
                  </a:lnTo>
                  <a:lnTo>
                    <a:pt x="120444" y="19070"/>
                  </a:lnTo>
                  <a:lnTo>
                    <a:pt x="140127" y="56462"/>
                  </a:lnTo>
                  <a:lnTo>
                    <a:pt x="142647" y="63106"/>
                  </a:lnTo>
                  <a:lnTo>
                    <a:pt x="148957" y="72797"/>
                  </a:lnTo>
                  <a:lnTo>
                    <a:pt x="152356" y="82371"/>
                  </a:lnTo>
                  <a:lnTo>
                    <a:pt x="158537" y="91911"/>
                  </a:lnTo>
                  <a:lnTo>
                    <a:pt x="160354" y="98265"/>
                  </a:lnTo>
                  <a:lnTo>
                    <a:pt x="161897" y="100382"/>
                  </a:lnTo>
                  <a:lnTo>
                    <a:pt x="163984" y="101793"/>
                  </a:lnTo>
                  <a:lnTo>
                    <a:pt x="166434" y="102735"/>
                  </a:lnTo>
                  <a:lnTo>
                    <a:pt x="168067" y="104421"/>
                  </a:lnTo>
                  <a:lnTo>
                    <a:pt x="169881" y="109116"/>
                  </a:lnTo>
                  <a:lnTo>
                    <a:pt x="171424" y="110791"/>
                  </a:lnTo>
                  <a:lnTo>
                    <a:pt x="180731" y="114103"/>
                  </a:lnTo>
                  <a:lnTo>
                    <a:pt x="190383" y="114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SMARTInkShape-830"/>
            <p:cNvSpPr/>
            <p:nvPr>
              <p:custDataLst>
                <p:tags r:id="rId125"/>
              </p:custDataLst>
            </p:nvPr>
          </p:nvSpPr>
          <p:spPr>
            <a:xfrm>
              <a:off x="2762773" y="4839141"/>
              <a:ext cx="380478" cy="113334"/>
            </a:xfrm>
            <a:custGeom>
              <a:avLst/>
              <a:gdLst/>
              <a:ahLst/>
              <a:cxnLst/>
              <a:rect l="0" t="0" r="0" b="0"/>
              <a:pathLst>
                <a:path w="380478" h="113334">
                  <a:moveTo>
                    <a:pt x="56627" y="37659"/>
                  </a:moveTo>
                  <a:lnTo>
                    <a:pt x="56627" y="37659"/>
                  </a:lnTo>
                  <a:lnTo>
                    <a:pt x="48426" y="29458"/>
                  </a:lnTo>
                  <a:lnTo>
                    <a:pt x="47494" y="23470"/>
                  </a:lnTo>
                  <a:lnTo>
                    <a:pt x="46305" y="21849"/>
                  </a:lnTo>
                  <a:lnTo>
                    <a:pt x="42162" y="20049"/>
                  </a:lnTo>
                  <a:lnTo>
                    <a:pt x="33879" y="19036"/>
                  </a:lnTo>
                  <a:lnTo>
                    <a:pt x="27819" y="21621"/>
                  </a:lnTo>
                  <a:lnTo>
                    <a:pt x="20363" y="26847"/>
                  </a:lnTo>
                  <a:lnTo>
                    <a:pt x="2123" y="56318"/>
                  </a:lnTo>
                  <a:lnTo>
                    <a:pt x="0" y="74388"/>
                  </a:lnTo>
                  <a:lnTo>
                    <a:pt x="2532" y="83263"/>
                  </a:lnTo>
                  <a:lnTo>
                    <a:pt x="4688" y="87112"/>
                  </a:lnTo>
                  <a:lnTo>
                    <a:pt x="7185" y="89678"/>
                  </a:lnTo>
                  <a:lnTo>
                    <a:pt x="40983" y="109864"/>
                  </a:lnTo>
                  <a:lnTo>
                    <a:pt x="56046" y="113070"/>
                  </a:lnTo>
                  <a:lnTo>
                    <a:pt x="59414" y="113333"/>
                  </a:lnTo>
                  <a:lnTo>
                    <a:pt x="65980" y="110803"/>
                  </a:lnTo>
                  <a:lnTo>
                    <a:pt x="72425" y="107209"/>
                  </a:lnTo>
                  <a:lnTo>
                    <a:pt x="82004" y="104128"/>
                  </a:lnTo>
                  <a:lnTo>
                    <a:pt x="88367" y="99656"/>
                  </a:lnTo>
                  <a:lnTo>
                    <a:pt x="91900" y="94142"/>
                  </a:lnTo>
                  <a:lnTo>
                    <a:pt x="94169" y="81977"/>
                  </a:lnTo>
                  <a:lnTo>
                    <a:pt x="94678" y="57991"/>
                  </a:lnTo>
                  <a:lnTo>
                    <a:pt x="91883" y="49164"/>
                  </a:lnTo>
                  <a:lnTo>
                    <a:pt x="78477" y="31570"/>
                  </a:lnTo>
                  <a:lnTo>
                    <a:pt x="69216" y="22920"/>
                  </a:lnTo>
                  <a:lnTo>
                    <a:pt x="62928" y="20525"/>
                  </a:lnTo>
                  <a:lnTo>
                    <a:pt x="38018" y="18613"/>
                  </a:lnTo>
                  <a:lnTo>
                    <a:pt x="65303" y="18609"/>
                  </a:lnTo>
                  <a:lnTo>
                    <a:pt x="73889" y="21431"/>
                  </a:lnTo>
                  <a:lnTo>
                    <a:pt x="81232" y="25155"/>
                  </a:lnTo>
                  <a:lnTo>
                    <a:pt x="91316" y="28310"/>
                  </a:lnTo>
                  <a:lnTo>
                    <a:pt x="101007" y="34419"/>
                  </a:lnTo>
                  <a:lnTo>
                    <a:pt x="110581" y="37757"/>
                  </a:lnTo>
                  <a:lnTo>
                    <a:pt x="126474" y="50790"/>
                  </a:lnTo>
                  <a:lnTo>
                    <a:pt x="136001" y="65068"/>
                  </a:lnTo>
                  <a:lnTo>
                    <a:pt x="140470" y="77648"/>
                  </a:lnTo>
                  <a:lnTo>
                    <a:pt x="141794" y="88078"/>
                  </a:lnTo>
                  <a:lnTo>
                    <a:pt x="143039" y="90322"/>
                  </a:lnTo>
                  <a:lnTo>
                    <a:pt x="144927" y="91817"/>
                  </a:lnTo>
                  <a:lnTo>
                    <a:pt x="147243" y="92815"/>
                  </a:lnTo>
                  <a:lnTo>
                    <a:pt x="148788" y="94538"/>
                  </a:lnTo>
                  <a:lnTo>
                    <a:pt x="151470" y="102835"/>
                  </a:lnTo>
                  <a:lnTo>
                    <a:pt x="154518" y="103668"/>
                  </a:lnTo>
                  <a:lnTo>
                    <a:pt x="161367" y="104331"/>
                  </a:lnTo>
                  <a:lnTo>
                    <a:pt x="161392" y="99277"/>
                  </a:lnTo>
                  <a:lnTo>
                    <a:pt x="164220" y="93973"/>
                  </a:lnTo>
                  <a:lnTo>
                    <a:pt x="167946" y="88087"/>
                  </a:lnTo>
                  <a:lnTo>
                    <a:pt x="180550" y="51232"/>
                  </a:lnTo>
                  <a:lnTo>
                    <a:pt x="196871" y="28185"/>
                  </a:lnTo>
                  <a:lnTo>
                    <a:pt x="197748" y="24993"/>
                  </a:lnTo>
                  <a:lnTo>
                    <a:pt x="199391" y="22865"/>
                  </a:lnTo>
                  <a:lnTo>
                    <a:pt x="205702" y="18812"/>
                  </a:lnTo>
                  <a:lnTo>
                    <a:pt x="208042" y="13495"/>
                  </a:lnTo>
                  <a:lnTo>
                    <a:pt x="208370" y="14141"/>
                  </a:lnTo>
                  <a:lnTo>
                    <a:pt x="208589" y="15631"/>
                  </a:lnTo>
                  <a:lnTo>
                    <a:pt x="209794" y="16623"/>
                  </a:lnTo>
                  <a:lnTo>
                    <a:pt x="217190" y="18347"/>
                  </a:lnTo>
                  <a:lnTo>
                    <a:pt x="217947" y="21315"/>
                  </a:lnTo>
                  <a:lnTo>
                    <a:pt x="218517" y="40993"/>
                  </a:lnTo>
                  <a:lnTo>
                    <a:pt x="221358" y="47255"/>
                  </a:lnTo>
                  <a:lnTo>
                    <a:pt x="223598" y="50406"/>
                  </a:lnTo>
                  <a:lnTo>
                    <a:pt x="228909" y="53908"/>
                  </a:lnTo>
                  <a:lnTo>
                    <a:pt x="231806" y="54842"/>
                  </a:lnTo>
                  <a:lnTo>
                    <a:pt x="233738" y="56522"/>
                  </a:lnTo>
                  <a:lnTo>
                    <a:pt x="235885" y="61212"/>
                  </a:lnTo>
                  <a:lnTo>
                    <a:pt x="237516" y="62886"/>
                  </a:lnTo>
                  <a:lnTo>
                    <a:pt x="254891" y="74304"/>
                  </a:lnTo>
                  <a:lnTo>
                    <a:pt x="283073" y="66589"/>
                  </a:lnTo>
                  <a:lnTo>
                    <a:pt x="317009" y="34438"/>
                  </a:lnTo>
                  <a:lnTo>
                    <a:pt x="320519" y="28113"/>
                  </a:lnTo>
                  <a:lnTo>
                    <a:pt x="323163" y="10965"/>
                  </a:lnTo>
                  <a:lnTo>
                    <a:pt x="323278" y="4585"/>
                  </a:lnTo>
                  <a:lnTo>
                    <a:pt x="322236" y="2909"/>
                  </a:lnTo>
                  <a:lnTo>
                    <a:pt x="320483" y="1793"/>
                  </a:lnTo>
                  <a:lnTo>
                    <a:pt x="312959" y="221"/>
                  </a:lnTo>
                  <a:lnTo>
                    <a:pt x="310065" y="0"/>
                  </a:lnTo>
                  <a:lnTo>
                    <a:pt x="304027" y="2577"/>
                  </a:lnTo>
                  <a:lnTo>
                    <a:pt x="297816" y="6192"/>
                  </a:lnTo>
                  <a:lnTo>
                    <a:pt x="291528" y="7799"/>
                  </a:lnTo>
                  <a:lnTo>
                    <a:pt x="289428" y="9286"/>
                  </a:lnTo>
                  <a:lnTo>
                    <a:pt x="288027" y="11335"/>
                  </a:lnTo>
                  <a:lnTo>
                    <a:pt x="287094" y="13760"/>
                  </a:lnTo>
                  <a:lnTo>
                    <a:pt x="285413" y="15376"/>
                  </a:lnTo>
                  <a:lnTo>
                    <a:pt x="275112" y="20792"/>
                  </a:lnTo>
                  <a:lnTo>
                    <a:pt x="272133" y="23240"/>
                  </a:lnTo>
                  <a:lnTo>
                    <a:pt x="268825" y="28781"/>
                  </a:lnTo>
                  <a:lnTo>
                    <a:pt x="266700" y="40962"/>
                  </a:lnTo>
                  <a:lnTo>
                    <a:pt x="266332" y="50397"/>
                  </a:lnTo>
                  <a:lnTo>
                    <a:pt x="269068" y="56726"/>
                  </a:lnTo>
                  <a:lnTo>
                    <a:pt x="297977" y="88459"/>
                  </a:lnTo>
                  <a:lnTo>
                    <a:pt x="304299" y="91987"/>
                  </a:lnTo>
                  <a:lnTo>
                    <a:pt x="316631" y="93973"/>
                  </a:lnTo>
                  <a:lnTo>
                    <a:pt x="334704" y="94644"/>
                  </a:lnTo>
                  <a:lnTo>
                    <a:pt x="341789" y="97558"/>
                  </a:lnTo>
                  <a:lnTo>
                    <a:pt x="348466" y="101323"/>
                  </a:lnTo>
                  <a:lnTo>
                    <a:pt x="354961" y="102996"/>
                  </a:lnTo>
                  <a:lnTo>
                    <a:pt x="358174" y="102384"/>
                  </a:lnTo>
                  <a:lnTo>
                    <a:pt x="370749" y="95614"/>
                  </a:lnTo>
                  <a:lnTo>
                    <a:pt x="380477" y="94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SMARTInkShape-831"/>
            <p:cNvSpPr/>
            <p:nvPr>
              <p:custDataLst>
                <p:tags r:id="rId126"/>
              </p:custDataLst>
            </p:nvPr>
          </p:nvSpPr>
          <p:spPr>
            <a:xfrm>
              <a:off x="2524243" y="4743616"/>
              <a:ext cx="160318" cy="342735"/>
            </a:xfrm>
            <a:custGeom>
              <a:avLst/>
              <a:gdLst/>
              <a:ahLst/>
              <a:cxnLst/>
              <a:rect l="0" t="0" r="0" b="0"/>
              <a:pathLst>
                <a:path w="160318" h="342735">
                  <a:moveTo>
                    <a:pt x="18932" y="171284"/>
                  </a:moveTo>
                  <a:lnTo>
                    <a:pt x="18932" y="171284"/>
                  </a:lnTo>
                  <a:lnTo>
                    <a:pt x="23989" y="171284"/>
                  </a:lnTo>
                  <a:lnTo>
                    <a:pt x="29293" y="168462"/>
                  </a:lnTo>
                  <a:lnTo>
                    <a:pt x="35179" y="164738"/>
                  </a:lnTo>
                  <a:lnTo>
                    <a:pt x="44442" y="161583"/>
                  </a:lnTo>
                  <a:lnTo>
                    <a:pt x="87459" y="129970"/>
                  </a:lnTo>
                  <a:lnTo>
                    <a:pt x="119572" y="98081"/>
                  </a:lnTo>
                  <a:lnTo>
                    <a:pt x="145895" y="50503"/>
                  </a:lnTo>
                  <a:lnTo>
                    <a:pt x="154263" y="29228"/>
                  </a:lnTo>
                  <a:lnTo>
                    <a:pt x="158454" y="22423"/>
                  </a:lnTo>
                  <a:lnTo>
                    <a:pt x="160317" y="15871"/>
                  </a:lnTo>
                  <a:lnTo>
                    <a:pt x="159755" y="12642"/>
                  </a:lnTo>
                  <a:lnTo>
                    <a:pt x="153475" y="1730"/>
                  </a:lnTo>
                  <a:lnTo>
                    <a:pt x="149990" y="677"/>
                  </a:lnTo>
                  <a:lnTo>
                    <a:pt x="139129" y="0"/>
                  </a:lnTo>
                  <a:lnTo>
                    <a:pt x="124867" y="4940"/>
                  </a:lnTo>
                  <a:lnTo>
                    <a:pt x="81256" y="36106"/>
                  </a:lnTo>
                  <a:lnTo>
                    <a:pt x="57859" y="59264"/>
                  </a:lnTo>
                  <a:lnTo>
                    <a:pt x="30696" y="104910"/>
                  </a:lnTo>
                  <a:lnTo>
                    <a:pt x="10120" y="152274"/>
                  </a:lnTo>
                  <a:lnTo>
                    <a:pt x="1904" y="185285"/>
                  </a:lnTo>
                  <a:lnTo>
                    <a:pt x="0" y="231500"/>
                  </a:lnTo>
                  <a:lnTo>
                    <a:pt x="975" y="249568"/>
                  </a:lnTo>
                  <a:lnTo>
                    <a:pt x="4954" y="258288"/>
                  </a:lnTo>
                  <a:lnTo>
                    <a:pt x="7497" y="261037"/>
                  </a:lnTo>
                  <a:lnTo>
                    <a:pt x="13144" y="264091"/>
                  </a:lnTo>
                  <a:lnTo>
                    <a:pt x="55361" y="266470"/>
                  </a:lnTo>
                  <a:lnTo>
                    <a:pt x="79554" y="258917"/>
                  </a:lnTo>
                  <a:lnTo>
                    <a:pt x="120902" y="237885"/>
                  </a:lnTo>
                  <a:lnTo>
                    <a:pt x="128811" y="232635"/>
                  </a:lnTo>
                  <a:lnTo>
                    <a:pt x="135853" y="230301"/>
                  </a:lnTo>
                  <a:lnTo>
                    <a:pt x="138154" y="228620"/>
                  </a:lnTo>
                  <a:lnTo>
                    <a:pt x="139689" y="226441"/>
                  </a:lnTo>
                  <a:lnTo>
                    <a:pt x="140711" y="223931"/>
                  </a:lnTo>
                  <a:lnTo>
                    <a:pt x="142452" y="222256"/>
                  </a:lnTo>
                  <a:lnTo>
                    <a:pt x="147207" y="220397"/>
                  </a:lnTo>
                  <a:lnTo>
                    <a:pt x="148899" y="220959"/>
                  </a:lnTo>
                  <a:lnTo>
                    <a:pt x="150027" y="222393"/>
                  </a:lnTo>
                  <a:lnTo>
                    <a:pt x="150778" y="224406"/>
                  </a:lnTo>
                  <a:lnTo>
                    <a:pt x="150221" y="225749"/>
                  </a:lnTo>
                  <a:lnTo>
                    <a:pt x="148792" y="226644"/>
                  </a:lnTo>
                  <a:lnTo>
                    <a:pt x="146780" y="227240"/>
                  </a:lnTo>
                  <a:lnTo>
                    <a:pt x="145439" y="229755"/>
                  </a:lnTo>
                  <a:lnTo>
                    <a:pt x="137805" y="264982"/>
                  </a:lnTo>
                  <a:lnTo>
                    <a:pt x="127589" y="282534"/>
                  </a:lnTo>
                  <a:lnTo>
                    <a:pt x="123799" y="298203"/>
                  </a:lnTo>
                  <a:lnTo>
                    <a:pt x="117502" y="311078"/>
                  </a:lnTo>
                  <a:lnTo>
                    <a:pt x="114182" y="342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8" name="SMARTInkShape-Group105"/>
          <p:cNvGrpSpPr/>
          <p:nvPr/>
        </p:nvGrpSpPr>
        <p:grpSpPr>
          <a:xfrm>
            <a:off x="4219575" y="4524828"/>
            <a:ext cx="1019127" cy="380383"/>
            <a:chOff x="4219575" y="4524828"/>
            <a:chExt cx="1019127" cy="380383"/>
          </a:xfrm>
        </p:grpSpPr>
        <p:sp>
          <p:nvSpPr>
            <p:cNvPr id="143" name="SMARTInkShape-832"/>
            <p:cNvSpPr/>
            <p:nvPr>
              <p:custDataLst>
                <p:tags r:id="rId116"/>
              </p:custDataLst>
            </p:nvPr>
          </p:nvSpPr>
          <p:spPr>
            <a:xfrm>
              <a:off x="4933950" y="4533900"/>
              <a:ext cx="209551" cy="9526"/>
            </a:xfrm>
            <a:custGeom>
              <a:avLst/>
              <a:gdLst/>
              <a:ahLst/>
              <a:cxnLst/>
              <a:rect l="0" t="0" r="0" b="0"/>
              <a:pathLst>
                <a:path w="209551" h="9526">
                  <a:moveTo>
                    <a:pt x="0" y="9525"/>
                  </a:moveTo>
                  <a:lnTo>
                    <a:pt x="0" y="9525"/>
                  </a:lnTo>
                  <a:lnTo>
                    <a:pt x="41912" y="9525"/>
                  </a:lnTo>
                  <a:lnTo>
                    <a:pt x="78688" y="6703"/>
                  </a:lnTo>
                  <a:lnTo>
                    <a:pt x="124153" y="883"/>
                  </a:lnTo>
                  <a:lnTo>
                    <a:pt x="171493" y="11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SMARTInkShape-833"/>
            <p:cNvSpPr/>
            <p:nvPr>
              <p:custDataLst>
                <p:tags r:id="rId117"/>
              </p:custDataLst>
            </p:nvPr>
          </p:nvSpPr>
          <p:spPr>
            <a:xfrm>
              <a:off x="4695874" y="4524828"/>
              <a:ext cx="542828" cy="380383"/>
            </a:xfrm>
            <a:custGeom>
              <a:avLst/>
              <a:gdLst/>
              <a:ahLst/>
              <a:cxnLst/>
              <a:rect l="0" t="0" r="0" b="0"/>
              <a:pathLst>
                <a:path w="542828" h="380383">
                  <a:moveTo>
                    <a:pt x="57101" y="161472"/>
                  </a:moveTo>
                  <a:lnTo>
                    <a:pt x="57101" y="161472"/>
                  </a:lnTo>
                  <a:lnTo>
                    <a:pt x="57101" y="156416"/>
                  </a:lnTo>
                  <a:lnTo>
                    <a:pt x="56043" y="154926"/>
                  </a:lnTo>
                  <a:lnTo>
                    <a:pt x="54279" y="153933"/>
                  </a:lnTo>
                  <a:lnTo>
                    <a:pt x="52045" y="153271"/>
                  </a:lnTo>
                  <a:lnTo>
                    <a:pt x="50555" y="151771"/>
                  </a:lnTo>
                  <a:lnTo>
                    <a:pt x="48900" y="147283"/>
                  </a:lnTo>
                  <a:lnTo>
                    <a:pt x="47968" y="138806"/>
                  </a:lnTo>
                  <a:lnTo>
                    <a:pt x="46779" y="136836"/>
                  </a:lnTo>
                  <a:lnTo>
                    <a:pt x="44928" y="135523"/>
                  </a:lnTo>
                  <a:lnTo>
                    <a:pt x="39409" y="133416"/>
                  </a:lnTo>
                  <a:lnTo>
                    <a:pt x="33397" y="127994"/>
                  </a:lnTo>
                  <a:lnTo>
                    <a:pt x="30715" y="127512"/>
                  </a:lnTo>
                  <a:lnTo>
                    <a:pt x="27869" y="128249"/>
                  </a:lnTo>
                  <a:lnTo>
                    <a:pt x="19110" y="133343"/>
                  </a:lnTo>
                  <a:lnTo>
                    <a:pt x="14463" y="137682"/>
                  </a:lnTo>
                  <a:lnTo>
                    <a:pt x="11693" y="143137"/>
                  </a:lnTo>
                  <a:lnTo>
                    <a:pt x="9671" y="161534"/>
                  </a:lnTo>
                  <a:lnTo>
                    <a:pt x="9487" y="180556"/>
                  </a:lnTo>
                  <a:lnTo>
                    <a:pt x="10542" y="183720"/>
                  </a:lnTo>
                  <a:lnTo>
                    <a:pt x="12303" y="185829"/>
                  </a:lnTo>
                  <a:lnTo>
                    <a:pt x="14536" y="187235"/>
                  </a:lnTo>
                  <a:lnTo>
                    <a:pt x="16024" y="189230"/>
                  </a:lnTo>
                  <a:lnTo>
                    <a:pt x="21235" y="200038"/>
                  </a:lnTo>
                  <a:lnTo>
                    <a:pt x="32142" y="212364"/>
                  </a:lnTo>
                  <a:lnTo>
                    <a:pt x="38247" y="215841"/>
                  </a:lnTo>
                  <a:lnTo>
                    <a:pt x="44489" y="218444"/>
                  </a:lnTo>
                  <a:lnTo>
                    <a:pt x="74036" y="243042"/>
                  </a:lnTo>
                  <a:lnTo>
                    <a:pt x="87989" y="247024"/>
                  </a:lnTo>
                  <a:lnTo>
                    <a:pt x="90393" y="249198"/>
                  </a:lnTo>
                  <a:lnTo>
                    <a:pt x="111552" y="284761"/>
                  </a:lnTo>
                  <a:lnTo>
                    <a:pt x="113718" y="302948"/>
                  </a:lnTo>
                  <a:lnTo>
                    <a:pt x="111192" y="311839"/>
                  </a:lnTo>
                  <a:lnTo>
                    <a:pt x="107599" y="319319"/>
                  </a:lnTo>
                  <a:lnTo>
                    <a:pt x="104519" y="329479"/>
                  </a:lnTo>
                  <a:lnTo>
                    <a:pt x="100048" y="335978"/>
                  </a:lnTo>
                  <a:lnTo>
                    <a:pt x="53966" y="367845"/>
                  </a:lnTo>
                  <a:lnTo>
                    <a:pt x="42178" y="376313"/>
                  </a:lnTo>
                  <a:lnTo>
                    <a:pt x="31983" y="379292"/>
                  </a:lnTo>
                  <a:lnTo>
                    <a:pt x="15863" y="380382"/>
                  </a:lnTo>
                  <a:lnTo>
                    <a:pt x="9493" y="377652"/>
                  </a:lnTo>
                  <a:lnTo>
                    <a:pt x="1836" y="372331"/>
                  </a:lnTo>
                  <a:lnTo>
                    <a:pt x="789" y="368782"/>
                  </a:lnTo>
                  <a:lnTo>
                    <a:pt x="0" y="340465"/>
                  </a:lnTo>
                  <a:lnTo>
                    <a:pt x="2795" y="333452"/>
                  </a:lnTo>
                  <a:lnTo>
                    <a:pt x="15142" y="316059"/>
                  </a:lnTo>
                  <a:lnTo>
                    <a:pt x="17286" y="305672"/>
                  </a:lnTo>
                  <a:lnTo>
                    <a:pt x="19975" y="300997"/>
                  </a:lnTo>
                  <a:lnTo>
                    <a:pt x="44848" y="279211"/>
                  </a:lnTo>
                  <a:lnTo>
                    <a:pt x="88770" y="250379"/>
                  </a:lnTo>
                  <a:lnTo>
                    <a:pt x="112529" y="234498"/>
                  </a:lnTo>
                  <a:lnTo>
                    <a:pt x="160063" y="215054"/>
                  </a:lnTo>
                  <a:lnTo>
                    <a:pt x="197796" y="198969"/>
                  </a:lnTo>
                  <a:lnTo>
                    <a:pt x="204298" y="192954"/>
                  </a:lnTo>
                  <a:lnTo>
                    <a:pt x="218008" y="171186"/>
                  </a:lnTo>
                  <a:lnTo>
                    <a:pt x="218892" y="157904"/>
                  </a:lnTo>
                  <a:lnTo>
                    <a:pt x="217878" y="155918"/>
                  </a:lnTo>
                  <a:lnTo>
                    <a:pt x="216144" y="154595"/>
                  </a:lnTo>
                  <a:lnTo>
                    <a:pt x="210813" y="152470"/>
                  </a:lnTo>
                  <a:lnTo>
                    <a:pt x="187145" y="151960"/>
                  </a:lnTo>
                  <a:lnTo>
                    <a:pt x="180867" y="154776"/>
                  </a:lnTo>
                  <a:lnTo>
                    <a:pt x="177712" y="157008"/>
                  </a:lnTo>
                  <a:lnTo>
                    <a:pt x="174206" y="162310"/>
                  </a:lnTo>
                  <a:lnTo>
                    <a:pt x="171770" y="170911"/>
                  </a:lnTo>
                  <a:lnTo>
                    <a:pt x="171449" y="184104"/>
                  </a:lnTo>
                  <a:lnTo>
                    <a:pt x="172492" y="186085"/>
                  </a:lnTo>
                  <a:lnTo>
                    <a:pt x="174245" y="187406"/>
                  </a:lnTo>
                  <a:lnTo>
                    <a:pt x="179015" y="189932"/>
                  </a:lnTo>
                  <a:lnTo>
                    <a:pt x="196912" y="205132"/>
                  </a:lnTo>
                  <a:lnTo>
                    <a:pt x="206359" y="207922"/>
                  </a:lnTo>
                  <a:lnTo>
                    <a:pt x="253069" y="209088"/>
                  </a:lnTo>
                  <a:lnTo>
                    <a:pt x="259909" y="209093"/>
                  </a:lnTo>
                  <a:lnTo>
                    <a:pt x="266477" y="206273"/>
                  </a:lnTo>
                  <a:lnTo>
                    <a:pt x="298398" y="177298"/>
                  </a:lnTo>
                  <a:lnTo>
                    <a:pt x="301927" y="170975"/>
                  </a:lnTo>
                  <a:lnTo>
                    <a:pt x="303915" y="158643"/>
                  </a:lnTo>
                  <a:lnTo>
                    <a:pt x="305438" y="147515"/>
                  </a:lnTo>
                  <a:lnTo>
                    <a:pt x="316488" y="104248"/>
                  </a:lnTo>
                  <a:lnTo>
                    <a:pt x="321634" y="85250"/>
                  </a:lnTo>
                  <a:lnTo>
                    <a:pt x="325981" y="66216"/>
                  </a:lnTo>
                  <a:lnTo>
                    <a:pt x="331876" y="45878"/>
                  </a:lnTo>
                  <a:lnTo>
                    <a:pt x="333325" y="0"/>
                  </a:lnTo>
                  <a:lnTo>
                    <a:pt x="333326" y="27273"/>
                  </a:lnTo>
                  <a:lnTo>
                    <a:pt x="330504" y="35858"/>
                  </a:lnTo>
                  <a:lnTo>
                    <a:pt x="326780" y="44261"/>
                  </a:lnTo>
                  <a:lnTo>
                    <a:pt x="323917" y="86699"/>
                  </a:lnTo>
                  <a:lnTo>
                    <a:pt x="333509" y="119212"/>
                  </a:lnTo>
                  <a:lnTo>
                    <a:pt x="340692" y="132702"/>
                  </a:lnTo>
                  <a:lnTo>
                    <a:pt x="341412" y="135942"/>
                  </a:lnTo>
                  <a:lnTo>
                    <a:pt x="347481" y="145558"/>
                  </a:lnTo>
                  <a:lnTo>
                    <a:pt x="355982" y="155111"/>
                  </a:lnTo>
                  <a:lnTo>
                    <a:pt x="364915" y="158645"/>
                  </a:lnTo>
                  <a:lnTo>
                    <a:pt x="412298" y="161450"/>
                  </a:lnTo>
                  <a:lnTo>
                    <a:pt x="422400" y="160404"/>
                  </a:lnTo>
                  <a:lnTo>
                    <a:pt x="434037" y="153865"/>
                  </a:lnTo>
                  <a:lnTo>
                    <a:pt x="440881" y="148213"/>
                  </a:lnTo>
                  <a:lnTo>
                    <a:pt x="450272" y="144996"/>
                  </a:lnTo>
                  <a:lnTo>
                    <a:pt x="460444" y="142508"/>
                  </a:lnTo>
                  <a:lnTo>
                    <a:pt x="475597" y="132287"/>
                  </a:lnTo>
                  <a:lnTo>
                    <a:pt x="488782" y="120076"/>
                  </a:lnTo>
                  <a:lnTo>
                    <a:pt x="492376" y="113793"/>
                  </a:lnTo>
                  <a:lnTo>
                    <a:pt x="504333" y="78020"/>
                  </a:lnTo>
                  <a:lnTo>
                    <a:pt x="501757" y="73935"/>
                  </a:lnTo>
                  <a:lnTo>
                    <a:pt x="498143" y="68592"/>
                  </a:lnTo>
                  <a:lnTo>
                    <a:pt x="495049" y="59633"/>
                  </a:lnTo>
                  <a:lnTo>
                    <a:pt x="490575" y="53416"/>
                  </a:lnTo>
                  <a:lnTo>
                    <a:pt x="485059" y="49947"/>
                  </a:lnTo>
                  <a:lnTo>
                    <a:pt x="477951" y="47720"/>
                  </a:lnTo>
                  <a:lnTo>
                    <a:pt x="466070" y="54784"/>
                  </a:lnTo>
                  <a:lnTo>
                    <a:pt x="463097" y="55421"/>
                  </a:lnTo>
                  <a:lnTo>
                    <a:pt x="461115" y="56905"/>
                  </a:lnTo>
                  <a:lnTo>
                    <a:pt x="459794" y="58952"/>
                  </a:lnTo>
                  <a:lnTo>
                    <a:pt x="457934" y="66890"/>
                  </a:lnTo>
                  <a:lnTo>
                    <a:pt x="457306" y="73997"/>
                  </a:lnTo>
                  <a:lnTo>
                    <a:pt x="464786" y="89552"/>
                  </a:lnTo>
                  <a:lnTo>
                    <a:pt x="507956" y="136065"/>
                  </a:lnTo>
                  <a:lnTo>
                    <a:pt x="540995" y="169115"/>
                  </a:lnTo>
                  <a:lnTo>
                    <a:pt x="542040" y="172983"/>
                  </a:lnTo>
                  <a:lnTo>
                    <a:pt x="542827" y="185137"/>
                  </a:lnTo>
                  <a:lnTo>
                    <a:pt x="541785" y="186774"/>
                  </a:lnTo>
                  <a:lnTo>
                    <a:pt x="540033" y="187865"/>
                  </a:lnTo>
                  <a:lnTo>
                    <a:pt x="532508" y="189401"/>
                  </a:lnTo>
                  <a:lnTo>
                    <a:pt x="493385" y="190036"/>
                  </a:lnTo>
                  <a:lnTo>
                    <a:pt x="486308" y="187220"/>
                  </a:lnTo>
                  <a:lnTo>
                    <a:pt x="482939" y="184987"/>
                  </a:lnTo>
                  <a:lnTo>
                    <a:pt x="459188" y="178288"/>
                  </a:lnTo>
                  <a:lnTo>
                    <a:pt x="438101" y="161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SMARTInkShape-834"/>
            <p:cNvSpPr/>
            <p:nvPr>
              <p:custDataLst>
                <p:tags r:id="rId118"/>
              </p:custDataLst>
            </p:nvPr>
          </p:nvSpPr>
          <p:spPr>
            <a:xfrm>
              <a:off x="4515291" y="4553000"/>
              <a:ext cx="151960" cy="209462"/>
            </a:xfrm>
            <a:custGeom>
              <a:avLst/>
              <a:gdLst/>
              <a:ahLst/>
              <a:cxnLst/>
              <a:rect l="0" t="0" r="0" b="0"/>
              <a:pathLst>
                <a:path w="151960" h="209462">
                  <a:moveTo>
                    <a:pt x="56709" y="171400"/>
                  </a:moveTo>
                  <a:lnTo>
                    <a:pt x="56709" y="171400"/>
                  </a:lnTo>
                  <a:lnTo>
                    <a:pt x="79375" y="171400"/>
                  </a:lnTo>
                  <a:lnTo>
                    <a:pt x="81345" y="170342"/>
                  </a:lnTo>
                  <a:lnTo>
                    <a:pt x="82658" y="168578"/>
                  </a:lnTo>
                  <a:lnTo>
                    <a:pt x="84765" y="163199"/>
                  </a:lnTo>
                  <a:lnTo>
                    <a:pt x="85131" y="157211"/>
                  </a:lnTo>
                  <a:lnTo>
                    <a:pt x="84123" y="155590"/>
                  </a:lnTo>
                  <a:lnTo>
                    <a:pt x="82394" y="154510"/>
                  </a:lnTo>
                  <a:lnTo>
                    <a:pt x="80182" y="153790"/>
                  </a:lnTo>
                  <a:lnTo>
                    <a:pt x="78708" y="152252"/>
                  </a:lnTo>
                  <a:lnTo>
                    <a:pt x="77070" y="147720"/>
                  </a:lnTo>
                  <a:lnTo>
                    <a:pt x="75575" y="146088"/>
                  </a:lnTo>
                  <a:lnTo>
                    <a:pt x="71091" y="144275"/>
                  </a:lnTo>
                  <a:lnTo>
                    <a:pt x="34472" y="142836"/>
                  </a:lnTo>
                  <a:lnTo>
                    <a:pt x="28129" y="145652"/>
                  </a:lnTo>
                  <a:lnTo>
                    <a:pt x="4585" y="166423"/>
                  </a:lnTo>
                  <a:lnTo>
                    <a:pt x="1793" y="172010"/>
                  </a:lnTo>
                  <a:lnTo>
                    <a:pt x="0" y="184221"/>
                  </a:lnTo>
                  <a:lnTo>
                    <a:pt x="2577" y="190504"/>
                  </a:lnTo>
                  <a:lnTo>
                    <a:pt x="13760" y="204477"/>
                  </a:lnTo>
                  <a:lnTo>
                    <a:pt x="19276" y="207268"/>
                  </a:lnTo>
                  <a:lnTo>
                    <a:pt x="37718" y="209304"/>
                  </a:lnTo>
                  <a:lnTo>
                    <a:pt x="50371" y="209461"/>
                  </a:lnTo>
                  <a:lnTo>
                    <a:pt x="56714" y="206660"/>
                  </a:lnTo>
                  <a:lnTo>
                    <a:pt x="97984" y="168211"/>
                  </a:lnTo>
                  <a:lnTo>
                    <a:pt x="101512" y="159046"/>
                  </a:lnTo>
                  <a:lnTo>
                    <a:pt x="111800" y="113588"/>
                  </a:lnTo>
                  <a:lnTo>
                    <a:pt x="113738" y="69761"/>
                  </a:lnTo>
                  <a:lnTo>
                    <a:pt x="113857" y="23167"/>
                  </a:lnTo>
                  <a:lnTo>
                    <a:pt x="113859" y="0"/>
                  </a:lnTo>
                  <a:lnTo>
                    <a:pt x="113859" y="44609"/>
                  </a:lnTo>
                  <a:lnTo>
                    <a:pt x="114917" y="61278"/>
                  </a:lnTo>
                  <a:lnTo>
                    <a:pt x="122501" y="91917"/>
                  </a:lnTo>
                  <a:lnTo>
                    <a:pt x="124181" y="108809"/>
                  </a:lnTo>
                  <a:lnTo>
                    <a:pt x="130911" y="126161"/>
                  </a:lnTo>
                  <a:lnTo>
                    <a:pt x="139844" y="142042"/>
                  </a:lnTo>
                  <a:lnTo>
                    <a:pt x="142341" y="148827"/>
                  </a:lnTo>
                  <a:lnTo>
                    <a:pt x="150484" y="159948"/>
                  </a:lnTo>
                  <a:lnTo>
                    <a:pt x="151959" y="171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SMARTInkShape-835"/>
            <p:cNvSpPr/>
            <p:nvPr>
              <p:custDataLst>
                <p:tags r:id="rId119"/>
              </p:custDataLst>
            </p:nvPr>
          </p:nvSpPr>
          <p:spPr>
            <a:xfrm>
              <a:off x="4543425" y="4724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SMARTInkShape-836"/>
            <p:cNvSpPr/>
            <p:nvPr>
              <p:custDataLst>
                <p:tags r:id="rId120"/>
              </p:custDataLst>
            </p:nvPr>
          </p:nvSpPr>
          <p:spPr>
            <a:xfrm>
              <a:off x="4219575" y="4562475"/>
              <a:ext cx="247651" cy="218910"/>
            </a:xfrm>
            <a:custGeom>
              <a:avLst/>
              <a:gdLst/>
              <a:ahLst/>
              <a:cxnLst/>
              <a:rect l="0" t="0" r="0" b="0"/>
              <a:pathLst>
                <a:path w="247651" h="218910">
                  <a:moveTo>
                    <a:pt x="9525" y="0"/>
                  </a:moveTo>
                  <a:lnTo>
                    <a:pt x="9525" y="0"/>
                  </a:lnTo>
                  <a:lnTo>
                    <a:pt x="9525" y="46370"/>
                  </a:lnTo>
                  <a:lnTo>
                    <a:pt x="10583" y="70229"/>
                  </a:lnTo>
                  <a:lnTo>
                    <a:pt x="17726" y="101650"/>
                  </a:lnTo>
                  <a:lnTo>
                    <a:pt x="10330" y="144995"/>
                  </a:lnTo>
                  <a:lnTo>
                    <a:pt x="9539" y="189838"/>
                  </a:lnTo>
                  <a:lnTo>
                    <a:pt x="9525" y="218909"/>
                  </a:lnTo>
                  <a:lnTo>
                    <a:pt x="1324" y="210860"/>
                  </a:lnTo>
                  <a:lnTo>
                    <a:pt x="392" y="204882"/>
                  </a:lnTo>
                  <a:lnTo>
                    <a:pt x="7" y="158790"/>
                  </a:lnTo>
                  <a:lnTo>
                    <a:pt x="0" y="114317"/>
                  </a:lnTo>
                  <a:lnTo>
                    <a:pt x="0" y="106660"/>
                  </a:lnTo>
                  <a:lnTo>
                    <a:pt x="8201" y="96740"/>
                  </a:lnTo>
                  <a:lnTo>
                    <a:pt x="11759" y="95912"/>
                  </a:lnTo>
                  <a:lnTo>
                    <a:pt x="22666" y="95381"/>
                  </a:lnTo>
                  <a:lnTo>
                    <a:pt x="53118" y="104958"/>
                  </a:lnTo>
                  <a:lnTo>
                    <a:pt x="98023" y="136564"/>
                  </a:lnTo>
                  <a:lnTo>
                    <a:pt x="109987" y="149232"/>
                  </a:lnTo>
                  <a:lnTo>
                    <a:pt x="112383" y="155578"/>
                  </a:lnTo>
                  <a:lnTo>
                    <a:pt x="114285" y="193675"/>
                  </a:lnTo>
                  <a:lnTo>
                    <a:pt x="111471" y="200025"/>
                  </a:lnTo>
                  <a:lnTo>
                    <a:pt x="109239" y="203200"/>
                  </a:lnTo>
                  <a:lnTo>
                    <a:pt x="103937" y="206728"/>
                  </a:lnTo>
                  <a:lnTo>
                    <a:pt x="96994" y="208296"/>
                  </a:lnTo>
                  <a:lnTo>
                    <a:pt x="82243" y="210237"/>
                  </a:lnTo>
                  <a:lnTo>
                    <a:pt x="67123" y="218160"/>
                  </a:lnTo>
                  <a:lnTo>
                    <a:pt x="62288" y="218668"/>
                  </a:lnTo>
                  <a:lnTo>
                    <a:pt x="56611" y="216072"/>
                  </a:lnTo>
                  <a:lnTo>
                    <a:pt x="50560" y="212449"/>
                  </a:lnTo>
                  <a:lnTo>
                    <a:pt x="44343" y="210839"/>
                  </a:lnTo>
                  <a:lnTo>
                    <a:pt x="42263" y="209351"/>
                  </a:lnTo>
                  <a:lnTo>
                    <a:pt x="40875" y="207301"/>
                  </a:lnTo>
                  <a:lnTo>
                    <a:pt x="38922" y="199358"/>
                  </a:lnTo>
                  <a:lnTo>
                    <a:pt x="38148" y="185962"/>
                  </a:lnTo>
                  <a:lnTo>
                    <a:pt x="40943" y="180369"/>
                  </a:lnTo>
                  <a:lnTo>
                    <a:pt x="44655" y="174356"/>
                  </a:lnTo>
                  <a:lnTo>
                    <a:pt x="47803" y="165021"/>
                  </a:lnTo>
                  <a:lnTo>
                    <a:pt x="60767" y="149215"/>
                  </a:lnTo>
                  <a:lnTo>
                    <a:pt x="75037" y="139697"/>
                  </a:lnTo>
                  <a:lnTo>
                    <a:pt x="112145" y="126059"/>
                  </a:lnTo>
                  <a:lnTo>
                    <a:pt x="157842" y="123851"/>
                  </a:lnTo>
                  <a:lnTo>
                    <a:pt x="164697" y="123836"/>
                  </a:lnTo>
                  <a:lnTo>
                    <a:pt x="166948" y="124891"/>
                  </a:lnTo>
                  <a:lnTo>
                    <a:pt x="168449" y="126652"/>
                  </a:lnTo>
                  <a:lnTo>
                    <a:pt x="169449" y="128885"/>
                  </a:lnTo>
                  <a:lnTo>
                    <a:pt x="171174" y="130373"/>
                  </a:lnTo>
                  <a:lnTo>
                    <a:pt x="175913" y="132027"/>
                  </a:lnTo>
                  <a:lnTo>
                    <a:pt x="177601" y="133526"/>
                  </a:lnTo>
                  <a:lnTo>
                    <a:pt x="179475" y="138014"/>
                  </a:lnTo>
                  <a:lnTo>
                    <a:pt x="182007" y="177564"/>
                  </a:lnTo>
                  <a:lnTo>
                    <a:pt x="188509" y="190453"/>
                  </a:lnTo>
                  <a:lnTo>
                    <a:pt x="190107" y="198134"/>
                  </a:lnTo>
                  <a:lnTo>
                    <a:pt x="199623" y="209109"/>
                  </a:lnTo>
                  <a:lnTo>
                    <a:pt x="204962" y="209419"/>
                  </a:lnTo>
                  <a:lnTo>
                    <a:pt x="206491" y="208404"/>
                  </a:lnTo>
                  <a:lnTo>
                    <a:pt x="207511" y="206670"/>
                  </a:lnTo>
                  <a:lnTo>
                    <a:pt x="208190" y="204455"/>
                  </a:lnTo>
                  <a:lnTo>
                    <a:pt x="209702" y="202978"/>
                  </a:lnTo>
                  <a:lnTo>
                    <a:pt x="214204" y="201338"/>
                  </a:lnTo>
                  <a:lnTo>
                    <a:pt x="215828" y="199842"/>
                  </a:lnTo>
                  <a:lnTo>
                    <a:pt x="226424" y="180779"/>
                  </a:lnTo>
                  <a:lnTo>
                    <a:pt x="227149" y="177669"/>
                  </a:lnTo>
                  <a:lnTo>
                    <a:pt x="235948" y="161908"/>
                  </a:lnTo>
                  <a:lnTo>
                    <a:pt x="238122" y="125314"/>
                  </a:lnTo>
                  <a:lnTo>
                    <a:pt x="238125" y="132997"/>
                  </a:lnTo>
                  <a:lnTo>
                    <a:pt x="2476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7" name="SMARTInkShape-Group106"/>
          <p:cNvGrpSpPr/>
          <p:nvPr/>
        </p:nvGrpSpPr>
        <p:grpSpPr>
          <a:xfrm>
            <a:off x="1000125" y="5248441"/>
            <a:ext cx="1590676" cy="333078"/>
            <a:chOff x="1000125" y="5248441"/>
            <a:chExt cx="1590676" cy="333078"/>
          </a:xfrm>
        </p:grpSpPr>
        <p:sp>
          <p:nvSpPr>
            <p:cNvPr id="149" name="SMARTInkShape-837"/>
            <p:cNvSpPr/>
            <p:nvPr>
              <p:custDataLst>
                <p:tags r:id="rId108"/>
              </p:custDataLst>
            </p:nvPr>
          </p:nvSpPr>
          <p:spPr>
            <a:xfrm>
              <a:off x="2124636" y="5248441"/>
              <a:ext cx="170890" cy="237826"/>
            </a:xfrm>
            <a:custGeom>
              <a:avLst/>
              <a:gdLst/>
              <a:ahLst/>
              <a:cxnLst/>
              <a:rect l="0" t="0" r="0" b="0"/>
              <a:pathLst>
                <a:path w="170890" h="237826">
                  <a:moveTo>
                    <a:pt x="123264" y="161759"/>
                  </a:moveTo>
                  <a:lnTo>
                    <a:pt x="123264" y="161759"/>
                  </a:lnTo>
                  <a:lnTo>
                    <a:pt x="131465" y="153558"/>
                  </a:lnTo>
                  <a:lnTo>
                    <a:pt x="132397" y="147570"/>
                  </a:lnTo>
                  <a:lnTo>
                    <a:pt x="129792" y="142047"/>
                  </a:lnTo>
                  <a:lnTo>
                    <a:pt x="126166" y="136064"/>
                  </a:lnTo>
                  <a:lnTo>
                    <a:pt x="124554" y="129878"/>
                  </a:lnTo>
                  <a:lnTo>
                    <a:pt x="123066" y="127805"/>
                  </a:lnTo>
                  <a:lnTo>
                    <a:pt x="121015" y="126423"/>
                  </a:lnTo>
                  <a:lnTo>
                    <a:pt x="115914" y="123830"/>
                  </a:lnTo>
                  <a:lnTo>
                    <a:pt x="110120" y="119149"/>
                  </a:lnTo>
                  <a:lnTo>
                    <a:pt x="101194" y="116363"/>
                  </a:lnTo>
                  <a:lnTo>
                    <a:pt x="78218" y="114574"/>
                  </a:lnTo>
                  <a:lnTo>
                    <a:pt x="68671" y="117152"/>
                  </a:lnTo>
                  <a:lnTo>
                    <a:pt x="35838" y="136536"/>
                  </a:lnTo>
                  <a:lnTo>
                    <a:pt x="5827" y="179128"/>
                  </a:lnTo>
                  <a:lnTo>
                    <a:pt x="1332" y="192070"/>
                  </a:lnTo>
                  <a:lnTo>
                    <a:pt x="0" y="207664"/>
                  </a:lnTo>
                  <a:lnTo>
                    <a:pt x="2511" y="216734"/>
                  </a:lnTo>
                  <a:lnTo>
                    <a:pt x="4662" y="220634"/>
                  </a:lnTo>
                  <a:lnTo>
                    <a:pt x="7154" y="223234"/>
                  </a:lnTo>
                  <a:lnTo>
                    <a:pt x="26017" y="234523"/>
                  </a:lnTo>
                  <a:lnTo>
                    <a:pt x="59376" y="237825"/>
                  </a:lnTo>
                  <a:lnTo>
                    <a:pt x="74231" y="232863"/>
                  </a:lnTo>
                  <a:lnTo>
                    <a:pt x="83127" y="224757"/>
                  </a:lnTo>
                  <a:lnTo>
                    <a:pt x="91667" y="215159"/>
                  </a:lnTo>
                  <a:lnTo>
                    <a:pt x="102518" y="207364"/>
                  </a:lnTo>
                  <a:lnTo>
                    <a:pt x="106258" y="201688"/>
                  </a:lnTo>
                  <a:lnTo>
                    <a:pt x="120687" y="158104"/>
                  </a:lnTo>
                  <a:lnTo>
                    <a:pt x="138133" y="110834"/>
                  </a:lnTo>
                  <a:lnTo>
                    <a:pt x="141947" y="64299"/>
                  </a:lnTo>
                  <a:lnTo>
                    <a:pt x="142300" y="25829"/>
                  </a:lnTo>
                  <a:lnTo>
                    <a:pt x="139485" y="19148"/>
                  </a:lnTo>
                  <a:lnTo>
                    <a:pt x="135765" y="12652"/>
                  </a:lnTo>
                  <a:lnTo>
                    <a:pt x="132823" y="0"/>
                  </a:lnTo>
                  <a:lnTo>
                    <a:pt x="132789" y="44892"/>
                  </a:lnTo>
                  <a:lnTo>
                    <a:pt x="133847" y="69804"/>
                  </a:lnTo>
                  <a:lnTo>
                    <a:pt x="142490" y="114340"/>
                  </a:lnTo>
                  <a:lnTo>
                    <a:pt x="159613" y="157880"/>
                  </a:lnTo>
                  <a:lnTo>
                    <a:pt x="170889" y="171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SMARTInkShape-838"/>
            <p:cNvSpPr/>
            <p:nvPr>
              <p:custDataLst>
                <p:tags r:id="rId109"/>
              </p:custDataLst>
            </p:nvPr>
          </p:nvSpPr>
          <p:spPr>
            <a:xfrm>
              <a:off x="1895605" y="5362967"/>
              <a:ext cx="237996" cy="142472"/>
            </a:xfrm>
            <a:custGeom>
              <a:avLst/>
              <a:gdLst/>
              <a:ahLst/>
              <a:cxnLst/>
              <a:rect l="0" t="0" r="0" b="0"/>
              <a:pathLst>
                <a:path w="237996" h="142472">
                  <a:moveTo>
                    <a:pt x="37970" y="9133"/>
                  </a:moveTo>
                  <a:lnTo>
                    <a:pt x="37970" y="9133"/>
                  </a:lnTo>
                  <a:lnTo>
                    <a:pt x="29769" y="9133"/>
                  </a:lnTo>
                  <a:lnTo>
                    <a:pt x="21102" y="2587"/>
                  </a:lnTo>
                  <a:lnTo>
                    <a:pt x="11146" y="0"/>
                  </a:lnTo>
                  <a:lnTo>
                    <a:pt x="1348" y="7844"/>
                  </a:lnTo>
                  <a:lnTo>
                    <a:pt x="527" y="11382"/>
                  </a:lnTo>
                  <a:lnTo>
                    <a:pt x="0" y="22277"/>
                  </a:lnTo>
                  <a:lnTo>
                    <a:pt x="2750" y="28381"/>
                  </a:lnTo>
                  <a:lnTo>
                    <a:pt x="34828" y="72811"/>
                  </a:lnTo>
                  <a:lnTo>
                    <a:pt x="63723" y="113718"/>
                  </a:lnTo>
                  <a:lnTo>
                    <a:pt x="66380" y="131065"/>
                  </a:lnTo>
                  <a:lnTo>
                    <a:pt x="66496" y="137454"/>
                  </a:lnTo>
                  <a:lnTo>
                    <a:pt x="65454" y="139130"/>
                  </a:lnTo>
                  <a:lnTo>
                    <a:pt x="63701" y="140247"/>
                  </a:lnTo>
                  <a:lnTo>
                    <a:pt x="58340" y="142041"/>
                  </a:lnTo>
                  <a:lnTo>
                    <a:pt x="34664" y="142471"/>
                  </a:lnTo>
                  <a:lnTo>
                    <a:pt x="28387" y="139656"/>
                  </a:lnTo>
                  <a:lnTo>
                    <a:pt x="18969" y="132992"/>
                  </a:lnTo>
                  <a:lnTo>
                    <a:pt x="29047" y="132968"/>
                  </a:lnTo>
                  <a:lnTo>
                    <a:pt x="36827" y="130141"/>
                  </a:lnTo>
                  <a:lnTo>
                    <a:pt x="43812" y="126414"/>
                  </a:lnTo>
                  <a:lnTo>
                    <a:pt x="87820" y="111726"/>
                  </a:lnTo>
                  <a:lnTo>
                    <a:pt x="102482" y="103737"/>
                  </a:lnTo>
                  <a:lnTo>
                    <a:pt x="149639" y="66854"/>
                  </a:lnTo>
                  <a:lnTo>
                    <a:pt x="164450" y="53696"/>
                  </a:lnTo>
                  <a:lnTo>
                    <a:pt x="168267" y="47283"/>
                  </a:lnTo>
                  <a:lnTo>
                    <a:pt x="171021" y="40905"/>
                  </a:lnTo>
                  <a:lnTo>
                    <a:pt x="179342" y="30068"/>
                  </a:lnTo>
                  <a:lnTo>
                    <a:pt x="178785" y="28381"/>
                  </a:lnTo>
                  <a:lnTo>
                    <a:pt x="172512" y="20147"/>
                  </a:lnTo>
                  <a:lnTo>
                    <a:pt x="169028" y="19320"/>
                  </a:lnTo>
                  <a:lnTo>
                    <a:pt x="166617" y="19099"/>
                  </a:lnTo>
                  <a:lnTo>
                    <a:pt x="161116" y="21676"/>
                  </a:lnTo>
                  <a:lnTo>
                    <a:pt x="155143" y="25291"/>
                  </a:lnTo>
                  <a:lnTo>
                    <a:pt x="145830" y="28384"/>
                  </a:lnTo>
                  <a:lnTo>
                    <a:pt x="120517" y="50540"/>
                  </a:lnTo>
                  <a:lnTo>
                    <a:pt x="116991" y="59639"/>
                  </a:lnTo>
                  <a:lnTo>
                    <a:pt x="114727" y="77671"/>
                  </a:lnTo>
                  <a:lnTo>
                    <a:pt x="117240" y="84749"/>
                  </a:lnTo>
                  <a:lnTo>
                    <a:pt x="136575" y="107524"/>
                  </a:lnTo>
                  <a:lnTo>
                    <a:pt x="145647" y="111070"/>
                  </a:lnTo>
                  <a:lnTo>
                    <a:pt x="155676" y="113705"/>
                  </a:lnTo>
                  <a:lnTo>
                    <a:pt x="169389" y="120080"/>
                  </a:lnTo>
                  <a:lnTo>
                    <a:pt x="214921" y="123302"/>
                  </a:lnTo>
                  <a:lnTo>
                    <a:pt x="237995" y="12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SMARTInkShape-839"/>
            <p:cNvSpPr/>
            <p:nvPr>
              <p:custDataLst>
                <p:tags r:id="rId110"/>
              </p:custDataLst>
            </p:nvPr>
          </p:nvSpPr>
          <p:spPr>
            <a:xfrm>
              <a:off x="1676576" y="5400685"/>
              <a:ext cx="142700" cy="123816"/>
            </a:xfrm>
            <a:custGeom>
              <a:avLst/>
              <a:gdLst/>
              <a:ahLst/>
              <a:cxnLst/>
              <a:rect l="0" t="0" r="0" b="0"/>
              <a:pathLst>
                <a:path w="142700" h="123816">
                  <a:moveTo>
                    <a:pt x="95074" y="9515"/>
                  </a:moveTo>
                  <a:lnTo>
                    <a:pt x="95074" y="9515"/>
                  </a:lnTo>
                  <a:lnTo>
                    <a:pt x="90018" y="9515"/>
                  </a:lnTo>
                  <a:lnTo>
                    <a:pt x="88528" y="8457"/>
                  </a:lnTo>
                  <a:lnTo>
                    <a:pt x="87535" y="6693"/>
                  </a:lnTo>
                  <a:lnTo>
                    <a:pt x="85941" y="1314"/>
                  </a:lnTo>
                  <a:lnTo>
                    <a:pt x="82901" y="578"/>
                  </a:lnTo>
                  <a:lnTo>
                    <a:pt x="45552" y="0"/>
                  </a:lnTo>
                  <a:lnTo>
                    <a:pt x="30071" y="5049"/>
                  </a:lnTo>
                  <a:lnTo>
                    <a:pt x="13481" y="16237"/>
                  </a:lnTo>
                  <a:lnTo>
                    <a:pt x="6600" y="22380"/>
                  </a:lnTo>
                  <a:lnTo>
                    <a:pt x="2835" y="28638"/>
                  </a:lnTo>
                  <a:lnTo>
                    <a:pt x="419" y="41279"/>
                  </a:lnTo>
                  <a:lnTo>
                    <a:pt x="0" y="50794"/>
                  </a:lnTo>
                  <a:lnTo>
                    <a:pt x="2725" y="57142"/>
                  </a:lnTo>
                  <a:lnTo>
                    <a:pt x="13097" y="69840"/>
                  </a:lnTo>
                  <a:lnTo>
                    <a:pt x="19129" y="73368"/>
                  </a:lnTo>
                  <a:lnTo>
                    <a:pt x="25337" y="75994"/>
                  </a:lnTo>
                  <a:lnTo>
                    <a:pt x="31624" y="80689"/>
                  </a:lnTo>
                  <a:lnTo>
                    <a:pt x="40769" y="83481"/>
                  </a:lnTo>
                  <a:lnTo>
                    <a:pt x="46170" y="84226"/>
                  </a:lnTo>
                  <a:lnTo>
                    <a:pt x="54995" y="82231"/>
                  </a:lnTo>
                  <a:lnTo>
                    <a:pt x="63503" y="78875"/>
                  </a:lnTo>
                  <a:lnTo>
                    <a:pt x="79134" y="75927"/>
                  </a:lnTo>
                  <a:lnTo>
                    <a:pt x="94434" y="68808"/>
                  </a:lnTo>
                  <a:lnTo>
                    <a:pt x="97822" y="68094"/>
                  </a:lnTo>
                  <a:lnTo>
                    <a:pt x="107647" y="62032"/>
                  </a:lnTo>
                  <a:lnTo>
                    <a:pt x="111246" y="56492"/>
                  </a:lnTo>
                  <a:lnTo>
                    <a:pt x="114074" y="47769"/>
                  </a:lnTo>
                  <a:lnTo>
                    <a:pt x="114124" y="95257"/>
                  </a:lnTo>
                  <a:lnTo>
                    <a:pt x="114124" y="107943"/>
                  </a:lnTo>
                  <a:lnTo>
                    <a:pt x="116946" y="114292"/>
                  </a:lnTo>
                  <a:lnTo>
                    <a:pt x="119180" y="117466"/>
                  </a:lnTo>
                  <a:lnTo>
                    <a:pt x="124485" y="120993"/>
                  </a:lnTo>
                  <a:lnTo>
                    <a:pt x="132666" y="123650"/>
                  </a:lnTo>
                  <a:lnTo>
                    <a:pt x="142699" y="123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SMARTInkShape-840"/>
            <p:cNvSpPr/>
            <p:nvPr>
              <p:custDataLst>
                <p:tags r:id="rId111"/>
              </p:custDataLst>
            </p:nvPr>
          </p:nvSpPr>
          <p:spPr>
            <a:xfrm>
              <a:off x="1466850" y="5402161"/>
              <a:ext cx="180976" cy="150915"/>
            </a:xfrm>
            <a:custGeom>
              <a:avLst/>
              <a:gdLst/>
              <a:ahLst/>
              <a:cxnLst/>
              <a:rect l="0" t="0" r="0" b="0"/>
              <a:pathLst>
                <a:path w="180976" h="150915">
                  <a:moveTo>
                    <a:pt x="0" y="122339"/>
                  </a:moveTo>
                  <a:lnTo>
                    <a:pt x="0" y="122339"/>
                  </a:lnTo>
                  <a:lnTo>
                    <a:pt x="0" y="127396"/>
                  </a:lnTo>
                  <a:lnTo>
                    <a:pt x="1058" y="128885"/>
                  </a:lnTo>
                  <a:lnTo>
                    <a:pt x="2822" y="129878"/>
                  </a:lnTo>
                  <a:lnTo>
                    <a:pt x="5056" y="130540"/>
                  </a:lnTo>
                  <a:lnTo>
                    <a:pt x="6546" y="132040"/>
                  </a:lnTo>
                  <a:lnTo>
                    <a:pt x="9515" y="141351"/>
                  </a:lnTo>
                  <a:lnTo>
                    <a:pt x="9524" y="128128"/>
                  </a:lnTo>
                  <a:lnTo>
                    <a:pt x="6702" y="122090"/>
                  </a:lnTo>
                  <a:lnTo>
                    <a:pt x="4468" y="118998"/>
                  </a:lnTo>
                  <a:lnTo>
                    <a:pt x="1324" y="104533"/>
                  </a:lnTo>
                  <a:lnTo>
                    <a:pt x="116" y="81452"/>
                  </a:lnTo>
                  <a:lnTo>
                    <a:pt x="10324" y="48700"/>
                  </a:lnTo>
                  <a:lnTo>
                    <a:pt x="14466" y="42691"/>
                  </a:lnTo>
                  <a:lnTo>
                    <a:pt x="19835" y="39315"/>
                  </a:lnTo>
                  <a:lnTo>
                    <a:pt x="31905" y="37147"/>
                  </a:lnTo>
                  <a:lnTo>
                    <a:pt x="38169" y="39673"/>
                  </a:lnTo>
                  <a:lnTo>
                    <a:pt x="41321" y="41829"/>
                  </a:lnTo>
                  <a:lnTo>
                    <a:pt x="55870" y="44862"/>
                  </a:lnTo>
                  <a:lnTo>
                    <a:pt x="100640" y="46117"/>
                  </a:lnTo>
                  <a:lnTo>
                    <a:pt x="135164" y="46138"/>
                  </a:lnTo>
                  <a:lnTo>
                    <a:pt x="137734" y="45080"/>
                  </a:lnTo>
                  <a:lnTo>
                    <a:pt x="139448" y="43317"/>
                  </a:lnTo>
                  <a:lnTo>
                    <a:pt x="140590" y="41082"/>
                  </a:lnTo>
                  <a:lnTo>
                    <a:pt x="142410" y="39593"/>
                  </a:lnTo>
                  <a:lnTo>
                    <a:pt x="147255" y="37938"/>
                  </a:lnTo>
                  <a:lnTo>
                    <a:pt x="148970" y="36438"/>
                  </a:lnTo>
                  <a:lnTo>
                    <a:pt x="150875" y="31950"/>
                  </a:lnTo>
                  <a:lnTo>
                    <a:pt x="152360" y="9882"/>
                  </a:lnTo>
                  <a:lnTo>
                    <a:pt x="147332" y="3529"/>
                  </a:lnTo>
                  <a:lnTo>
                    <a:pt x="142034" y="743"/>
                  </a:lnTo>
                  <a:lnTo>
                    <a:pt x="139139" y="0"/>
                  </a:lnTo>
                  <a:lnTo>
                    <a:pt x="136151" y="563"/>
                  </a:lnTo>
                  <a:lnTo>
                    <a:pt x="126889" y="6412"/>
                  </a:lnTo>
                  <a:lnTo>
                    <a:pt x="98422" y="34537"/>
                  </a:lnTo>
                  <a:lnTo>
                    <a:pt x="80433" y="67681"/>
                  </a:lnTo>
                  <a:lnTo>
                    <a:pt x="77454" y="80980"/>
                  </a:lnTo>
                  <a:lnTo>
                    <a:pt x="76757" y="91963"/>
                  </a:lnTo>
                  <a:lnTo>
                    <a:pt x="79270" y="101078"/>
                  </a:lnTo>
                  <a:lnTo>
                    <a:pt x="89506" y="115552"/>
                  </a:lnTo>
                  <a:lnTo>
                    <a:pt x="102778" y="128603"/>
                  </a:lnTo>
                  <a:lnTo>
                    <a:pt x="130361" y="146673"/>
                  </a:lnTo>
                  <a:lnTo>
                    <a:pt x="167818" y="150749"/>
                  </a:lnTo>
                  <a:lnTo>
                    <a:pt x="180975" y="150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SMARTInkShape-841"/>
            <p:cNvSpPr/>
            <p:nvPr>
              <p:custDataLst>
                <p:tags r:id="rId112"/>
              </p:custDataLst>
            </p:nvPr>
          </p:nvSpPr>
          <p:spPr>
            <a:xfrm>
              <a:off x="1266993" y="5429366"/>
              <a:ext cx="161758" cy="133070"/>
            </a:xfrm>
            <a:custGeom>
              <a:avLst/>
              <a:gdLst/>
              <a:ahLst/>
              <a:cxnLst/>
              <a:rect l="0" t="0" r="0" b="0"/>
              <a:pathLst>
                <a:path w="161758" h="133070">
                  <a:moveTo>
                    <a:pt x="85557" y="9409"/>
                  </a:moveTo>
                  <a:lnTo>
                    <a:pt x="85557" y="9409"/>
                  </a:lnTo>
                  <a:lnTo>
                    <a:pt x="77356" y="1208"/>
                  </a:lnTo>
                  <a:lnTo>
                    <a:pt x="71368" y="276"/>
                  </a:lnTo>
                  <a:lnTo>
                    <a:pt x="62891" y="0"/>
                  </a:lnTo>
                  <a:lnTo>
                    <a:pt x="56786" y="2757"/>
                  </a:lnTo>
                  <a:lnTo>
                    <a:pt x="53676" y="4975"/>
                  </a:lnTo>
                  <a:lnTo>
                    <a:pt x="30376" y="11647"/>
                  </a:lnTo>
                  <a:lnTo>
                    <a:pt x="16096" y="22551"/>
                  </a:lnTo>
                  <a:lnTo>
                    <a:pt x="6297" y="36821"/>
                  </a:lnTo>
                  <a:lnTo>
                    <a:pt x="1748" y="49398"/>
                  </a:lnTo>
                  <a:lnTo>
                    <a:pt x="0" y="77822"/>
                  </a:lnTo>
                  <a:lnTo>
                    <a:pt x="2729" y="84970"/>
                  </a:lnTo>
                  <a:lnTo>
                    <a:pt x="22227" y="107797"/>
                  </a:lnTo>
                  <a:lnTo>
                    <a:pt x="54379" y="126881"/>
                  </a:lnTo>
                  <a:lnTo>
                    <a:pt x="73027" y="131352"/>
                  </a:lnTo>
                  <a:lnTo>
                    <a:pt x="110972" y="133069"/>
                  </a:lnTo>
                  <a:lnTo>
                    <a:pt x="149793" y="124097"/>
                  </a:lnTo>
                  <a:lnTo>
                    <a:pt x="161757" y="114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SMARTInkShape-842"/>
            <p:cNvSpPr/>
            <p:nvPr>
              <p:custDataLst>
                <p:tags r:id="rId113"/>
              </p:custDataLst>
            </p:nvPr>
          </p:nvSpPr>
          <p:spPr>
            <a:xfrm>
              <a:off x="1095375" y="5410772"/>
              <a:ext cx="133351" cy="170747"/>
            </a:xfrm>
            <a:custGeom>
              <a:avLst/>
              <a:gdLst/>
              <a:ahLst/>
              <a:cxnLst/>
              <a:rect l="0" t="0" r="0" b="0"/>
              <a:pathLst>
                <a:path w="133351" h="170747">
                  <a:moveTo>
                    <a:pt x="0" y="28003"/>
                  </a:moveTo>
                  <a:lnTo>
                    <a:pt x="0" y="28003"/>
                  </a:lnTo>
                  <a:lnTo>
                    <a:pt x="0" y="72716"/>
                  </a:lnTo>
                  <a:lnTo>
                    <a:pt x="0" y="119994"/>
                  </a:lnTo>
                  <a:lnTo>
                    <a:pt x="0" y="132728"/>
                  </a:lnTo>
                  <a:lnTo>
                    <a:pt x="0" y="119516"/>
                  </a:lnTo>
                  <a:lnTo>
                    <a:pt x="2822" y="113478"/>
                  </a:lnTo>
                  <a:lnTo>
                    <a:pt x="5056" y="110386"/>
                  </a:lnTo>
                  <a:lnTo>
                    <a:pt x="16890" y="65849"/>
                  </a:lnTo>
                  <a:lnTo>
                    <a:pt x="21232" y="46977"/>
                  </a:lnTo>
                  <a:lnTo>
                    <a:pt x="29222" y="30803"/>
                  </a:lnTo>
                  <a:lnTo>
                    <a:pt x="34154" y="22897"/>
                  </a:lnTo>
                  <a:lnTo>
                    <a:pt x="37989" y="12496"/>
                  </a:lnTo>
                  <a:lnTo>
                    <a:pt x="42637" y="5942"/>
                  </a:lnTo>
                  <a:lnTo>
                    <a:pt x="48230" y="2323"/>
                  </a:lnTo>
                  <a:lnTo>
                    <a:pt x="55388" y="0"/>
                  </a:lnTo>
                  <a:lnTo>
                    <a:pt x="59189" y="2505"/>
                  </a:lnTo>
                  <a:lnTo>
                    <a:pt x="79494" y="21833"/>
                  </a:lnTo>
                  <a:lnTo>
                    <a:pt x="82956" y="30905"/>
                  </a:lnTo>
                  <a:lnTo>
                    <a:pt x="93764" y="72623"/>
                  </a:lnTo>
                  <a:lnTo>
                    <a:pt x="110351" y="116913"/>
                  </a:lnTo>
                  <a:lnTo>
                    <a:pt x="114188" y="134898"/>
                  </a:lnTo>
                  <a:lnTo>
                    <a:pt x="121608" y="150992"/>
                  </a:lnTo>
                  <a:lnTo>
                    <a:pt x="123387" y="159307"/>
                  </a:lnTo>
                  <a:lnTo>
                    <a:pt x="133230" y="170746"/>
                  </a:lnTo>
                  <a:lnTo>
                    <a:pt x="133350" y="161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SMARTInkShape-843"/>
            <p:cNvSpPr/>
            <p:nvPr>
              <p:custDataLst>
                <p:tags r:id="rId114"/>
              </p:custDataLst>
            </p:nvPr>
          </p:nvSpPr>
          <p:spPr>
            <a:xfrm>
              <a:off x="1000125" y="5286375"/>
              <a:ext cx="28576" cy="285751"/>
            </a:xfrm>
            <a:custGeom>
              <a:avLst/>
              <a:gdLst/>
              <a:ahLst/>
              <a:cxnLst/>
              <a:rect l="0" t="0" r="0" b="0"/>
              <a:pathLst>
                <a:path w="28576" h="285751">
                  <a:moveTo>
                    <a:pt x="28575" y="0"/>
                  </a:moveTo>
                  <a:lnTo>
                    <a:pt x="28575" y="0"/>
                  </a:lnTo>
                  <a:lnTo>
                    <a:pt x="23519" y="5057"/>
                  </a:lnTo>
                  <a:lnTo>
                    <a:pt x="21036" y="10361"/>
                  </a:lnTo>
                  <a:lnTo>
                    <a:pt x="19084" y="55479"/>
                  </a:lnTo>
                  <a:lnTo>
                    <a:pt x="19053" y="100408"/>
                  </a:lnTo>
                  <a:lnTo>
                    <a:pt x="16228" y="143554"/>
                  </a:lnTo>
                  <a:lnTo>
                    <a:pt x="7291" y="189723"/>
                  </a:lnTo>
                  <a:lnTo>
                    <a:pt x="2160" y="209320"/>
                  </a:lnTo>
                  <a:lnTo>
                    <a:pt x="56" y="256332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SMARTInkShape-844"/>
            <p:cNvSpPr/>
            <p:nvPr>
              <p:custDataLst>
                <p:tags r:id="rId115"/>
              </p:custDataLst>
            </p:nvPr>
          </p:nvSpPr>
          <p:spPr>
            <a:xfrm>
              <a:off x="2514600" y="5248670"/>
              <a:ext cx="76201" cy="180545"/>
            </a:xfrm>
            <a:custGeom>
              <a:avLst/>
              <a:gdLst/>
              <a:ahLst/>
              <a:cxnLst/>
              <a:rect l="0" t="0" r="0" b="0"/>
              <a:pathLst>
                <a:path w="76201" h="180545">
                  <a:moveTo>
                    <a:pt x="76200" y="18655"/>
                  </a:moveTo>
                  <a:lnTo>
                    <a:pt x="76200" y="18655"/>
                  </a:lnTo>
                  <a:lnTo>
                    <a:pt x="76200" y="9246"/>
                  </a:lnTo>
                  <a:lnTo>
                    <a:pt x="67999" y="939"/>
                  </a:lnTo>
                  <a:lnTo>
                    <a:pt x="62011" y="0"/>
                  </a:lnTo>
                  <a:lnTo>
                    <a:pt x="56488" y="2602"/>
                  </a:lnTo>
                  <a:lnTo>
                    <a:pt x="50506" y="6229"/>
                  </a:lnTo>
                  <a:lnTo>
                    <a:pt x="25178" y="16480"/>
                  </a:lnTo>
                  <a:lnTo>
                    <a:pt x="17188" y="22274"/>
                  </a:lnTo>
                  <a:lnTo>
                    <a:pt x="12931" y="28378"/>
                  </a:lnTo>
                  <a:lnTo>
                    <a:pt x="1016" y="62230"/>
                  </a:lnTo>
                  <a:lnTo>
                    <a:pt x="452" y="69066"/>
                  </a:lnTo>
                  <a:lnTo>
                    <a:pt x="3023" y="75632"/>
                  </a:lnTo>
                  <a:lnTo>
                    <a:pt x="38123" y="123254"/>
                  </a:lnTo>
                  <a:lnTo>
                    <a:pt x="62443" y="148823"/>
                  </a:lnTo>
                  <a:lnTo>
                    <a:pt x="68661" y="161528"/>
                  </a:lnTo>
                  <a:lnTo>
                    <a:pt x="75759" y="170498"/>
                  </a:lnTo>
                  <a:lnTo>
                    <a:pt x="71013" y="175947"/>
                  </a:lnTo>
                  <a:lnTo>
                    <a:pt x="65781" y="178521"/>
                  </a:lnTo>
                  <a:lnTo>
                    <a:pt x="41240" y="180500"/>
                  </a:lnTo>
                  <a:lnTo>
                    <a:pt x="34909" y="180544"/>
                  </a:lnTo>
                  <a:lnTo>
                    <a:pt x="28568" y="177742"/>
                  </a:lnTo>
                  <a:lnTo>
                    <a:pt x="22222" y="174027"/>
                  </a:lnTo>
                  <a:lnTo>
                    <a:pt x="11406" y="171446"/>
                  </a:lnTo>
                  <a:lnTo>
                    <a:pt x="0" y="161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0" name="SMARTInkShape-Group107"/>
          <p:cNvGrpSpPr/>
          <p:nvPr/>
        </p:nvGrpSpPr>
        <p:grpSpPr>
          <a:xfrm>
            <a:off x="2686050" y="5057775"/>
            <a:ext cx="2257426" cy="657226"/>
            <a:chOff x="2686050" y="5057775"/>
            <a:chExt cx="2257426" cy="657226"/>
          </a:xfrm>
        </p:grpSpPr>
        <p:sp>
          <p:nvSpPr>
            <p:cNvPr id="158" name="SMARTInkShape-845"/>
            <p:cNvSpPr/>
            <p:nvPr>
              <p:custDataLst>
                <p:tags r:id="rId86"/>
              </p:custDataLst>
            </p:nvPr>
          </p:nvSpPr>
          <p:spPr>
            <a:xfrm>
              <a:off x="2686050" y="5305553"/>
              <a:ext cx="161795" cy="209374"/>
            </a:xfrm>
            <a:custGeom>
              <a:avLst/>
              <a:gdLst/>
              <a:ahLst/>
              <a:cxnLst/>
              <a:rect l="0" t="0" r="0" b="0"/>
              <a:pathLst>
                <a:path w="161795" h="209374">
                  <a:moveTo>
                    <a:pt x="0" y="18922"/>
                  </a:moveTo>
                  <a:lnTo>
                    <a:pt x="0" y="18922"/>
                  </a:lnTo>
                  <a:lnTo>
                    <a:pt x="10113" y="23979"/>
                  </a:lnTo>
                  <a:lnTo>
                    <a:pt x="13092" y="26526"/>
                  </a:lnTo>
                  <a:lnTo>
                    <a:pt x="25073" y="44432"/>
                  </a:lnTo>
                  <a:lnTo>
                    <a:pt x="27537" y="53880"/>
                  </a:lnTo>
                  <a:lnTo>
                    <a:pt x="28535" y="92506"/>
                  </a:lnTo>
                  <a:lnTo>
                    <a:pt x="25735" y="102073"/>
                  </a:lnTo>
                  <a:lnTo>
                    <a:pt x="22021" y="110911"/>
                  </a:lnTo>
                  <a:lnTo>
                    <a:pt x="19127" y="155352"/>
                  </a:lnTo>
                  <a:lnTo>
                    <a:pt x="19050" y="199880"/>
                  </a:lnTo>
                  <a:lnTo>
                    <a:pt x="19050" y="209373"/>
                  </a:lnTo>
                  <a:lnTo>
                    <a:pt x="19050" y="195231"/>
                  </a:lnTo>
                  <a:lnTo>
                    <a:pt x="16228" y="189709"/>
                  </a:lnTo>
                  <a:lnTo>
                    <a:pt x="12504" y="183727"/>
                  </a:lnTo>
                  <a:lnTo>
                    <a:pt x="10113" y="171264"/>
                  </a:lnTo>
                  <a:lnTo>
                    <a:pt x="8728" y="163888"/>
                  </a:lnTo>
                  <a:lnTo>
                    <a:pt x="1358" y="140892"/>
                  </a:lnTo>
                  <a:lnTo>
                    <a:pt x="16" y="95725"/>
                  </a:lnTo>
                  <a:lnTo>
                    <a:pt x="1060" y="72780"/>
                  </a:lnTo>
                  <a:lnTo>
                    <a:pt x="11759" y="47676"/>
                  </a:lnTo>
                  <a:lnTo>
                    <a:pt x="15810" y="41226"/>
                  </a:lnTo>
                  <a:lnTo>
                    <a:pt x="19148" y="31646"/>
                  </a:lnTo>
                  <a:lnTo>
                    <a:pt x="23680" y="25283"/>
                  </a:lnTo>
                  <a:lnTo>
                    <a:pt x="29221" y="21749"/>
                  </a:lnTo>
                  <a:lnTo>
                    <a:pt x="35212" y="19120"/>
                  </a:lnTo>
                  <a:lnTo>
                    <a:pt x="54865" y="3145"/>
                  </a:lnTo>
                  <a:lnTo>
                    <a:pt x="63764" y="842"/>
                  </a:lnTo>
                  <a:lnTo>
                    <a:pt x="79410" y="0"/>
                  </a:lnTo>
                  <a:lnTo>
                    <a:pt x="85741" y="2751"/>
                  </a:lnTo>
                  <a:lnTo>
                    <a:pt x="88910" y="4966"/>
                  </a:lnTo>
                  <a:lnTo>
                    <a:pt x="112316" y="11636"/>
                  </a:lnTo>
                  <a:lnTo>
                    <a:pt x="146016" y="41186"/>
                  </a:lnTo>
                  <a:lnTo>
                    <a:pt x="149562" y="47514"/>
                  </a:lnTo>
                  <a:lnTo>
                    <a:pt x="161263" y="85009"/>
                  </a:lnTo>
                  <a:lnTo>
                    <a:pt x="161794" y="98181"/>
                  </a:lnTo>
                  <a:lnTo>
                    <a:pt x="160779" y="100336"/>
                  </a:lnTo>
                  <a:lnTo>
                    <a:pt x="159045" y="101774"/>
                  </a:lnTo>
                  <a:lnTo>
                    <a:pt x="154295" y="104428"/>
                  </a:lnTo>
                  <a:lnTo>
                    <a:pt x="145671" y="110815"/>
                  </a:lnTo>
                  <a:lnTo>
                    <a:pt x="136413" y="113177"/>
                  </a:lnTo>
                  <a:lnTo>
                    <a:pt x="93014" y="114155"/>
                  </a:lnTo>
                  <a:lnTo>
                    <a:pt x="76200" y="114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SMARTInkShape-846"/>
            <p:cNvSpPr/>
            <p:nvPr>
              <p:custDataLst>
                <p:tags r:id="rId87"/>
              </p:custDataLst>
            </p:nvPr>
          </p:nvSpPr>
          <p:spPr>
            <a:xfrm>
              <a:off x="2743200" y="5410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SMARTInkShape-847"/>
            <p:cNvSpPr/>
            <p:nvPr>
              <p:custDataLst>
                <p:tags r:id="rId88"/>
              </p:custDataLst>
            </p:nvPr>
          </p:nvSpPr>
          <p:spPr>
            <a:xfrm>
              <a:off x="2915091" y="5305474"/>
              <a:ext cx="151960" cy="133170"/>
            </a:xfrm>
            <a:custGeom>
              <a:avLst/>
              <a:gdLst/>
              <a:ahLst/>
              <a:cxnLst/>
              <a:rect l="0" t="0" r="0" b="0"/>
              <a:pathLst>
                <a:path w="151960" h="133170">
                  <a:moveTo>
                    <a:pt x="9084" y="66626"/>
                  </a:moveTo>
                  <a:lnTo>
                    <a:pt x="9084" y="66626"/>
                  </a:lnTo>
                  <a:lnTo>
                    <a:pt x="35908" y="66626"/>
                  </a:lnTo>
                  <a:lnTo>
                    <a:pt x="44917" y="60080"/>
                  </a:lnTo>
                  <a:lnTo>
                    <a:pt x="53803" y="56925"/>
                  </a:lnTo>
                  <a:lnTo>
                    <a:pt x="60004" y="52437"/>
                  </a:lnTo>
                  <a:lnTo>
                    <a:pt x="63465" y="46914"/>
                  </a:lnTo>
                  <a:lnTo>
                    <a:pt x="65687" y="34745"/>
                  </a:lnTo>
                  <a:lnTo>
                    <a:pt x="66186" y="15814"/>
                  </a:lnTo>
                  <a:lnTo>
                    <a:pt x="63391" y="9471"/>
                  </a:lnTo>
                  <a:lnTo>
                    <a:pt x="61163" y="6298"/>
                  </a:lnTo>
                  <a:lnTo>
                    <a:pt x="55866" y="2772"/>
                  </a:lnTo>
                  <a:lnTo>
                    <a:pt x="46934" y="787"/>
                  </a:lnTo>
                  <a:lnTo>
                    <a:pt x="24944" y="0"/>
                  </a:lnTo>
                  <a:lnTo>
                    <a:pt x="18603" y="2795"/>
                  </a:lnTo>
                  <a:lnTo>
                    <a:pt x="15430" y="5022"/>
                  </a:lnTo>
                  <a:lnTo>
                    <a:pt x="13315" y="8623"/>
                  </a:lnTo>
                  <a:lnTo>
                    <a:pt x="7097" y="26790"/>
                  </a:lnTo>
                  <a:lnTo>
                    <a:pt x="4585" y="30543"/>
                  </a:lnTo>
                  <a:lnTo>
                    <a:pt x="1048" y="45940"/>
                  </a:lnTo>
                  <a:lnTo>
                    <a:pt x="0" y="63907"/>
                  </a:lnTo>
                  <a:lnTo>
                    <a:pt x="2577" y="73531"/>
                  </a:lnTo>
                  <a:lnTo>
                    <a:pt x="25077" y="110092"/>
                  </a:lnTo>
                  <a:lnTo>
                    <a:pt x="31361" y="116988"/>
                  </a:lnTo>
                  <a:lnTo>
                    <a:pt x="40505" y="120759"/>
                  </a:lnTo>
                  <a:lnTo>
                    <a:pt x="87344" y="132634"/>
                  </a:lnTo>
                  <a:lnTo>
                    <a:pt x="106034" y="133169"/>
                  </a:lnTo>
                  <a:lnTo>
                    <a:pt x="121653" y="128205"/>
                  </a:lnTo>
                  <a:lnTo>
                    <a:pt x="140122" y="115964"/>
                  </a:lnTo>
                  <a:lnTo>
                    <a:pt x="151959" y="104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SMARTInkShape-848"/>
            <p:cNvSpPr/>
            <p:nvPr>
              <p:custDataLst>
                <p:tags r:id="rId89"/>
              </p:custDataLst>
            </p:nvPr>
          </p:nvSpPr>
          <p:spPr>
            <a:xfrm>
              <a:off x="3076575" y="5191304"/>
              <a:ext cx="304801" cy="228384"/>
            </a:xfrm>
            <a:custGeom>
              <a:avLst/>
              <a:gdLst/>
              <a:ahLst/>
              <a:cxnLst/>
              <a:rect l="0" t="0" r="0" b="0"/>
              <a:pathLst>
                <a:path w="304801" h="228384">
                  <a:moveTo>
                    <a:pt x="0" y="209371"/>
                  </a:moveTo>
                  <a:lnTo>
                    <a:pt x="0" y="209371"/>
                  </a:lnTo>
                  <a:lnTo>
                    <a:pt x="0" y="223560"/>
                  </a:lnTo>
                  <a:lnTo>
                    <a:pt x="1058" y="225181"/>
                  </a:lnTo>
                  <a:lnTo>
                    <a:pt x="2822" y="226261"/>
                  </a:lnTo>
                  <a:lnTo>
                    <a:pt x="9409" y="228383"/>
                  </a:lnTo>
                  <a:lnTo>
                    <a:pt x="10583" y="185859"/>
                  </a:lnTo>
                  <a:lnTo>
                    <a:pt x="18461" y="152981"/>
                  </a:lnTo>
                  <a:lnTo>
                    <a:pt x="18658" y="149553"/>
                  </a:lnTo>
                  <a:lnTo>
                    <a:pt x="21698" y="142922"/>
                  </a:lnTo>
                  <a:lnTo>
                    <a:pt x="36374" y="125540"/>
                  </a:lnTo>
                  <a:lnTo>
                    <a:pt x="40155" y="124489"/>
                  </a:lnTo>
                  <a:lnTo>
                    <a:pt x="42645" y="124208"/>
                  </a:lnTo>
                  <a:lnTo>
                    <a:pt x="44305" y="125078"/>
                  </a:lnTo>
                  <a:lnTo>
                    <a:pt x="45412" y="126718"/>
                  </a:lnTo>
                  <a:lnTo>
                    <a:pt x="46150" y="128869"/>
                  </a:lnTo>
                  <a:lnTo>
                    <a:pt x="47700" y="130303"/>
                  </a:lnTo>
                  <a:lnTo>
                    <a:pt x="52244" y="131896"/>
                  </a:lnTo>
                  <a:lnTo>
                    <a:pt x="53880" y="133380"/>
                  </a:lnTo>
                  <a:lnTo>
                    <a:pt x="63409" y="150401"/>
                  </a:lnTo>
                  <a:lnTo>
                    <a:pt x="67447" y="176764"/>
                  </a:lnTo>
                  <a:lnTo>
                    <a:pt x="74157" y="190152"/>
                  </a:lnTo>
                  <a:lnTo>
                    <a:pt x="74838" y="193384"/>
                  </a:lnTo>
                  <a:lnTo>
                    <a:pt x="80853" y="202988"/>
                  </a:lnTo>
                  <a:lnTo>
                    <a:pt x="86382" y="206534"/>
                  </a:lnTo>
                  <a:lnTo>
                    <a:pt x="92367" y="209169"/>
                  </a:lnTo>
                  <a:lnTo>
                    <a:pt x="101686" y="215543"/>
                  </a:lnTo>
                  <a:lnTo>
                    <a:pt x="107988" y="217406"/>
                  </a:lnTo>
                  <a:lnTo>
                    <a:pt x="135204" y="218765"/>
                  </a:lnTo>
                  <a:lnTo>
                    <a:pt x="142288" y="216016"/>
                  </a:lnTo>
                  <a:lnTo>
                    <a:pt x="145659" y="213801"/>
                  </a:lnTo>
                  <a:lnTo>
                    <a:pt x="165219" y="208129"/>
                  </a:lnTo>
                  <a:lnTo>
                    <a:pt x="203165" y="168174"/>
                  </a:lnTo>
                  <a:lnTo>
                    <a:pt x="206712" y="161781"/>
                  </a:lnTo>
                  <a:lnTo>
                    <a:pt x="209384" y="144580"/>
                  </a:lnTo>
                  <a:lnTo>
                    <a:pt x="201335" y="134660"/>
                  </a:lnTo>
                  <a:lnTo>
                    <a:pt x="195357" y="128556"/>
                  </a:lnTo>
                  <a:lnTo>
                    <a:pt x="189836" y="125828"/>
                  </a:lnTo>
                  <a:lnTo>
                    <a:pt x="186882" y="125101"/>
                  </a:lnTo>
                  <a:lnTo>
                    <a:pt x="183855" y="125675"/>
                  </a:lnTo>
                  <a:lnTo>
                    <a:pt x="171392" y="131377"/>
                  </a:lnTo>
                  <a:lnTo>
                    <a:pt x="159086" y="135462"/>
                  </a:lnTo>
                  <a:lnTo>
                    <a:pt x="150080" y="140539"/>
                  </a:lnTo>
                  <a:lnTo>
                    <a:pt x="138767" y="155530"/>
                  </a:lnTo>
                  <a:lnTo>
                    <a:pt x="135758" y="164628"/>
                  </a:lnTo>
                  <a:lnTo>
                    <a:pt x="133491" y="193107"/>
                  </a:lnTo>
                  <a:lnTo>
                    <a:pt x="136235" y="199673"/>
                  </a:lnTo>
                  <a:lnTo>
                    <a:pt x="146620" y="212512"/>
                  </a:lnTo>
                  <a:lnTo>
                    <a:pt x="152653" y="216058"/>
                  </a:lnTo>
                  <a:lnTo>
                    <a:pt x="158863" y="218693"/>
                  </a:lnTo>
                  <a:lnTo>
                    <a:pt x="168308" y="225068"/>
                  </a:lnTo>
                  <a:lnTo>
                    <a:pt x="178868" y="227427"/>
                  </a:lnTo>
                  <a:lnTo>
                    <a:pt x="189211" y="227980"/>
                  </a:lnTo>
                  <a:lnTo>
                    <a:pt x="198041" y="225403"/>
                  </a:lnTo>
                  <a:lnTo>
                    <a:pt x="205493" y="221788"/>
                  </a:lnTo>
                  <a:lnTo>
                    <a:pt x="215639" y="218695"/>
                  </a:lnTo>
                  <a:lnTo>
                    <a:pt x="222134" y="214220"/>
                  </a:lnTo>
                  <a:lnTo>
                    <a:pt x="241290" y="183282"/>
                  </a:lnTo>
                  <a:lnTo>
                    <a:pt x="252940" y="158435"/>
                  </a:lnTo>
                  <a:lnTo>
                    <a:pt x="264466" y="111291"/>
                  </a:lnTo>
                  <a:lnTo>
                    <a:pt x="268860" y="87530"/>
                  </a:lnTo>
                  <a:lnTo>
                    <a:pt x="274770" y="65595"/>
                  </a:lnTo>
                  <a:lnTo>
                    <a:pt x="276097" y="31213"/>
                  </a:lnTo>
                  <a:lnTo>
                    <a:pt x="273346" y="21534"/>
                  </a:lnTo>
                  <a:lnTo>
                    <a:pt x="269654" y="13705"/>
                  </a:lnTo>
                  <a:lnTo>
                    <a:pt x="266734" y="0"/>
                  </a:lnTo>
                  <a:lnTo>
                    <a:pt x="266700" y="44879"/>
                  </a:lnTo>
                  <a:lnTo>
                    <a:pt x="267758" y="69791"/>
                  </a:lnTo>
                  <a:lnTo>
                    <a:pt x="275342" y="107782"/>
                  </a:lnTo>
                  <a:lnTo>
                    <a:pt x="277022" y="126824"/>
                  </a:lnTo>
                  <a:lnTo>
                    <a:pt x="285146" y="168449"/>
                  </a:lnTo>
                  <a:lnTo>
                    <a:pt x="285347" y="172565"/>
                  </a:lnTo>
                  <a:lnTo>
                    <a:pt x="288393" y="179960"/>
                  </a:lnTo>
                  <a:lnTo>
                    <a:pt x="292216" y="186774"/>
                  </a:lnTo>
                  <a:lnTo>
                    <a:pt x="293915" y="193331"/>
                  </a:lnTo>
                  <a:lnTo>
                    <a:pt x="295427" y="195503"/>
                  </a:lnTo>
                  <a:lnTo>
                    <a:pt x="297493" y="196951"/>
                  </a:lnTo>
                  <a:lnTo>
                    <a:pt x="304800" y="199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SMARTInkShape-849"/>
            <p:cNvSpPr/>
            <p:nvPr>
              <p:custDataLst>
                <p:tags r:id="rId90"/>
              </p:custDataLst>
            </p:nvPr>
          </p:nvSpPr>
          <p:spPr>
            <a:xfrm>
              <a:off x="3438525" y="5286375"/>
              <a:ext cx="19051" cy="76070"/>
            </a:xfrm>
            <a:custGeom>
              <a:avLst/>
              <a:gdLst/>
              <a:ahLst/>
              <a:cxnLst/>
              <a:rect l="0" t="0" r="0" b="0"/>
              <a:pathLst>
                <a:path w="19051" h="76070">
                  <a:moveTo>
                    <a:pt x="0" y="0"/>
                  </a:moveTo>
                  <a:lnTo>
                    <a:pt x="0" y="0"/>
                  </a:lnTo>
                  <a:lnTo>
                    <a:pt x="0" y="44535"/>
                  </a:lnTo>
                  <a:lnTo>
                    <a:pt x="0" y="74711"/>
                  </a:lnTo>
                  <a:lnTo>
                    <a:pt x="1058" y="75208"/>
                  </a:lnTo>
                  <a:lnTo>
                    <a:pt x="8201" y="76069"/>
                  </a:lnTo>
                  <a:lnTo>
                    <a:pt x="17610" y="67988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SMARTInkShape-850"/>
            <p:cNvSpPr/>
            <p:nvPr>
              <p:custDataLst>
                <p:tags r:id="rId91"/>
              </p:custDataLst>
            </p:nvPr>
          </p:nvSpPr>
          <p:spPr>
            <a:xfrm>
              <a:off x="3495675" y="5249802"/>
              <a:ext cx="123826" cy="103249"/>
            </a:xfrm>
            <a:custGeom>
              <a:avLst/>
              <a:gdLst/>
              <a:ahLst/>
              <a:cxnLst/>
              <a:rect l="0" t="0" r="0" b="0"/>
              <a:pathLst>
                <a:path w="123826" h="103249">
                  <a:moveTo>
                    <a:pt x="0" y="65148"/>
                  </a:moveTo>
                  <a:lnTo>
                    <a:pt x="0" y="65148"/>
                  </a:lnTo>
                  <a:lnTo>
                    <a:pt x="0" y="83771"/>
                  </a:lnTo>
                  <a:lnTo>
                    <a:pt x="9133" y="93320"/>
                  </a:lnTo>
                  <a:lnTo>
                    <a:pt x="9491" y="101889"/>
                  </a:lnTo>
                  <a:lnTo>
                    <a:pt x="9525" y="71365"/>
                  </a:lnTo>
                  <a:lnTo>
                    <a:pt x="19847" y="23936"/>
                  </a:lnTo>
                  <a:lnTo>
                    <a:pt x="27217" y="10306"/>
                  </a:lnTo>
                  <a:lnTo>
                    <a:pt x="33229" y="3625"/>
                  </a:lnTo>
                  <a:lnTo>
                    <a:pt x="38757" y="763"/>
                  </a:lnTo>
                  <a:lnTo>
                    <a:pt x="41713" y="0"/>
                  </a:lnTo>
                  <a:lnTo>
                    <a:pt x="44742" y="549"/>
                  </a:lnTo>
                  <a:lnTo>
                    <a:pt x="50930" y="3982"/>
                  </a:lnTo>
                  <a:lnTo>
                    <a:pt x="53003" y="6379"/>
                  </a:lnTo>
                  <a:lnTo>
                    <a:pt x="55307" y="11864"/>
                  </a:lnTo>
                  <a:lnTo>
                    <a:pt x="56979" y="13750"/>
                  </a:lnTo>
                  <a:lnTo>
                    <a:pt x="61661" y="15846"/>
                  </a:lnTo>
                  <a:lnTo>
                    <a:pt x="67269" y="22423"/>
                  </a:lnTo>
                  <a:lnTo>
                    <a:pt x="72230" y="31342"/>
                  </a:lnTo>
                  <a:lnTo>
                    <a:pt x="76082" y="42314"/>
                  </a:lnTo>
                  <a:lnTo>
                    <a:pt x="82398" y="52267"/>
                  </a:lnTo>
                  <a:lnTo>
                    <a:pt x="85797" y="61920"/>
                  </a:lnTo>
                  <a:lnTo>
                    <a:pt x="102143" y="84195"/>
                  </a:lnTo>
                  <a:lnTo>
                    <a:pt x="103020" y="87371"/>
                  </a:lnTo>
                  <a:lnTo>
                    <a:pt x="104663" y="89488"/>
                  </a:lnTo>
                  <a:lnTo>
                    <a:pt x="123825" y="103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SMARTInkShape-851"/>
            <p:cNvSpPr/>
            <p:nvPr>
              <p:custDataLst>
                <p:tags r:id="rId92"/>
              </p:custDataLst>
            </p:nvPr>
          </p:nvSpPr>
          <p:spPr>
            <a:xfrm>
              <a:off x="3600450" y="5276977"/>
              <a:ext cx="171203" cy="302620"/>
            </a:xfrm>
            <a:custGeom>
              <a:avLst/>
              <a:gdLst/>
              <a:ahLst/>
              <a:cxnLst/>
              <a:rect l="0" t="0" r="0" b="0"/>
              <a:pathLst>
                <a:path w="171203" h="302620">
                  <a:moveTo>
                    <a:pt x="114300" y="37973"/>
                  </a:moveTo>
                  <a:lnTo>
                    <a:pt x="114300" y="37973"/>
                  </a:lnTo>
                  <a:lnTo>
                    <a:pt x="114300" y="10848"/>
                  </a:lnTo>
                  <a:lnTo>
                    <a:pt x="106099" y="1325"/>
                  </a:lnTo>
                  <a:lnTo>
                    <a:pt x="96690" y="0"/>
                  </a:lnTo>
                  <a:lnTo>
                    <a:pt x="82119" y="13142"/>
                  </a:lnTo>
                  <a:lnTo>
                    <a:pt x="78831" y="19176"/>
                  </a:lnTo>
                  <a:lnTo>
                    <a:pt x="76546" y="34831"/>
                  </a:lnTo>
                  <a:lnTo>
                    <a:pt x="76354" y="41163"/>
                  </a:lnTo>
                  <a:lnTo>
                    <a:pt x="84415" y="68400"/>
                  </a:lnTo>
                  <a:lnTo>
                    <a:pt x="90787" y="75485"/>
                  </a:lnTo>
                  <a:lnTo>
                    <a:pt x="99616" y="83220"/>
                  </a:lnTo>
                  <a:lnTo>
                    <a:pt x="130123" y="129955"/>
                  </a:lnTo>
                  <a:lnTo>
                    <a:pt x="152397" y="171503"/>
                  </a:lnTo>
                  <a:lnTo>
                    <a:pt x="167216" y="203097"/>
                  </a:lnTo>
                  <a:lnTo>
                    <a:pt x="171202" y="247525"/>
                  </a:lnTo>
                  <a:lnTo>
                    <a:pt x="170281" y="259165"/>
                  </a:lnTo>
                  <a:lnTo>
                    <a:pt x="163235" y="278716"/>
                  </a:lnTo>
                  <a:lnTo>
                    <a:pt x="156863" y="285375"/>
                  </a:lnTo>
                  <a:lnTo>
                    <a:pt x="148034" y="290805"/>
                  </a:lnTo>
                  <a:lnTo>
                    <a:pt x="113580" y="302433"/>
                  </a:lnTo>
                  <a:lnTo>
                    <a:pt x="101280" y="302619"/>
                  </a:lnTo>
                  <a:lnTo>
                    <a:pt x="57131" y="292856"/>
                  </a:lnTo>
                  <a:lnTo>
                    <a:pt x="31746" y="281995"/>
                  </a:lnTo>
                  <a:lnTo>
                    <a:pt x="21870" y="273074"/>
                  </a:lnTo>
                  <a:lnTo>
                    <a:pt x="0" y="237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SMARTInkShape-852"/>
            <p:cNvSpPr/>
            <p:nvPr>
              <p:custDataLst>
                <p:tags r:id="rId93"/>
              </p:custDataLst>
            </p:nvPr>
          </p:nvSpPr>
          <p:spPr>
            <a:xfrm>
              <a:off x="3495675" y="51244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SMARTInkShape-853"/>
            <p:cNvSpPr/>
            <p:nvPr>
              <p:custDataLst>
                <p:tags r:id="rId94"/>
              </p:custDataLst>
            </p:nvPr>
          </p:nvSpPr>
          <p:spPr>
            <a:xfrm>
              <a:off x="3933954" y="5219700"/>
              <a:ext cx="131732" cy="133301"/>
            </a:xfrm>
            <a:custGeom>
              <a:avLst/>
              <a:gdLst/>
              <a:ahLst/>
              <a:cxnLst/>
              <a:rect l="0" t="0" r="0" b="0"/>
              <a:pathLst>
                <a:path w="131732" h="133301">
                  <a:moveTo>
                    <a:pt x="47496" y="28575"/>
                  </a:moveTo>
                  <a:lnTo>
                    <a:pt x="47496" y="28575"/>
                  </a:lnTo>
                  <a:lnTo>
                    <a:pt x="47496" y="23519"/>
                  </a:lnTo>
                  <a:lnTo>
                    <a:pt x="46438" y="22029"/>
                  </a:lnTo>
                  <a:lnTo>
                    <a:pt x="44674" y="21036"/>
                  </a:lnTo>
                  <a:lnTo>
                    <a:pt x="39295" y="19442"/>
                  </a:lnTo>
                  <a:lnTo>
                    <a:pt x="38559" y="16402"/>
                  </a:lnTo>
                  <a:lnTo>
                    <a:pt x="38363" y="14110"/>
                  </a:lnTo>
                  <a:lnTo>
                    <a:pt x="37174" y="12582"/>
                  </a:lnTo>
                  <a:lnTo>
                    <a:pt x="29804" y="9927"/>
                  </a:lnTo>
                  <a:lnTo>
                    <a:pt x="18264" y="17117"/>
                  </a:lnTo>
                  <a:lnTo>
                    <a:pt x="15308" y="17761"/>
                  </a:lnTo>
                  <a:lnTo>
                    <a:pt x="13337" y="19249"/>
                  </a:lnTo>
                  <a:lnTo>
                    <a:pt x="3196" y="36280"/>
                  </a:lnTo>
                  <a:lnTo>
                    <a:pt x="0" y="69469"/>
                  </a:lnTo>
                  <a:lnTo>
                    <a:pt x="4966" y="84319"/>
                  </a:lnTo>
                  <a:lnTo>
                    <a:pt x="16352" y="104172"/>
                  </a:lnTo>
                  <a:lnTo>
                    <a:pt x="17208" y="107548"/>
                  </a:lnTo>
                  <a:lnTo>
                    <a:pt x="23804" y="114121"/>
                  </a:lnTo>
                  <a:lnTo>
                    <a:pt x="44768" y="129093"/>
                  </a:lnTo>
                  <a:lnTo>
                    <a:pt x="73373" y="132790"/>
                  </a:lnTo>
                  <a:lnTo>
                    <a:pt x="97781" y="133300"/>
                  </a:lnTo>
                  <a:lnTo>
                    <a:pt x="104417" y="130506"/>
                  </a:lnTo>
                  <a:lnTo>
                    <a:pt x="117301" y="120088"/>
                  </a:lnTo>
                  <a:lnTo>
                    <a:pt x="120854" y="114050"/>
                  </a:lnTo>
                  <a:lnTo>
                    <a:pt x="123491" y="107839"/>
                  </a:lnTo>
                  <a:lnTo>
                    <a:pt x="128191" y="101551"/>
                  </a:lnTo>
                  <a:lnTo>
                    <a:pt x="130985" y="92406"/>
                  </a:lnTo>
                  <a:lnTo>
                    <a:pt x="131731" y="87004"/>
                  </a:lnTo>
                  <a:lnTo>
                    <a:pt x="123433" y="50885"/>
                  </a:lnTo>
                  <a:lnTo>
                    <a:pt x="113492" y="30786"/>
                  </a:lnTo>
                  <a:lnTo>
                    <a:pt x="91906" y="6480"/>
                  </a:lnTo>
                  <a:lnTo>
                    <a:pt x="82756" y="2880"/>
                  </a:lnTo>
                  <a:lnTo>
                    <a:pt x="37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SMARTInkShape-854"/>
            <p:cNvSpPr/>
            <p:nvPr>
              <p:custDataLst>
                <p:tags r:id="rId95"/>
              </p:custDataLst>
            </p:nvPr>
          </p:nvSpPr>
          <p:spPr>
            <a:xfrm>
              <a:off x="4096142" y="5186095"/>
              <a:ext cx="113909" cy="119331"/>
            </a:xfrm>
            <a:custGeom>
              <a:avLst/>
              <a:gdLst/>
              <a:ahLst/>
              <a:cxnLst/>
              <a:rect l="0" t="0" r="0" b="0"/>
              <a:pathLst>
                <a:path w="113909" h="119331">
                  <a:moveTo>
                    <a:pt x="9133" y="119330"/>
                  </a:moveTo>
                  <a:lnTo>
                    <a:pt x="9133" y="119330"/>
                  </a:lnTo>
                  <a:lnTo>
                    <a:pt x="4077" y="114274"/>
                  </a:lnTo>
                  <a:lnTo>
                    <a:pt x="1594" y="108969"/>
                  </a:lnTo>
                  <a:lnTo>
                    <a:pt x="0" y="96940"/>
                  </a:lnTo>
                  <a:lnTo>
                    <a:pt x="2605" y="90682"/>
                  </a:lnTo>
                  <a:lnTo>
                    <a:pt x="4781" y="87531"/>
                  </a:lnTo>
                  <a:lnTo>
                    <a:pt x="7843" y="72984"/>
                  </a:lnTo>
                  <a:lnTo>
                    <a:pt x="9937" y="50164"/>
                  </a:lnTo>
                  <a:lnTo>
                    <a:pt x="16622" y="31545"/>
                  </a:lnTo>
                  <a:lnTo>
                    <a:pt x="18811" y="21048"/>
                  </a:lnTo>
                  <a:lnTo>
                    <a:pt x="26740" y="7348"/>
                  </a:lnTo>
                  <a:lnTo>
                    <a:pt x="32812" y="660"/>
                  </a:lnTo>
                  <a:lnTo>
                    <a:pt x="35502" y="0"/>
                  </a:lnTo>
                  <a:lnTo>
                    <a:pt x="38354" y="619"/>
                  </a:lnTo>
                  <a:lnTo>
                    <a:pt x="45479" y="4159"/>
                  </a:lnTo>
                  <a:lnTo>
                    <a:pt x="60336" y="18211"/>
                  </a:lnTo>
                  <a:lnTo>
                    <a:pt x="63641" y="24294"/>
                  </a:lnTo>
                  <a:lnTo>
                    <a:pt x="66167" y="30525"/>
                  </a:lnTo>
                  <a:lnTo>
                    <a:pt x="81368" y="56035"/>
                  </a:lnTo>
                  <a:lnTo>
                    <a:pt x="85217" y="67650"/>
                  </a:lnTo>
                  <a:lnTo>
                    <a:pt x="91531" y="77794"/>
                  </a:lnTo>
                  <a:lnTo>
                    <a:pt x="93872" y="87503"/>
                  </a:lnTo>
                  <a:lnTo>
                    <a:pt x="94729" y="103445"/>
                  </a:lnTo>
                  <a:lnTo>
                    <a:pt x="97623" y="109800"/>
                  </a:lnTo>
                  <a:lnTo>
                    <a:pt x="103987" y="118773"/>
                  </a:lnTo>
                  <a:lnTo>
                    <a:pt x="113908" y="119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SMARTInkShape-855"/>
            <p:cNvSpPr/>
            <p:nvPr>
              <p:custDataLst>
                <p:tags r:id="rId96"/>
              </p:custDataLst>
            </p:nvPr>
          </p:nvSpPr>
          <p:spPr>
            <a:xfrm>
              <a:off x="4400550" y="5124450"/>
              <a:ext cx="19015" cy="161926"/>
            </a:xfrm>
            <a:custGeom>
              <a:avLst/>
              <a:gdLst/>
              <a:ahLst/>
              <a:cxnLst/>
              <a:rect l="0" t="0" r="0" b="0"/>
              <a:pathLst>
                <a:path w="19015" h="1619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6546" y="16247"/>
                  </a:lnTo>
                  <a:lnTo>
                    <a:pt x="8936" y="28648"/>
                  </a:lnTo>
                  <a:lnTo>
                    <a:pt x="10322" y="36016"/>
                  </a:lnTo>
                  <a:lnTo>
                    <a:pt x="17692" y="59005"/>
                  </a:lnTo>
                  <a:lnTo>
                    <a:pt x="19014" y="106199"/>
                  </a:lnTo>
                  <a:lnTo>
                    <a:pt x="8728" y="148934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MARTInkShape-856"/>
            <p:cNvSpPr/>
            <p:nvPr>
              <p:custDataLst>
                <p:tags r:id="rId97"/>
              </p:custDataLst>
            </p:nvPr>
          </p:nvSpPr>
          <p:spPr>
            <a:xfrm>
              <a:off x="4295775" y="521017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52703" y="10113"/>
                  </a:lnTo>
                  <a:lnTo>
                    <a:pt x="94859" y="9577"/>
                  </a:lnTo>
                  <a:lnTo>
                    <a:pt x="129564" y="952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MARTInkShape-857"/>
            <p:cNvSpPr/>
            <p:nvPr>
              <p:custDataLst>
                <p:tags r:id="rId98"/>
              </p:custDataLst>
            </p:nvPr>
          </p:nvSpPr>
          <p:spPr>
            <a:xfrm>
              <a:off x="4486275" y="5057775"/>
              <a:ext cx="228601" cy="228601"/>
            </a:xfrm>
            <a:custGeom>
              <a:avLst/>
              <a:gdLst/>
              <a:ahLst/>
              <a:cxnLst/>
              <a:rect l="0" t="0" r="0" b="0"/>
              <a:pathLst>
                <a:path w="228601" h="228601">
                  <a:moveTo>
                    <a:pt x="9525" y="0"/>
                  </a:moveTo>
                  <a:lnTo>
                    <a:pt x="9525" y="0"/>
                  </a:lnTo>
                  <a:lnTo>
                    <a:pt x="9525" y="46370"/>
                  </a:lnTo>
                  <a:lnTo>
                    <a:pt x="883" y="89012"/>
                  </a:lnTo>
                  <a:lnTo>
                    <a:pt x="10" y="136361"/>
                  </a:lnTo>
                  <a:lnTo>
                    <a:pt x="0" y="161759"/>
                  </a:lnTo>
                  <a:lnTo>
                    <a:pt x="0" y="156819"/>
                  </a:lnTo>
                  <a:lnTo>
                    <a:pt x="1058" y="155346"/>
                  </a:lnTo>
                  <a:lnTo>
                    <a:pt x="5056" y="153709"/>
                  </a:lnTo>
                  <a:lnTo>
                    <a:pt x="6546" y="152215"/>
                  </a:lnTo>
                  <a:lnTo>
                    <a:pt x="8201" y="147732"/>
                  </a:lnTo>
                  <a:lnTo>
                    <a:pt x="9133" y="139258"/>
                  </a:lnTo>
                  <a:lnTo>
                    <a:pt x="10322" y="137289"/>
                  </a:lnTo>
                  <a:lnTo>
                    <a:pt x="12173" y="135975"/>
                  </a:lnTo>
                  <a:lnTo>
                    <a:pt x="14465" y="135100"/>
                  </a:lnTo>
                  <a:lnTo>
                    <a:pt x="15994" y="133459"/>
                  </a:lnTo>
                  <a:lnTo>
                    <a:pt x="18648" y="125303"/>
                  </a:lnTo>
                  <a:lnTo>
                    <a:pt x="21693" y="124482"/>
                  </a:lnTo>
                  <a:lnTo>
                    <a:pt x="33229" y="123863"/>
                  </a:lnTo>
                  <a:lnTo>
                    <a:pt x="38757" y="126664"/>
                  </a:lnTo>
                  <a:lnTo>
                    <a:pt x="54061" y="139016"/>
                  </a:lnTo>
                  <a:lnTo>
                    <a:pt x="66692" y="144935"/>
                  </a:lnTo>
                  <a:lnTo>
                    <a:pt x="84435" y="155982"/>
                  </a:lnTo>
                  <a:lnTo>
                    <a:pt x="107264" y="160751"/>
                  </a:lnTo>
                  <a:lnTo>
                    <a:pt x="120564" y="162635"/>
                  </a:lnTo>
                  <a:lnTo>
                    <a:pt x="143485" y="169395"/>
                  </a:lnTo>
                  <a:lnTo>
                    <a:pt x="149632" y="170080"/>
                  </a:lnTo>
                  <a:lnTo>
                    <a:pt x="159284" y="168019"/>
                  </a:lnTo>
                  <a:lnTo>
                    <a:pt x="168160" y="164633"/>
                  </a:lnTo>
                  <a:lnTo>
                    <a:pt x="183998" y="161669"/>
                  </a:lnTo>
                  <a:lnTo>
                    <a:pt x="199368" y="154545"/>
                  </a:lnTo>
                  <a:lnTo>
                    <a:pt x="202762" y="153829"/>
                  </a:lnTo>
                  <a:lnTo>
                    <a:pt x="212595" y="147767"/>
                  </a:lnTo>
                  <a:lnTo>
                    <a:pt x="216195" y="142227"/>
                  </a:lnTo>
                  <a:lnTo>
                    <a:pt x="218907" y="125668"/>
                  </a:lnTo>
                  <a:lnTo>
                    <a:pt x="213969" y="119315"/>
                  </a:lnTo>
                  <a:lnTo>
                    <a:pt x="208692" y="116529"/>
                  </a:lnTo>
                  <a:lnTo>
                    <a:pt x="190425" y="114496"/>
                  </a:lnTo>
                  <a:lnTo>
                    <a:pt x="177785" y="114338"/>
                  </a:lnTo>
                  <a:lnTo>
                    <a:pt x="171443" y="117139"/>
                  </a:lnTo>
                  <a:lnTo>
                    <a:pt x="158749" y="127561"/>
                  </a:lnTo>
                  <a:lnTo>
                    <a:pt x="155222" y="133599"/>
                  </a:lnTo>
                  <a:lnTo>
                    <a:pt x="152957" y="146099"/>
                  </a:lnTo>
                  <a:lnTo>
                    <a:pt x="160650" y="173305"/>
                  </a:lnTo>
                  <a:lnTo>
                    <a:pt x="167003" y="180388"/>
                  </a:lnTo>
                  <a:lnTo>
                    <a:pt x="214348" y="221060"/>
                  </a:lnTo>
                  <a:lnTo>
                    <a:pt x="2286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MARTInkShape-858"/>
            <p:cNvSpPr/>
            <p:nvPr>
              <p:custDataLst>
                <p:tags r:id="rId99"/>
              </p:custDataLst>
            </p:nvPr>
          </p:nvSpPr>
          <p:spPr>
            <a:xfrm>
              <a:off x="4086225" y="5514975"/>
              <a:ext cx="28576" cy="200026"/>
            </a:xfrm>
            <a:custGeom>
              <a:avLst/>
              <a:gdLst/>
              <a:ahLst/>
              <a:cxnLst/>
              <a:rect l="0" t="0" r="0" b="0"/>
              <a:pathLst>
                <a:path w="28576" h="200026">
                  <a:moveTo>
                    <a:pt x="28575" y="0"/>
                  </a:moveTo>
                  <a:lnTo>
                    <a:pt x="28575" y="0"/>
                  </a:lnTo>
                  <a:lnTo>
                    <a:pt x="28575" y="5057"/>
                  </a:lnTo>
                  <a:lnTo>
                    <a:pt x="25753" y="10361"/>
                  </a:lnTo>
                  <a:lnTo>
                    <a:pt x="23519" y="13257"/>
                  </a:lnTo>
                  <a:lnTo>
                    <a:pt x="21036" y="22120"/>
                  </a:lnTo>
                  <a:lnTo>
                    <a:pt x="16402" y="57419"/>
                  </a:lnTo>
                  <a:lnTo>
                    <a:pt x="11563" y="76280"/>
                  </a:lnTo>
                  <a:lnTo>
                    <a:pt x="9644" y="120655"/>
                  </a:lnTo>
                  <a:lnTo>
                    <a:pt x="890" y="164042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MARTInkShape-859"/>
            <p:cNvSpPr/>
            <p:nvPr>
              <p:custDataLst>
                <p:tags r:id="rId100"/>
              </p:custDataLst>
            </p:nvPr>
          </p:nvSpPr>
          <p:spPr>
            <a:xfrm>
              <a:off x="4076700" y="5467477"/>
              <a:ext cx="161757" cy="85565"/>
            </a:xfrm>
            <a:custGeom>
              <a:avLst/>
              <a:gdLst/>
              <a:ahLst/>
              <a:cxnLst/>
              <a:rect l="0" t="0" r="0" b="0"/>
              <a:pathLst>
                <a:path w="161757" h="85565">
                  <a:moveTo>
                    <a:pt x="0" y="28448"/>
                  </a:moveTo>
                  <a:lnTo>
                    <a:pt x="0" y="28448"/>
                  </a:lnTo>
                  <a:lnTo>
                    <a:pt x="5057" y="28448"/>
                  </a:lnTo>
                  <a:lnTo>
                    <a:pt x="6546" y="27390"/>
                  </a:lnTo>
                  <a:lnTo>
                    <a:pt x="7539" y="25626"/>
                  </a:lnTo>
                  <a:lnTo>
                    <a:pt x="8201" y="23392"/>
                  </a:lnTo>
                  <a:lnTo>
                    <a:pt x="9701" y="21902"/>
                  </a:lnTo>
                  <a:lnTo>
                    <a:pt x="14189" y="20247"/>
                  </a:lnTo>
                  <a:lnTo>
                    <a:pt x="15810" y="18747"/>
                  </a:lnTo>
                  <a:lnTo>
                    <a:pt x="17610" y="14259"/>
                  </a:lnTo>
                  <a:lnTo>
                    <a:pt x="19148" y="12638"/>
                  </a:lnTo>
                  <a:lnTo>
                    <a:pt x="36271" y="3136"/>
                  </a:lnTo>
                  <a:lnTo>
                    <a:pt x="74525" y="0"/>
                  </a:lnTo>
                  <a:lnTo>
                    <a:pt x="116345" y="11637"/>
                  </a:lnTo>
                  <a:lnTo>
                    <a:pt x="131133" y="19587"/>
                  </a:lnTo>
                  <a:lnTo>
                    <a:pt x="155446" y="41187"/>
                  </a:lnTo>
                  <a:lnTo>
                    <a:pt x="159045" y="47515"/>
                  </a:lnTo>
                  <a:lnTo>
                    <a:pt x="161756" y="64668"/>
                  </a:lnTo>
                  <a:lnTo>
                    <a:pt x="160754" y="65295"/>
                  </a:lnTo>
                  <a:lnTo>
                    <a:pt x="115936" y="75666"/>
                  </a:lnTo>
                  <a:lnTo>
                    <a:pt x="73993" y="77107"/>
                  </a:lnTo>
                  <a:lnTo>
                    <a:pt x="55146" y="83607"/>
                  </a:lnTo>
                  <a:lnTo>
                    <a:pt x="29263" y="85564"/>
                  </a:lnTo>
                  <a:lnTo>
                    <a:pt x="28779" y="80532"/>
                  </a:lnTo>
                  <a:lnTo>
                    <a:pt x="29769" y="79046"/>
                  </a:lnTo>
                  <a:lnTo>
                    <a:pt x="31488" y="78054"/>
                  </a:lnTo>
                  <a:lnTo>
                    <a:pt x="66675" y="66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MARTInkShape-860"/>
            <p:cNvSpPr/>
            <p:nvPr>
              <p:custDataLst>
                <p:tags r:id="rId101"/>
              </p:custDataLst>
            </p:nvPr>
          </p:nvSpPr>
          <p:spPr>
            <a:xfrm>
              <a:off x="4299896" y="5467350"/>
              <a:ext cx="91091" cy="122337"/>
            </a:xfrm>
            <a:custGeom>
              <a:avLst/>
              <a:gdLst/>
              <a:ahLst/>
              <a:cxnLst/>
              <a:rect l="0" t="0" r="0" b="0"/>
              <a:pathLst>
                <a:path w="91091" h="122337">
                  <a:moveTo>
                    <a:pt x="24454" y="28575"/>
                  </a:moveTo>
                  <a:lnTo>
                    <a:pt x="24454" y="28575"/>
                  </a:lnTo>
                  <a:lnTo>
                    <a:pt x="19398" y="28575"/>
                  </a:lnTo>
                  <a:lnTo>
                    <a:pt x="17908" y="29633"/>
                  </a:lnTo>
                  <a:lnTo>
                    <a:pt x="16915" y="31397"/>
                  </a:lnTo>
                  <a:lnTo>
                    <a:pt x="16253" y="33632"/>
                  </a:lnTo>
                  <a:lnTo>
                    <a:pt x="7564" y="47873"/>
                  </a:lnTo>
                  <a:lnTo>
                    <a:pt x="4630" y="63533"/>
                  </a:lnTo>
                  <a:lnTo>
                    <a:pt x="474" y="69864"/>
                  </a:lnTo>
                  <a:lnTo>
                    <a:pt x="0" y="73034"/>
                  </a:lnTo>
                  <a:lnTo>
                    <a:pt x="743" y="76206"/>
                  </a:lnTo>
                  <a:lnTo>
                    <a:pt x="3333" y="82552"/>
                  </a:lnTo>
                  <a:lnTo>
                    <a:pt x="5849" y="92076"/>
                  </a:lnTo>
                  <a:lnTo>
                    <a:pt x="18581" y="107950"/>
                  </a:lnTo>
                  <a:lnTo>
                    <a:pt x="24666" y="111478"/>
                  </a:lnTo>
                  <a:lnTo>
                    <a:pt x="30898" y="114104"/>
                  </a:lnTo>
                  <a:lnTo>
                    <a:pt x="40357" y="120474"/>
                  </a:lnTo>
                  <a:lnTo>
                    <a:pt x="46691" y="122336"/>
                  </a:lnTo>
                  <a:lnTo>
                    <a:pt x="49863" y="121774"/>
                  </a:lnTo>
                  <a:lnTo>
                    <a:pt x="62556" y="116090"/>
                  </a:lnTo>
                  <a:lnTo>
                    <a:pt x="65730" y="115494"/>
                  </a:lnTo>
                  <a:lnTo>
                    <a:pt x="75254" y="109597"/>
                  </a:lnTo>
                  <a:lnTo>
                    <a:pt x="78782" y="104096"/>
                  </a:lnTo>
                  <a:lnTo>
                    <a:pt x="81408" y="98123"/>
                  </a:lnTo>
                  <a:lnTo>
                    <a:pt x="87778" y="88811"/>
                  </a:lnTo>
                  <a:lnTo>
                    <a:pt x="89640" y="82510"/>
                  </a:lnTo>
                  <a:lnTo>
                    <a:pt x="91090" y="44841"/>
                  </a:lnTo>
                  <a:lnTo>
                    <a:pt x="88289" y="38274"/>
                  </a:lnTo>
                  <a:lnTo>
                    <a:pt x="84575" y="31827"/>
                  </a:lnTo>
                  <a:lnTo>
                    <a:pt x="82191" y="19066"/>
                  </a:lnTo>
                  <a:lnTo>
                    <a:pt x="816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MARTInkShape-861"/>
            <p:cNvSpPr/>
            <p:nvPr>
              <p:custDataLst>
                <p:tags r:id="rId102"/>
              </p:custDataLst>
            </p:nvPr>
          </p:nvSpPr>
          <p:spPr>
            <a:xfrm>
              <a:off x="4419600" y="54006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SMARTInkShape-862"/>
            <p:cNvSpPr/>
            <p:nvPr>
              <p:custDataLst>
                <p:tags r:id="rId103"/>
              </p:custDataLst>
            </p:nvPr>
          </p:nvSpPr>
          <p:spPr>
            <a:xfrm>
              <a:off x="4438650" y="5381625"/>
              <a:ext cx="103321" cy="180972"/>
            </a:xfrm>
            <a:custGeom>
              <a:avLst/>
              <a:gdLst/>
              <a:ahLst/>
              <a:cxnLst/>
              <a:rect l="0" t="0" r="0" b="0"/>
              <a:pathLst>
                <a:path w="103321" h="180972">
                  <a:moveTo>
                    <a:pt x="0" y="0"/>
                  </a:moveTo>
                  <a:lnTo>
                    <a:pt x="0" y="0"/>
                  </a:lnTo>
                  <a:lnTo>
                    <a:pt x="9491" y="0"/>
                  </a:lnTo>
                  <a:lnTo>
                    <a:pt x="9525" y="42617"/>
                  </a:lnTo>
                  <a:lnTo>
                    <a:pt x="9525" y="88759"/>
                  </a:lnTo>
                  <a:lnTo>
                    <a:pt x="9525" y="135330"/>
                  </a:lnTo>
                  <a:lnTo>
                    <a:pt x="9525" y="142433"/>
                  </a:lnTo>
                  <a:lnTo>
                    <a:pt x="9525" y="128674"/>
                  </a:lnTo>
                  <a:lnTo>
                    <a:pt x="12347" y="123158"/>
                  </a:lnTo>
                  <a:lnTo>
                    <a:pt x="16071" y="117178"/>
                  </a:lnTo>
                  <a:lnTo>
                    <a:pt x="19226" y="107862"/>
                  </a:lnTo>
                  <a:lnTo>
                    <a:pt x="23714" y="101561"/>
                  </a:lnTo>
                  <a:lnTo>
                    <a:pt x="29237" y="98055"/>
                  </a:lnTo>
                  <a:lnTo>
                    <a:pt x="36349" y="95804"/>
                  </a:lnTo>
                  <a:lnTo>
                    <a:pt x="42638" y="90358"/>
                  </a:lnTo>
                  <a:lnTo>
                    <a:pt x="45358" y="89872"/>
                  </a:lnTo>
                  <a:lnTo>
                    <a:pt x="48231" y="90606"/>
                  </a:lnTo>
                  <a:lnTo>
                    <a:pt x="54244" y="93186"/>
                  </a:lnTo>
                  <a:lnTo>
                    <a:pt x="63580" y="95696"/>
                  </a:lnTo>
                  <a:lnTo>
                    <a:pt x="79386" y="108427"/>
                  </a:lnTo>
                  <a:lnTo>
                    <a:pt x="82908" y="114512"/>
                  </a:lnTo>
                  <a:lnTo>
                    <a:pt x="85531" y="120745"/>
                  </a:lnTo>
                  <a:lnTo>
                    <a:pt x="91900" y="130203"/>
                  </a:lnTo>
                  <a:lnTo>
                    <a:pt x="95316" y="139709"/>
                  </a:lnTo>
                  <a:lnTo>
                    <a:pt x="101502" y="149227"/>
                  </a:lnTo>
                  <a:lnTo>
                    <a:pt x="103320" y="155576"/>
                  </a:lnTo>
                  <a:lnTo>
                    <a:pt x="102747" y="157692"/>
                  </a:lnTo>
                  <a:lnTo>
                    <a:pt x="101306" y="159103"/>
                  </a:lnTo>
                  <a:lnTo>
                    <a:pt x="99287" y="160044"/>
                  </a:lnTo>
                  <a:lnTo>
                    <a:pt x="97942" y="161729"/>
                  </a:lnTo>
                  <a:lnTo>
                    <a:pt x="92959" y="172038"/>
                  </a:lnTo>
                  <a:lnTo>
                    <a:pt x="87154" y="179210"/>
                  </a:lnTo>
                  <a:lnTo>
                    <a:pt x="83538" y="180191"/>
                  </a:lnTo>
                  <a:lnTo>
                    <a:pt x="44438" y="180971"/>
                  </a:lnTo>
                  <a:lnTo>
                    <a:pt x="42326" y="179914"/>
                  </a:lnTo>
                  <a:lnTo>
                    <a:pt x="40918" y="178151"/>
                  </a:lnTo>
                  <a:lnTo>
                    <a:pt x="39978" y="175917"/>
                  </a:lnTo>
                  <a:lnTo>
                    <a:pt x="38294" y="174428"/>
                  </a:lnTo>
                  <a:lnTo>
                    <a:pt x="33600" y="172774"/>
                  </a:lnTo>
                  <a:lnTo>
                    <a:pt x="31925" y="171274"/>
                  </a:lnTo>
                  <a:lnTo>
                    <a:pt x="28706" y="162352"/>
                  </a:lnTo>
                  <a:lnTo>
                    <a:pt x="2857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MARTInkShape-863"/>
            <p:cNvSpPr/>
            <p:nvPr>
              <p:custDataLst>
                <p:tags r:id="rId104"/>
              </p:custDataLst>
            </p:nvPr>
          </p:nvSpPr>
          <p:spPr>
            <a:xfrm>
              <a:off x="4629151" y="5410200"/>
              <a:ext cx="19050" cy="152401"/>
            </a:xfrm>
            <a:custGeom>
              <a:avLst/>
              <a:gdLst/>
              <a:ahLst/>
              <a:cxnLst/>
              <a:rect l="0" t="0" r="0" b="0"/>
              <a:pathLst>
                <a:path w="19050" h="152401">
                  <a:moveTo>
                    <a:pt x="19049" y="0"/>
                  </a:moveTo>
                  <a:lnTo>
                    <a:pt x="19049" y="0"/>
                  </a:lnTo>
                  <a:lnTo>
                    <a:pt x="19049" y="13257"/>
                  </a:lnTo>
                  <a:lnTo>
                    <a:pt x="16227" y="19298"/>
                  </a:lnTo>
                  <a:lnTo>
                    <a:pt x="12503" y="25510"/>
                  </a:lnTo>
                  <a:lnTo>
                    <a:pt x="10407" y="36016"/>
                  </a:lnTo>
                  <a:lnTo>
                    <a:pt x="8488" y="82466"/>
                  </a:lnTo>
                  <a:lnTo>
                    <a:pt x="1326" y="111532"/>
                  </a:lnTo>
                  <a:lnTo>
                    <a:pt x="0" y="152231"/>
                  </a:lnTo>
                  <a:lnTo>
                    <a:pt x="952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SMARTInkShape-864"/>
            <p:cNvSpPr/>
            <p:nvPr>
              <p:custDataLst>
                <p:tags r:id="rId105"/>
              </p:custDataLst>
            </p:nvPr>
          </p:nvSpPr>
          <p:spPr>
            <a:xfrm>
              <a:off x="4714875" y="548640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0" y="45697"/>
                  </a:lnTo>
                  <a:lnTo>
                    <a:pt x="0" y="79342"/>
                  </a:lnTo>
                  <a:lnTo>
                    <a:pt x="1058" y="81469"/>
                  </a:lnTo>
                  <a:lnTo>
                    <a:pt x="2822" y="82888"/>
                  </a:lnTo>
                  <a:lnTo>
                    <a:pt x="8201" y="85165"/>
                  </a:lnTo>
                  <a:lnTo>
                    <a:pt x="8936" y="88298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MARTInkShape-865"/>
            <p:cNvSpPr/>
            <p:nvPr>
              <p:custDataLst>
                <p:tags r:id="rId106"/>
              </p:custDataLst>
            </p:nvPr>
          </p:nvSpPr>
          <p:spPr>
            <a:xfrm>
              <a:off x="4829223" y="5486516"/>
              <a:ext cx="114253" cy="114173"/>
            </a:xfrm>
            <a:custGeom>
              <a:avLst/>
              <a:gdLst/>
              <a:ahLst/>
              <a:cxnLst/>
              <a:rect l="0" t="0" r="0" b="0"/>
              <a:pathLst>
                <a:path w="114253" h="114173">
                  <a:moveTo>
                    <a:pt x="57102" y="9409"/>
                  </a:moveTo>
                  <a:lnTo>
                    <a:pt x="57102" y="9409"/>
                  </a:lnTo>
                  <a:lnTo>
                    <a:pt x="52046" y="4353"/>
                  </a:lnTo>
                  <a:lnTo>
                    <a:pt x="46741" y="1870"/>
                  </a:lnTo>
                  <a:lnTo>
                    <a:pt x="30359" y="0"/>
                  </a:lnTo>
                  <a:lnTo>
                    <a:pt x="18407" y="7438"/>
                  </a:lnTo>
                  <a:lnTo>
                    <a:pt x="15431" y="8095"/>
                  </a:lnTo>
                  <a:lnTo>
                    <a:pt x="6185" y="14076"/>
                  </a:lnTo>
                  <a:lnTo>
                    <a:pt x="2722" y="19597"/>
                  </a:lnTo>
                  <a:lnTo>
                    <a:pt x="499" y="31765"/>
                  </a:lnTo>
                  <a:lnTo>
                    <a:pt x="0" y="58897"/>
                  </a:lnTo>
                  <a:lnTo>
                    <a:pt x="2796" y="65975"/>
                  </a:lnTo>
                  <a:lnTo>
                    <a:pt x="31751" y="98299"/>
                  </a:lnTo>
                  <a:lnTo>
                    <a:pt x="38074" y="101832"/>
                  </a:lnTo>
                  <a:lnTo>
                    <a:pt x="78936" y="113743"/>
                  </a:lnTo>
                  <a:lnTo>
                    <a:pt x="111037" y="114172"/>
                  </a:lnTo>
                  <a:lnTo>
                    <a:pt x="112109" y="113118"/>
                  </a:lnTo>
                  <a:lnTo>
                    <a:pt x="114252" y="10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MARTInkShape-866"/>
            <p:cNvSpPr/>
            <p:nvPr>
              <p:custDataLst>
                <p:tags r:id="rId107"/>
              </p:custDataLst>
            </p:nvPr>
          </p:nvSpPr>
          <p:spPr>
            <a:xfrm>
              <a:off x="4733925" y="53625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8" name="SMARTInkShape-Group108"/>
          <p:cNvGrpSpPr/>
          <p:nvPr/>
        </p:nvGrpSpPr>
        <p:grpSpPr>
          <a:xfrm>
            <a:off x="3829050" y="5657850"/>
            <a:ext cx="1913023" cy="600076"/>
            <a:chOff x="3829050" y="5657850"/>
            <a:chExt cx="1913023" cy="600076"/>
          </a:xfrm>
        </p:grpSpPr>
        <p:sp>
          <p:nvSpPr>
            <p:cNvPr id="181" name="SMARTInkShape-867"/>
            <p:cNvSpPr/>
            <p:nvPr>
              <p:custDataLst>
                <p:tags r:id="rId69"/>
              </p:custDataLst>
            </p:nvPr>
          </p:nvSpPr>
          <p:spPr>
            <a:xfrm>
              <a:off x="4162425" y="5686425"/>
              <a:ext cx="200026" cy="219076"/>
            </a:xfrm>
            <a:custGeom>
              <a:avLst/>
              <a:gdLst/>
              <a:ahLst/>
              <a:cxnLst/>
              <a:rect l="0" t="0" r="0" b="0"/>
              <a:pathLst>
                <a:path w="200026" h="219076">
                  <a:moveTo>
                    <a:pt x="200025" y="0"/>
                  </a:moveTo>
                  <a:lnTo>
                    <a:pt x="200025" y="0"/>
                  </a:lnTo>
                  <a:lnTo>
                    <a:pt x="194969" y="0"/>
                  </a:lnTo>
                  <a:lnTo>
                    <a:pt x="193479" y="1058"/>
                  </a:lnTo>
                  <a:lnTo>
                    <a:pt x="192486" y="2822"/>
                  </a:lnTo>
                  <a:lnTo>
                    <a:pt x="191824" y="5057"/>
                  </a:lnTo>
                  <a:lnTo>
                    <a:pt x="180313" y="19298"/>
                  </a:lnTo>
                  <a:lnTo>
                    <a:pt x="175389" y="25510"/>
                  </a:lnTo>
                  <a:lnTo>
                    <a:pt x="173201" y="31799"/>
                  </a:lnTo>
                  <a:lnTo>
                    <a:pt x="166584" y="38122"/>
                  </a:lnTo>
                  <a:lnTo>
                    <a:pt x="150145" y="50804"/>
                  </a:lnTo>
                  <a:lnTo>
                    <a:pt x="130649" y="74215"/>
                  </a:lnTo>
                  <a:lnTo>
                    <a:pt x="120508" y="82726"/>
                  </a:lnTo>
                  <a:lnTo>
                    <a:pt x="91087" y="116711"/>
                  </a:lnTo>
                  <a:lnTo>
                    <a:pt x="73790" y="130066"/>
                  </a:lnTo>
                  <a:lnTo>
                    <a:pt x="40317" y="171629"/>
                  </a:lnTo>
                  <a:lnTo>
                    <a:pt x="31677" y="183171"/>
                  </a:lnTo>
                  <a:lnTo>
                    <a:pt x="2312" y="207507"/>
                  </a:lnTo>
                  <a:lnTo>
                    <a:pt x="1027" y="211464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MARTInkShape-868"/>
            <p:cNvSpPr/>
            <p:nvPr>
              <p:custDataLst>
                <p:tags r:id="rId70"/>
              </p:custDataLst>
            </p:nvPr>
          </p:nvSpPr>
          <p:spPr>
            <a:xfrm>
              <a:off x="3829050" y="5897868"/>
              <a:ext cx="142876" cy="121883"/>
            </a:xfrm>
            <a:custGeom>
              <a:avLst/>
              <a:gdLst/>
              <a:ahLst/>
              <a:cxnLst/>
              <a:rect l="0" t="0" r="0" b="0"/>
              <a:pathLst>
                <a:path w="142876" h="121883">
                  <a:moveTo>
                    <a:pt x="0" y="83832"/>
                  </a:moveTo>
                  <a:lnTo>
                    <a:pt x="0" y="83832"/>
                  </a:lnTo>
                  <a:lnTo>
                    <a:pt x="5057" y="83832"/>
                  </a:lnTo>
                  <a:lnTo>
                    <a:pt x="10361" y="81010"/>
                  </a:lnTo>
                  <a:lnTo>
                    <a:pt x="13257" y="78776"/>
                  </a:lnTo>
                  <a:lnTo>
                    <a:pt x="16475" y="73471"/>
                  </a:lnTo>
                  <a:lnTo>
                    <a:pt x="18964" y="67585"/>
                  </a:lnTo>
                  <a:lnTo>
                    <a:pt x="27100" y="57089"/>
                  </a:lnTo>
                  <a:lnTo>
                    <a:pt x="28574" y="45744"/>
                  </a:lnTo>
                  <a:lnTo>
                    <a:pt x="28575" y="92949"/>
                  </a:lnTo>
                  <a:lnTo>
                    <a:pt x="28575" y="121882"/>
                  </a:lnTo>
                  <a:lnTo>
                    <a:pt x="28575" y="99540"/>
                  </a:lnTo>
                  <a:lnTo>
                    <a:pt x="31397" y="93283"/>
                  </a:lnTo>
                  <a:lnTo>
                    <a:pt x="33632" y="90133"/>
                  </a:lnTo>
                  <a:lnTo>
                    <a:pt x="40334" y="66762"/>
                  </a:lnTo>
                  <a:lnTo>
                    <a:pt x="53211" y="42622"/>
                  </a:lnTo>
                  <a:lnTo>
                    <a:pt x="57041" y="30817"/>
                  </a:lnTo>
                  <a:lnTo>
                    <a:pt x="83879" y="0"/>
                  </a:lnTo>
                  <a:lnTo>
                    <a:pt x="85553" y="427"/>
                  </a:lnTo>
                  <a:lnTo>
                    <a:pt x="99866" y="12345"/>
                  </a:lnTo>
                  <a:lnTo>
                    <a:pt x="102593" y="17841"/>
                  </a:lnTo>
                  <a:lnTo>
                    <a:pt x="114390" y="51226"/>
                  </a:lnTo>
                  <a:lnTo>
                    <a:pt x="121648" y="64613"/>
                  </a:lnTo>
                  <a:lnTo>
                    <a:pt x="124597" y="80635"/>
                  </a:lnTo>
                  <a:lnTo>
                    <a:pt x="131307" y="93352"/>
                  </a:lnTo>
                  <a:lnTo>
                    <a:pt x="132947" y="106056"/>
                  </a:lnTo>
                  <a:lnTo>
                    <a:pt x="134139" y="108173"/>
                  </a:lnTo>
                  <a:lnTo>
                    <a:pt x="135993" y="109585"/>
                  </a:lnTo>
                  <a:lnTo>
                    <a:pt x="142756" y="112358"/>
                  </a:lnTo>
                  <a:lnTo>
                    <a:pt x="142875" y="102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MARTInkShape-869"/>
            <p:cNvSpPr/>
            <p:nvPr>
              <p:custDataLst>
                <p:tags r:id="rId71"/>
              </p:custDataLst>
            </p:nvPr>
          </p:nvSpPr>
          <p:spPr>
            <a:xfrm>
              <a:off x="4000500" y="5820336"/>
              <a:ext cx="76201" cy="208824"/>
            </a:xfrm>
            <a:custGeom>
              <a:avLst/>
              <a:gdLst/>
              <a:ahLst/>
              <a:cxnLst/>
              <a:rect l="0" t="0" r="0" b="0"/>
              <a:pathLst>
                <a:path w="76201" h="208824">
                  <a:moveTo>
                    <a:pt x="0" y="94689"/>
                  </a:moveTo>
                  <a:lnTo>
                    <a:pt x="0" y="94689"/>
                  </a:lnTo>
                  <a:lnTo>
                    <a:pt x="0" y="117079"/>
                  </a:lnTo>
                  <a:lnTo>
                    <a:pt x="9264" y="164477"/>
                  </a:lnTo>
                  <a:lnTo>
                    <a:pt x="9525" y="208823"/>
                  </a:lnTo>
                  <a:lnTo>
                    <a:pt x="9525" y="163328"/>
                  </a:lnTo>
                  <a:lnTo>
                    <a:pt x="10583" y="119794"/>
                  </a:lnTo>
                  <a:lnTo>
                    <a:pt x="25335" y="72632"/>
                  </a:lnTo>
                  <a:lnTo>
                    <a:pt x="38191" y="32159"/>
                  </a:lnTo>
                  <a:lnTo>
                    <a:pt x="45448" y="18681"/>
                  </a:lnTo>
                  <a:lnTo>
                    <a:pt x="46174" y="15442"/>
                  </a:lnTo>
                  <a:lnTo>
                    <a:pt x="55699" y="1332"/>
                  </a:lnTo>
                  <a:lnTo>
                    <a:pt x="59327" y="280"/>
                  </a:lnTo>
                  <a:lnTo>
                    <a:pt x="61776" y="0"/>
                  </a:lnTo>
                  <a:lnTo>
                    <a:pt x="63409" y="871"/>
                  </a:lnTo>
                  <a:lnTo>
                    <a:pt x="64498" y="2511"/>
                  </a:lnTo>
                  <a:lnTo>
                    <a:pt x="66245" y="7689"/>
                  </a:lnTo>
                  <a:lnTo>
                    <a:pt x="69306" y="8398"/>
                  </a:lnTo>
                  <a:lnTo>
                    <a:pt x="76200" y="8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MARTInkShape-870"/>
            <p:cNvSpPr/>
            <p:nvPr>
              <p:custDataLst>
                <p:tags r:id="rId72"/>
              </p:custDataLst>
            </p:nvPr>
          </p:nvSpPr>
          <p:spPr>
            <a:xfrm>
              <a:off x="3990975" y="5905515"/>
              <a:ext cx="200026" cy="85582"/>
            </a:xfrm>
            <a:custGeom>
              <a:avLst/>
              <a:gdLst/>
              <a:ahLst/>
              <a:cxnLst/>
              <a:rect l="0" t="0" r="0" b="0"/>
              <a:pathLst>
                <a:path w="200026" h="85582">
                  <a:moveTo>
                    <a:pt x="0" y="28560"/>
                  </a:moveTo>
                  <a:lnTo>
                    <a:pt x="0" y="28560"/>
                  </a:lnTo>
                  <a:lnTo>
                    <a:pt x="14189" y="28560"/>
                  </a:lnTo>
                  <a:lnTo>
                    <a:pt x="50447" y="19427"/>
                  </a:lnTo>
                  <a:lnTo>
                    <a:pt x="69819" y="19069"/>
                  </a:lnTo>
                  <a:lnTo>
                    <a:pt x="76186" y="21873"/>
                  </a:lnTo>
                  <a:lnTo>
                    <a:pt x="82544" y="25588"/>
                  </a:lnTo>
                  <a:lnTo>
                    <a:pt x="92073" y="28738"/>
                  </a:lnTo>
                  <a:lnTo>
                    <a:pt x="98424" y="33225"/>
                  </a:lnTo>
                  <a:lnTo>
                    <a:pt x="101953" y="38747"/>
                  </a:lnTo>
                  <a:lnTo>
                    <a:pt x="104610" y="55292"/>
                  </a:lnTo>
                  <a:lnTo>
                    <a:pt x="111289" y="64375"/>
                  </a:lnTo>
                  <a:lnTo>
                    <a:pt x="113904" y="74421"/>
                  </a:lnTo>
                  <a:lnTo>
                    <a:pt x="114297" y="85581"/>
                  </a:lnTo>
                  <a:lnTo>
                    <a:pt x="114300" y="77498"/>
                  </a:lnTo>
                  <a:lnTo>
                    <a:pt x="107754" y="68840"/>
                  </a:lnTo>
                  <a:lnTo>
                    <a:pt x="105658" y="60015"/>
                  </a:lnTo>
                  <a:lnTo>
                    <a:pt x="104809" y="34898"/>
                  </a:lnTo>
                  <a:lnTo>
                    <a:pt x="107613" y="28555"/>
                  </a:lnTo>
                  <a:lnTo>
                    <a:pt x="111328" y="22208"/>
                  </a:lnTo>
                  <a:lnTo>
                    <a:pt x="114478" y="12684"/>
                  </a:lnTo>
                  <a:lnTo>
                    <a:pt x="122385" y="1866"/>
                  </a:lnTo>
                  <a:lnTo>
                    <a:pt x="126007" y="821"/>
                  </a:lnTo>
                  <a:lnTo>
                    <a:pt x="150557" y="0"/>
                  </a:lnTo>
                  <a:lnTo>
                    <a:pt x="159640" y="6534"/>
                  </a:lnTo>
                  <a:lnTo>
                    <a:pt x="168539" y="9687"/>
                  </a:lnTo>
                  <a:lnTo>
                    <a:pt x="179128" y="17595"/>
                  </a:lnTo>
                  <a:lnTo>
                    <a:pt x="200025" y="19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SMARTInkShape-871"/>
            <p:cNvSpPr/>
            <p:nvPr>
              <p:custDataLst>
                <p:tags r:id="rId73"/>
              </p:custDataLst>
            </p:nvPr>
          </p:nvSpPr>
          <p:spPr>
            <a:xfrm>
              <a:off x="4191039" y="5915061"/>
              <a:ext cx="104737" cy="76165"/>
            </a:xfrm>
            <a:custGeom>
              <a:avLst/>
              <a:gdLst/>
              <a:ahLst/>
              <a:cxnLst/>
              <a:rect l="0" t="0" r="0" b="0"/>
              <a:pathLst>
                <a:path w="104737" h="76165">
                  <a:moveTo>
                    <a:pt x="47586" y="19014"/>
                  </a:moveTo>
                  <a:lnTo>
                    <a:pt x="47586" y="19014"/>
                  </a:lnTo>
                  <a:lnTo>
                    <a:pt x="47586" y="1323"/>
                  </a:lnTo>
                  <a:lnTo>
                    <a:pt x="46528" y="870"/>
                  </a:lnTo>
                  <a:lnTo>
                    <a:pt x="33397" y="0"/>
                  </a:lnTo>
                  <a:lnTo>
                    <a:pt x="27874" y="2802"/>
                  </a:lnTo>
                  <a:lnTo>
                    <a:pt x="21892" y="6517"/>
                  </a:lnTo>
                  <a:lnTo>
                    <a:pt x="15705" y="8168"/>
                  </a:lnTo>
                  <a:lnTo>
                    <a:pt x="13632" y="9667"/>
                  </a:lnTo>
                  <a:lnTo>
                    <a:pt x="12250" y="11724"/>
                  </a:lnTo>
                  <a:lnTo>
                    <a:pt x="9657" y="16832"/>
                  </a:lnTo>
                  <a:lnTo>
                    <a:pt x="1447" y="26788"/>
                  </a:lnTo>
                  <a:lnTo>
                    <a:pt x="92" y="36586"/>
                  </a:lnTo>
                  <a:lnTo>
                    <a:pt x="0" y="42683"/>
                  </a:lnTo>
                  <a:lnTo>
                    <a:pt x="1045" y="44318"/>
                  </a:lnTo>
                  <a:lnTo>
                    <a:pt x="2800" y="45409"/>
                  </a:lnTo>
                  <a:lnTo>
                    <a:pt x="10327" y="46943"/>
                  </a:lnTo>
                  <a:lnTo>
                    <a:pt x="26704" y="47551"/>
                  </a:lnTo>
                  <a:lnTo>
                    <a:pt x="45822" y="30254"/>
                  </a:lnTo>
                  <a:lnTo>
                    <a:pt x="49625" y="29301"/>
                  </a:lnTo>
                  <a:lnTo>
                    <a:pt x="66114" y="28552"/>
                  </a:lnTo>
                  <a:lnTo>
                    <a:pt x="66481" y="33600"/>
                  </a:lnTo>
                  <a:lnTo>
                    <a:pt x="69390" y="38902"/>
                  </a:lnTo>
                  <a:lnTo>
                    <a:pt x="73151" y="44786"/>
                  </a:lnTo>
                  <a:lnTo>
                    <a:pt x="75566" y="57188"/>
                  </a:lnTo>
                  <a:lnTo>
                    <a:pt x="76126" y="74287"/>
                  </a:lnTo>
                  <a:lnTo>
                    <a:pt x="77196" y="74912"/>
                  </a:lnTo>
                  <a:lnTo>
                    <a:pt x="93770" y="76149"/>
                  </a:lnTo>
                  <a:lnTo>
                    <a:pt x="104736" y="76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MARTInkShape-872"/>
            <p:cNvSpPr/>
            <p:nvPr>
              <p:custDataLst>
                <p:tags r:id="rId74"/>
              </p:custDataLst>
            </p:nvPr>
          </p:nvSpPr>
          <p:spPr>
            <a:xfrm>
              <a:off x="4333886" y="5876925"/>
              <a:ext cx="38087" cy="95250"/>
            </a:xfrm>
            <a:custGeom>
              <a:avLst/>
              <a:gdLst/>
              <a:ahLst/>
              <a:cxnLst/>
              <a:rect l="0" t="0" r="0" b="0"/>
              <a:pathLst>
                <a:path w="38087" h="95250">
                  <a:moveTo>
                    <a:pt x="19039" y="0"/>
                  </a:moveTo>
                  <a:lnTo>
                    <a:pt x="19039" y="0"/>
                  </a:lnTo>
                  <a:lnTo>
                    <a:pt x="4850" y="0"/>
                  </a:lnTo>
                  <a:lnTo>
                    <a:pt x="3229" y="1058"/>
                  </a:lnTo>
                  <a:lnTo>
                    <a:pt x="2149" y="2822"/>
                  </a:lnTo>
                  <a:lnTo>
                    <a:pt x="115" y="9133"/>
                  </a:lnTo>
                  <a:lnTo>
                    <a:pt x="0" y="22748"/>
                  </a:lnTo>
                  <a:lnTo>
                    <a:pt x="2816" y="28808"/>
                  </a:lnTo>
                  <a:lnTo>
                    <a:pt x="6537" y="35028"/>
                  </a:lnTo>
                  <a:lnTo>
                    <a:pt x="9690" y="44480"/>
                  </a:lnTo>
                  <a:lnTo>
                    <a:pt x="25938" y="66677"/>
                  </a:lnTo>
                  <a:lnTo>
                    <a:pt x="26813" y="69852"/>
                  </a:lnTo>
                  <a:lnTo>
                    <a:pt x="28455" y="71968"/>
                  </a:lnTo>
                  <a:lnTo>
                    <a:pt x="34764" y="76004"/>
                  </a:lnTo>
                  <a:lnTo>
                    <a:pt x="36612" y="80699"/>
                  </a:lnTo>
                  <a:lnTo>
                    <a:pt x="38086" y="95204"/>
                  </a:lnTo>
                  <a:lnTo>
                    <a:pt x="28956" y="95249"/>
                  </a:lnTo>
                  <a:lnTo>
                    <a:pt x="23624" y="90193"/>
                  </a:lnTo>
                  <a:lnTo>
                    <a:pt x="21077" y="84889"/>
                  </a:lnTo>
                  <a:lnTo>
                    <a:pt x="19039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MARTInkShape-873"/>
            <p:cNvSpPr/>
            <p:nvPr>
              <p:custDataLst>
                <p:tags r:id="rId75"/>
              </p:custDataLst>
            </p:nvPr>
          </p:nvSpPr>
          <p:spPr>
            <a:xfrm>
              <a:off x="4448175" y="5819775"/>
              <a:ext cx="28576" cy="147983"/>
            </a:xfrm>
            <a:custGeom>
              <a:avLst/>
              <a:gdLst/>
              <a:ahLst/>
              <a:cxnLst/>
              <a:rect l="0" t="0" r="0" b="0"/>
              <a:pathLst>
                <a:path w="28576" h="147983">
                  <a:moveTo>
                    <a:pt x="28575" y="0"/>
                  </a:moveTo>
                  <a:lnTo>
                    <a:pt x="28575" y="0"/>
                  </a:lnTo>
                  <a:lnTo>
                    <a:pt x="28575" y="45534"/>
                  </a:lnTo>
                  <a:lnTo>
                    <a:pt x="27517" y="89893"/>
                  </a:lnTo>
                  <a:lnTo>
                    <a:pt x="19639" y="123047"/>
                  </a:lnTo>
                  <a:lnTo>
                    <a:pt x="19442" y="126482"/>
                  </a:lnTo>
                  <a:lnTo>
                    <a:pt x="16402" y="133120"/>
                  </a:lnTo>
                  <a:lnTo>
                    <a:pt x="10883" y="140948"/>
                  </a:lnTo>
                  <a:lnTo>
                    <a:pt x="9927" y="147361"/>
                  </a:lnTo>
                  <a:lnTo>
                    <a:pt x="8735" y="147982"/>
                  </a:lnTo>
                  <a:lnTo>
                    <a:pt x="6882" y="14733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MARTInkShape-874"/>
            <p:cNvSpPr/>
            <p:nvPr>
              <p:custDataLst>
                <p:tags r:id="rId76"/>
              </p:custDataLst>
            </p:nvPr>
          </p:nvSpPr>
          <p:spPr>
            <a:xfrm>
              <a:off x="4410075" y="5867400"/>
              <a:ext cx="247651" cy="95239"/>
            </a:xfrm>
            <a:custGeom>
              <a:avLst/>
              <a:gdLst/>
              <a:ahLst/>
              <a:cxnLst/>
              <a:rect l="0" t="0" r="0" b="0"/>
              <a:pathLst>
                <a:path w="247651" h="95239">
                  <a:moveTo>
                    <a:pt x="0" y="28575"/>
                  </a:moveTo>
                  <a:lnTo>
                    <a:pt x="0" y="28575"/>
                  </a:lnTo>
                  <a:lnTo>
                    <a:pt x="22666" y="28575"/>
                  </a:lnTo>
                  <a:lnTo>
                    <a:pt x="28771" y="31397"/>
                  </a:lnTo>
                  <a:lnTo>
                    <a:pt x="35013" y="35121"/>
                  </a:lnTo>
                  <a:lnTo>
                    <a:pt x="47642" y="37512"/>
                  </a:lnTo>
                  <a:lnTo>
                    <a:pt x="50812" y="37708"/>
                  </a:lnTo>
                  <a:lnTo>
                    <a:pt x="57155" y="40748"/>
                  </a:lnTo>
                  <a:lnTo>
                    <a:pt x="63502" y="44569"/>
                  </a:lnTo>
                  <a:lnTo>
                    <a:pt x="73026" y="47778"/>
                  </a:lnTo>
                  <a:lnTo>
                    <a:pt x="82550" y="53903"/>
                  </a:lnTo>
                  <a:lnTo>
                    <a:pt x="92075" y="57247"/>
                  </a:lnTo>
                  <a:lnTo>
                    <a:pt x="112811" y="74748"/>
                  </a:lnTo>
                  <a:lnTo>
                    <a:pt x="114169" y="84273"/>
                  </a:lnTo>
                  <a:lnTo>
                    <a:pt x="104809" y="95212"/>
                  </a:lnTo>
                  <a:lnTo>
                    <a:pt x="104785" y="90182"/>
                  </a:lnTo>
                  <a:lnTo>
                    <a:pt x="105840" y="88696"/>
                  </a:lnTo>
                  <a:lnTo>
                    <a:pt x="107602" y="87705"/>
                  </a:lnTo>
                  <a:lnTo>
                    <a:pt x="109834" y="87045"/>
                  </a:lnTo>
                  <a:lnTo>
                    <a:pt x="111323" y="85547"/>
                  </a:lnTo>
                  <a:lnTo>
                    <a:pt x="115097" y="76102"/>
                  </a:lnTo>
                  <a:lnTo>
                    <a:pt x="120769" y="68880"/>
                  </a:lnTo>
                  <a:lnTo>
                    <a:pt x="123978" y="60037"/>
                  </a:lnTo>
                  <a:lnTo>
                    <a:pt x="140248" y="38083"/>
                  </a:lnTo>
                  <a:lnTo>
                    <a:pt x="142766" y="31742"/>
                  </a:lnTo>
                  <a:lnTo>
                    <a:pt x="160163" y="11406"/>
                  </a:lnTo>
                  <a:lnTo>
                    <a:pt x="163964" y="10361"/>
                  </a:lnTo>
                  <a:lnTo>
                    <a:pt x="171320" y="9540"/>
                  </a:lnTo>
                  <a:lnTo>
                    <a:pt x="171450" y="54056"/>
                  </a:lnTo>
                  <a:lnTo>
                    <a:pt x="171450" y="69861"/>
                  </a:lnTo>
                  <a:lnTo>
                    <a:pt x="174272" y="76205"/>
                  </a:lnTo>
                  <a:lnTo>
                    <a:pt x="189060" y="93761"/>
                  </a:lnTo>
                  <a:lnTo>
                    <a:pt x="198575" y="95119"/>
                  </a:lnTo>
                  <a:lnTo>
                    <a:pt x="208099" y="95238"/>
                  </a:lnTo>
                  <a:lnTo>
                    <a:pt x="214176" y="90191"/>
                  </a:lnTo>
                  <a:lnTo>
                    <a:pt x="216898" y="84887"/>
                  </a:lnTo>
                  <a:lnTo>
                    <a:pt x="217624" y="81992"/>
                  </a:lnTo>
                  <a:lnTo>
                    <a:pt x="226423" y="66602"/>
                  </a:lnTo>
                  <a:lnTo>
                    <a:pt x="227149" y="63451"/>
                  </a:lnTo>
                  <a:lnTo>
                    <a:pt x="235948" y="47619"/>
                  </a:lnTo>
                  <a:lnTo>
                    <a:pt x="238120" y="8937"/>
                  </a:lnTo>
                  <a:lnTo>
                    <a:pt x="238124" y="1765"/>
                  </a:lnTo>
                  <a:lnTo>
                    <a:pt x="239183" y="1177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MARTInkShape-875"/>
            <p:cNvSpPr/>
            <p:nvPr>
              <p:custDataLst>
                <p:tags r:id="rId77"/>
              </p:custDataLst>
            </p:nvPr>
          </p:nvSpPr>
          <p:spPr>
            <a:xfrm>
              <a:off x="4676791" y="5867400"/>
              <a:ext cx="104760" cy="76198"/>
            </a:xfrm>
            <a:custGeom>
              <a:avLst/>
              <a:gdLst/>
              <a:ahLst/>
              <a:cxnLst/>
              <a:rect l="0" t="0" r="0" b="0"/>
              <a:pathLst>
                <a:path w="104760" h="76198">
                  <a:moveTo>
                    <a:pt x="57134" y="0"/>
                  </a:moveTo>
                  <a:lnTo>
                    <a:pt x="57134" y="0"/>
                  </a:lnTo>
                  <a:lnTo>
                    <a:pt x="66543" y="9409"/>
                  </a:lnTo>
                  <a:lnTo>
                    <a:pt x="52467" y="9522"/>
                  </a:lnTo>
                  <a:lnTo>
                    <a:pt x="46946" y="12346"/>
                  </a:lnTo>
                  <a:lnTo>
                    <a:pt x="43992" y="14581"/>
                  </a:lnTo>
                  <a:lnTo>
                    <a:pt x="35066" y="17063"/>
                  </a:lnTo>
                  <a:lnTo>
                    <a:pt x="13541" y="19847"/>
                  </a:lnTo>
                  <a:lnTo>
                    <a:pt x="6715" y="23990"/>
                  </a:lnTo>
                  <a:lnTo>
                    <a:pt x="2976" y="29359"/>
                  </a:lnTo>
                  <a:lnTo>
                    <a:pt x="378" y="38007"/>
                  </a:lnTo>
                  <a:lnTo>
                    <a:pt x="0" y="52244"/>
                  </a:lnTo>
                  <a:lnTo>
                    <a:pt x="2813" y="57792"/>
                  </a:lnTo>
                  <a:lnTo>
                    <a:pt x="5045" y="60753"/>
                  </a:lnTo>
                  <a:lnTo>
                    <a:pt x="10347" y="64043"/>
                  </a:lnTo>
                  <a:lnTo>
                    <a:pt x="47042" y="75543"/>
                  </a:lnTo>
                  <a:lnTo>
                    <a:pt x="93233" y="76197"/>
                  </a:lnTo>
                  <a:lnTo>
                    <a:pt x="104759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MARTInkShape-876"/>
            <p:cNvSpPr/>
            <p:nvPr>
              <p:custDataLst>
                <p:tags r:id="rId78"/>
              </p:custDataLst>
            </p:nvPr>
          </p:nvSpPr>
          <p:spPr>
            <a:xfrm>
              <a:off x="4753382" y="5802049"/>
              <a:ext cx="380594" cy="160602"/>
            </a:xfrm>
            <a:custGeom>
              <a:avLst/>
              <a:gdLst/>
              <a:ahLst/>
              <a:cxnLst/>
              <a:rect l="0" t="0" r="0" b="0"/>
              <a:pathLst>
                <a:path w="380594" h="160602">
                  <a:moveTo>
                    <a:pt x="56743" y="8201"/>
                  </a:moveTo>
                  <a:lnTo>
                    <a:pt x="56743" y="8201"/>
                  </a:lnTo>
                  <a:lnTo>
                    <a:pt x="56743" y="0"/>
                  </a:lnTo>
                  <a:lnTo>
                    <a:pt x="56743" y="45047"/>
                  </a:lnTo>
                  <a:lnTo>
                    <a:pt x="56743" y="76338"/>
                  </a:lnTo>
                  <a:lnTo>
                    <a:pt x="53921" y="83640"/>
                  </a:lnTo>
                  <a:lnTo>
                    <a:pt x="51687" y="87068"/>
                  </a:lnTo>
                  <a:lnTo>
                    <a:pt x="48542" y="102007"/>
                  </a:lnTo>
                  <a:lnTo>
                    <a:pt x="47228" y="130501"/>
                  </a:lnTo>
                  <a:lnTo>
                    <a:pt x="46167" y="131009"/>
                  </a:lnTo>
                  <a:lnTo>
                    <a:pt x="42165" y="131574"/>
                  </a:lnTo>
                  <a:lnTo>
                    <a:pt x="40674" y="130667"/>
                  </a:lnTo>
                  <a:lnTo>
                    <a:pt x="39680" y="129003"/>
                  </a:lnTo>
                  <a:lnTo>
                    <a:pt x="39018" y="126836"/>
                  </a:lnTo>
                  <a:lnTo>
                    <a:pt x="33029" y="118729"/>
                  </a:lnTo>
                  <a:lnTo>
                    <a:pt x="27506" y="115533"/>
                  </a:lnTo>
                  <a:lnTo>
                    <a:pt x="21524" y="113054"/>
                  </a:lnTo>
                  <a:lnTo>
                    <a:pt x="15337" y="108424"/>
                  </a:lnTo>
                  <a:lnTo>
                    <a:pt x="11882" y="102839"/>
                  </a:lnTo>
                  <a:lnTo>
                    <a:pt x="8424" y="87495"/>
                  </a:lnTo>
                  <a:lnTo>
                    <a:pt x="965" y="76747"/>
                  </a:lnTo>
                  <a:lnTo>
                    <a:pt x="0" y="70374"/>
                  </a:lnTo>
                  <a:lnTo>
                    <a:pt x="922" y="68700"/>
                  </a:lnTo>
                  <a:lnTo>
                    <a:pt x="2596" y="67583"/>
                  </a:lnTo>
                  <a:lnTo>
                    <a:pt x="7830" y="65792"/>
                  </a:lnTo>
                  <a:lnTo>
                    <a:pt x="53770" y="65353"/>
                  </a:lnTo>
                  <a:lnTo>
                    <a:pt x="100026" y="65351"/>
                  </a:lnTo>
                  <a:lnTo>
                    <a:pt x="140858" y="65351"/>
                  </a:lnTo>
                  <a:lnTo>
                    <a:pt x="141395" y="66409"/>
                  </a:lnTo>
                  <a:lnTo>
                    <a:pt x="142468" y="113155"/>
                  </a:lnTo>
                  <a:lnTo>
                    <a:pt x="142468" y="120655"/>
                  </a:lnTo>
                  <a:lnTo>
                    <a:pt x="151601" y="131586"/>
                  </a:lnTo>
                  <a:lnTo>
                    <a:pt x="156933" y="131895"/>
                  </a:lnTo>
                  <a:lnTo>
                    <a:pt x="158462" y="130881"/>
                  </a:lnTo>
                  <a:lnTo>
                    <a:pt x="159480" y="129146"/>
                  </a:lnTo>
                  <a:lnTo>
                    <a:pt x="160159" y="126931"/>
                  </a:lnTo>
                  <a:lnTo>
                    <a:pt x="161671" y="125454"/>
                  </a:lnTo>
                  <a:lnTo>
                    <a:pt x="171700" y="120262"/>
                  </a:lnTo>
                  <a:lnTo>
                    <a:pt x="185106" y="108346"/>
                  </a:lnTo>
                  <a:lnTo>
                    <a:pt x="187877" y="102805"/>
                  </a:lnTo>
                  <a:lnTo>
                    <a:pt x="188615" y="99845"/>
                  </a:lnTo>
                  <a:lnTo>
                    <a:pt x="199580" y="84449"/>
                  </a:lnTo>
                  <a:lnTo>
                    <a:pt x="199618" y="132023"/>
                  </a:lnTo>
                  <a:lnTo>
                    <a:pt x="207819" y="123825"/>
                  </a:lnTo>
                  <a:lnTo>
                    <a:pt x="209940" y="115158"/>
                  </a:lnTo>
                  <a:lnTo>
                    <a:pt x="214083" y="109360"/>
                  </a:lnTo>
                  <a:lnTo>
                    <a:pt x="219452" y="106077"/>
                  </a:lnTo>
                  <a:lnTo>
                    <a:pt x="225366" y="103560"/>
                  </a:lnTo>
                  <a:lnTo>
                    <a:pt x="234647" y="97251"/>
                  </a:lnTo>
                  <a:lnTo>
                    <a:pt x="244098" y="93853"/>
                  </a:lnTo>
                  <a:lnTo>
                    <a:pt x="253602" y="87672"/>
                  </a:lnTo>
                  <a:lnTo>
                    <a:pt x="263120" y="85370"/>
                  </a:lnTo>
                  <a:lnTo>
                    <a:pt x="291693" y="83368"/>
                  </a:lnTo>
                  <a:lnTo>
                    <a:pt x="304393" y="76867"/>
                  </a:lnTo>
                  <a:lnTo>
                    <a:pt x="323312" y="74879"/>
                  </a:lnTo>
                  <a:lnTo>
                    <a:pt x="310174" y="74877"/>
                  </a:lnTo>
                  <a:lnTo>
                    <a:pt x="304140" y="77698"/>
                  </a:lnTo>
                  <a:lnTo>
                    <a:pt x="290354" y="89065"/>
                  </a:lnTo>
                  <a:lnTo>
                    <a:pt x="287570" y="94588"/>
                  </a:lnTo>
                  <a:lnTo>
                    <a:pt x="285538" y="113034"/>
                  </a:lnTo>
                  <a:lnTo>
                    <a:pt x="285381" y="125688"/>
                  </a:lnTo>
                  <a:lnTo>
                    <a:pt x="288183" y="132031"/>
                  </a:lnTo>
                  <a:lnTo>
                    <a:pt x="298604" y="144727"/>
                  </a:lnTo>
                  <a:lnTo>
                    <a:pt x="304643" y="148254"/>
                  </a:lnTo>
                  <a:lnTo>
                    <a:pt x="339504" y="159609"/>
                  </a:lnTo>
                  <a:lnTo>
                    <a:pt x="380593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MARTInkShape-877"/>
            <p:cNvSpPr/>
            <p:nvPr>
              <p:custDataLst>
                <p:tags r:id="rId79"/>
              </p:custDataLst>
            </p:nvPr>
          </p:nvSpPr>
          <p:spPr>
            <a:xfrm>
              <a:off x="5124450" y="5676900"/>
              <a:ext cx="161926" cy="123826"/>
            </a:xfrm>
            <a:custGeom>
              <a:avLst/>
              <a:gdLst/>
              <a:ahLst/>
              <a:cxnLst/>
              <a:rect l="0" t="0" r="0" b="0"/>
              <a:pathLst>
                <a:path w="161926" h="123826">
                  <a:moveTo>
                    <a:pt x="0" y="0"/>
                  </a:moveTo>
                  <a:lnTo>
                    <a:pt x="0" y="0"/>
                  </a:lnTo>
                  <a:lnTo>
                    <a:pt x="40944" y="38122"/>
                  </a:lnTo>
                  <a:lnTo>
                    <a:pt x="86388" y="66676"/>
                  </a:lnTo>
                  <a:lnTo>
                    <a:pt x="104971" y="79022"/>
                  </a:lnTo>
                  <a:lnTo>
                    <a:pt x="151834" y="114027"/>
                  </a:lnTo>
                  <a:lnTo>
                    <a:pt x="1619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SMARTInkShape-878"/>
            <p:cNvSpPr/>
            <p:nvPr>
              <p:custDataLst>
                <p:tags r:id="rId80"/>
              </p:custDataLst>
            </p:nvPr>
          </p:nvSpPr>
          <p:spPr>
            <a:xfrm>
              <a:off x="5381625" y="5791200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0" y="0"/>
                  </a:moveTo>
                  <a:lnTo>
                    <a:pt x="0" y="0"/>
                  </a:lnTo>
                  <a:lnTo>
                    <a:pt x="0" y="31799"/>
                  </a:lnTo>
                  <a:lnTo>
                    <a:pt x="9133" y="77660"/>
                  </a:lnTo>
                  <a:lnTo>
                    <a:pt x="9520" y="123217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MARTInkShape-879"/>
            <p:cNvSpPr/>
            <p:nvPr>
              <p:custDataLst>
                <p:tags r:id="rId81"/>
              </p:custDataLst>
            </p:nvPr>
          </p:nvSpPr>
          <p:spPr>
            <a:xfrm>
              <a:off x="5372100" y="5781676"/>
              <a:ext cx="123826" cy="19050"/>
            </a:xfrm>
            <a:custGeom>
              <a:avLst/>
              <a:gdLst/>
              <a:ahLst/>
              <a:cxnLst/>
              <a:rect l="0" t="0" r="0" b="0"/>
              <a:pathLst>
                <a:path w="123826" h="19050">
                  <a:moveTo>
                    <a:pt x="0" y="19049"/>
                  </a:moveTo>
                  <a:lnTo>
                    <a:pt x="0" y="19049"/>
                  </a:lnTo>
                  <a:lnTo>
                    <a:pt x="8201" y="10848"/>
                  </a:lnTo>
                  <a:lnTo>
                    <a:pt x="16868" y="8728"/>
                  </a:lnTo>
                  <a:lnTo>
                    <a:pt x="25695" y="3056"/>
                  </a:lnTo>
                  <a:lnTo>
                    <a:pt x="36071" y="905"/>
                  </a:lnTo>
                  <a:lnTo>
                    <a:pt x="78849" y="15"/>
                  </a:lnTo>
                  <a:lnTo>
                    <a:pt x="107548" y="0"/>
                  </a:lnTo>
                  <a:lnTo>
                    <a:pt x="114122" y="2821"/>
                  </a:lnTo>
                  <a:lnTo>
                    <a:pt x="121908" y="8200"/>
                  </a:lnTo>
                  <a:lnTo>
                    <a:pt x="122973" y="11758"/>
                  </a:lnTo>
                  <a:lnTo>
                    <a:pt x="123825" y="19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MARTInkShape-880"/>
            <p:cNvSpPr/>
            <p:nvPr>
              <p:custDataLst>
                <p:tags r:id="rId82"/>
              </p:custDataLst>
            </p:nvPr>
          </p:nvSpPr>
          <p:spPr>
            <a:xfrm>
              <a:off x="5383376" y="5838825"/>
              <a:ext cx="150650" cy="19051"/>
            </a:xfrm>
            <a:custGeom>
              <a:avLst/>
              <a:gdLst/>
              <a:ahLst/>
              <a:cxnLst/>
              <a:rect l="0" t="0" r="0" b="0"/>
              <a:pathLst>
                <a:path w="150650" h="19051">
                  <a:moveTo>
                    <a:pt x="26824" y="0"/>
                  </a:moveTo>
                  <a:lnTo>
                    <a:pt x="26824" y="0"/>
                  </a:lnTo>
                  <a:lnTo>
                    <a:pt x="21768" y="0"/>
                  </a:lnTo>
                  <a:lnTo>
                    <a:pt x="20278" y="1058"/>
                  </a:lnTo>
                  <a:lnTo>
                    <a:pt x="19285" y="2822"/>
                  </a:lnTo>
                  <a:lnTo>
                    <a:pt x="18623" y="5057"/>
                  </a:lnTo>
                  <a:lnTo>
                    <a:pt x="17123" y="6546"/>
                  </a:lnTo>
                  <a:lnTo>
                    <a:pt x="7112" y="11759"/>
                  </a:lnTo>
                  <a:lnTo>
                    <a:pt x="0" y="17610"/>
                  </a:lnTo>
                  <a:lnTo>
                    <a:pt x="474" y="18090"/>
                  </a:lnTo>
                  <a:lnTo>
                    <a:pt x="12898" y="18993"/>
                  </a:lnTo>
                  <a:lnTo>
                    <a:pt x="58774" y="19048"/>
                  </a:lnTo>
                  <a:lnTo>
                    <a:pt x="103036" y="19050"/>
                  </a:lnTo>
                  <a:lnTo>
                    <a:pt x="148210" y="19050"/>
                  </a:lnTo>
                  <a:lnTo>
                    <a:pt x="149023" y="17992"/>
                  </a:lnTo>
                  <a:lnTo>
                    <a:pt x="15064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MARTInkShape-881"/>
            <p:cNvSpPr/>
            <p:nvPr>
              <p:custDataLst>
                <p:tags r:id="rId83"/>
              </p:custDataLst>
            </p:nvPr>
          </p:nvSpPr>
          <p:spPr>
            <a:xfrm>
              <a:off x="5421200" y="5876925"/>
              <a:ext cx="112826" cy="38101"/>
            </a:xfrm>
            <a:custGeom>
              <a:avLst/>
              <a:gdLst/>
              <a:ahLst/>
              <a:cxnLst/>
              <a:rect l="0" t="0" r="0" b="0"/>
              <a:pathLst>
                <a:path w="112826" h="38101">
                  <a:moveTo>
                    <a:pt x="27100" y="0"/>
                  </a:moveTo>
                  <a:lnTo>
                    <a:pt x="27100" y="0"/>
                  </a:lnTo>
                  <a:lnTo>
                    <a:pt x="13843" y="0"/>
                  </a:lnTo>
                  <a:lnTo>
                    <a:pt x="11912" y="1058"/>
                  </a:lnTo>
                  <a:lnTo>
                    <a:pt x="10625" y="2822"/>
                  </a:lnTo>
                  <a:lnTo>
                    <a:pt x="9766" y="5057"/>
                  </a:lnTo>
                  <a:lnTo>
                    <a:pt x="8136" y="6546"/>
                  </a:lnTo>
                  <a:lnTo>
                    <a:pt x="3502" y="8201"/>
                  </a:lnTo>
                  <a:lnTo>
                    <a:pt x="1843" y="9701"/>
                  </a:lnTo>
                  <a:lnTo>
                    <a:pt x="0" y="14189"/>
                  </a:lnTo>
                  <a:lnTo>
                    <a:pt x="567" y="15810"/>
                  </a:lnTo>
                  <a:lnTo>
                    <a:pt x="2003" y="16890"/>
                  </a:lnTo>
                  <a:lnTo>
                    <a:pt x="4019" y="17610"/>
                  </a:lnTo>
                  <a:lnTo>
                    <a:pt x="26010" y="32181"/>
                  </a:lnTo>
                  <a:lnTo>
                    <a:pt x="43593" y="36346"/>
                  </a:lnTo>
                  <a:lnTo>
                    <a:pt x="90028" y="38055"/>
                  </a:lnTo>
                  <a:lnTo>
                    <a:pt x="1128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SMARTInkShape-882"/>
            <p:cNvSpPr/>
            <p:nvPr>
              <p:custDataLst>
                <p:tags r:id="rId84"/>
              </p:custDataLst>
            </p:nvPr>
          </p:nvSpPr>
          <p:spPr>
            <a:xfrm>
              <a:off x="5591175" y="5772316"/>
              <a:ext cx="150898" cy="161640"/>
            </a:xfrm>
            <a:custGeom>
              <a:avLst/>
              <a:gdLst/>
              <a:ahLst/>
              <a:cxnLst/>
              <a:rect l="0" t="0" r="0" b="0"/>
              <a:pathLst>
                <a:path w="150898" h="161640">
                  <a:moveTo>
                    <a:pt x="0" y="37934"/>
                  </a:moveTo>
                  <a:lnTo>
                    <a:pt x="0" y="37934"/>
                  </a:lnTo>
                  <a:lnTo>
                    <a:pt x="0" y="42991"/>
                  </a:lnTo>
                  <a:lnTo>
                    <a:pt x="1059" y="44480"/>
                  </a:lnTo>
                  <a:lnTo>
                    <a:pt x="2822" y="45473"/>
                  </a:lnTo>
                  <a:lnTo>
                    <a:pt x="5057" y="46135"/>
                  </a:lnTo>
                  <a:lnTo>
                    <a:pt x="6546" y="48693"/>
                  </a:lnTo>
                  <a:lnTo>
                    <a:pt x="9701" y="61348"/>
                  </a:lnTo>
                  <a:lnTo>
                    <a:pt x="16890" y="75642"/>
                  </a:lnTo>
                  <a:lnTo>
                    <a:pt x="17610" y="78948"/>
                  </a:lnTo>
                  <a:lnTo>
                    <a:pt x="27125" y="98236"/>
                  </a:lnTo>
                  <a:lnTo>
                    <a:pt x="28574" y="114130"/>
                  </a:lnTo>
                  <a:lnTo>
                    <a:pt x="28575" y="100876"/>
                  </a:lnTo>
                  <a:lnTo>
                    <a:pt x="25753" y="94836"/>
                  </a:lnTo>
                  <a:lnTo>
                    <a:pt x="23519" y="91744"/>
                  </a:lnTo>
                  <a:lnTo>
                    <a:pt x="20374" y="77278"/>
                  </a:lnTo>
                  <a:lnTo>
                    <a:pt x="18069" y="42250"/>
                  </a:lnTo>
                  <a:lnTo>
                    <a:pt x="11526" y="28635"/>
                  </a:lnTo>
                  <a:lnTo>
                    <a:pt x="10859" y="25384"/>
                  </a:lnTo>
                  <a:lnTo>
                    <a:pt x="11473" y="22159"/>
                  </a:lnTo>
                  <a:lnTo>
                    <a:pt x="17240" y="9379"/>
                  </a:lnTo>
                  <a:lnTo>
                    <a:pt x="17843" y="6197"/>
                  </a:lnTo>
                  <a:lnTo>
                    <a:pt x="19304" y="4076"/>
                  </a:lnTo>
                  <a:lnTo>
                    <a:pt x="21336" y="2663"/>
                  </a:lnTo>
                  <a:lnTo>
                    <a:pt x="27145" y="393"/>
                  </a:lnTo>
                  <a:lnTo>
                    <a:pt x="38264" y="0"/>
                  </a:lnTo>
                  <a:lnTo>
                    <a:pt x="46287" y="2730"/>
                  </a:lnTo>
                  <a:lnTo>
                    <a:pt x="93541" y="31634"/>
                  </a:lnTo>
                  <a:lnTo>
                    <a:pt x="116706" y="51898"/>
                  </a:lnTo>
                  <a:lnTo>
                    <a:pt x="138295" y="82300"/>
                  </a:lnTo>
                  <a:lnTo>
                    <a:pt x="144793" y="102398"/>
                  </a:lnTo>
                  <a:lnTo>
                    <a:pt x="149019" y="109976"/>
                  </a:lnTo>
                  <a:lnTo>
                    <a:pt x="150897" y="116872"/>
                  </a:lnTo>
                  <a:lnTo>
                    <a:pt x="150340" y="120193"/>
                  </a:lnTo>
                  <a:lnTo>
                    <a:pt x="146898" y="126705"/>
                  </a:lnTo>
                  <a:lnTo>
                    <a:pt x="129970" y="145873"/>
                  </a:lnTo>
                  <a:lnTo>
                    <a:pt x="123734" y="149407"/>
                  </a:lnTo>
                  <a:lnTo>
                    <a:pt x="107938" y="152920"/>
                  </a:lnTo>
                  <a:lnTo>
                    <a:pt x="95248" y="159700"/>
                  </a:lnTo>
                  <a:lnTo>
                    <a:pt x="73025" y="161639"/>
                  </a:lnTo>
                  <a:lnTo>
                    <a:pt x="66675" y="158883"/>
                  </a:lnTo>
                  <a:lnTo>
                    <a:pt x="49114" y="144148"/>
                  </a:lnTo>
                  <a:lnTo>
                    <a:pt x="47625" y="133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MARTInkShape-883"/>
            <p:cNvSpPr/>
            <p:nvPr>
              <p:custDataLst>
                <p:tags r:id="rId85"/>
              </p:custDataLst>
            </p:nvPr>
          </p:nvSpPr>
          <p:spPr>
            <a:xfrm>
              <a:off x="4838816" y="5657850"/>
              <a:ext cx="437983" cy="600076"/>
            </a:xfrm>
            <a:custGeom>
              <a:avLst/>
              <a:gdLst/>
              <a:ahLst/>
              <a:cxnLst/>
              <a:rect l="0" t="0" r="0" b="0"/>
              <a:pathLst>
                <a:path w="437983" h="600076">
                  <a:moveTo>
                    <a:pt x="9409" y="0"/>
                  </a:moveTo>
                  <a:lnTo>
                    <a:pt x="9409" y="0"/>
                  </a:lnTo>
                  <a:lnTo>
                    <a:pt x="9409" y="5057"/>
                  </a:lnTo>
                  <a:lnTo>
                    <a:pt x="8351" y="6546"/>
                  </a:lnTo>
                  <a:lnTo>
                    <a:pt x="6587" y="7539"/>
                  </a:lnTo>
                  <a:lnTo>
                    <a:pt x="0" y="9491"/>
                  </a:lnTo>
                  <a:lnTo>
                    <a:pt x="13152" y="9522"/>
                  </a:lnTo>
                  <a:lnTo>
                    <a:pt x="19186" y="12346"/>
                  </a:lnTo>
                  <a:lnTo>
                    <a:pt x="22277" y="14581"/>
                  </a:lnTo>
                  <a:lnTo>
                    <a:pt x="68195" y="25335"/>
                  </a:lnTo>
                  <a:lnTo>
                    <a:pt x="114399" y="33205"/>
                  </a:lnTo>
                  <a:lnTo>
                    <a:pt x="153385" y="44738"/>
                  </a:lnTo>
                  <a:lnTo>
                    <a:pt x="197931" y="60029"/>
                  </a:lnTo>
                  <a:lnTo>
                    <a:pt x="237618" y="78062"/>
                  </a:lnTo>
                  <a:lnTo>
                    <a:pt x="282761" y="105439"/>
                  </a:lnTo>
                  <a:lnTo>
                    <a:pt x="323551" y="136612"/>
                  </a:lnTo>
                  <a:lnTo>
                    <a:pt x="364714" y="181178"/>
                  </a:lnTo>
                  <a:lnTo>
                    <a:pt x="387529" y="211786"/>
                  </a:lnTo>
                  <a:lnTo>
                    <a:pt x="412451" y="256411"/>
                  </a:lnTo>
                  <a:lnTo>
                    <a:pt x="431242" y="296638"/>
                  </a:lnTo>
                  <a:lnTo>
                    <a:pt x="437139" y="340257"/>
                  </a:lnTo>
                  <a:lnTo>
                    <a:pt x="437982" y="387196"/>
                  </a:lnTo>
                  <a:lnTo>
                    <a:pt x="430419" y="418207"/>
                  </a:lnTo>
                  <a:lnTo>
                    <a:pt x="420727" y="433887"/>
                  </a:lnTo>
                  <a:lnTo>
                    <a:pt x="388153" y="473550"/>
                  </a:lnTo>
                  <a:lnTo>
                    <a:pt x="345827" y="506518"/>
                  </a:lnTo>
                  <a:lnTo>
                    <a:pt x="300443" y="538780"/>
                  </a:lnTo>
                  <a:lnTo>
                    <a:pt x="253707" y="558715"/>
                  </a:lnTo>
                  <a:lnTo>
                    <a:pt x="207219" y="577843"/>
                  </a:lnTo>
                  <a:lnTo>
                    <a:pt x="168243" y="595841"/>
                  </a:lnTo>
                  <a:lnTo>
                    <a:pt x="133234" y="600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9" name="SMARTInkShape-884"/>
          <p:cNvSpPr/>
          <p:nvPr>
            <p:custDataLst>
              <p:tags r:id="rId3"/>
            </p:custDataLst>
          </p:nvPr>
        </p:nvSpPr>
        <p:spPr>
          <a:xfrm>
            <a:off x="3762375" y="5857875"/>
            <a:ext cx="9526" cy="180976"/>
          </a:xfrm>
          <a:custGeom>
            <a:avLst/>
            <a:gdLst/>
            <a:ahLst/>
            <a:cxnLst/>
            <a:rect l="0" t="0" r="0" b="0"/>
            <a:pathLst>
              <a:path w="9526" h="180976">
                <a:moveTo>
                  <a:pt x="0" y="0"/>
                </a:moveTo>
                <a:lnTo>
                  <a:pt x="0" y="0"/>
                </a:lnTo>
                <a:lnTo>
                  <a:pt x="0" y="44659"/>
                </a:lnTo>
                <a:lnTo>
                  <a:pt x="1058" y="61328"/>
                </a:lnTo>
                <a:lnTo>
                  <a:pt x="5488" y="78614"/>
                </a:lnTo>
                <a:lnTo>
                  <a:pt x="122" y="123168"/>
                </a:lnTo>
                <a:lnTo>
                  <a:pt x="1" y="166305"/>
                </a:lnTo>
                <a:lnTo>
                  <a:pt x="2822" y="171986"/>
                </a:lnTo>
                <a:lnTo>
                  <a:pt x="9525" y="1809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15" name="SMARTInkShape-Group110"/>
          <p:cNvGrpSpPr/>
          <p:nvPr/>
        </p:nvGrpSpPr>
        <p:grpSpPr>
          <a:xfrm>
            <a:off x="4039973" y="6229350"/>
            <a:ext cx="1627403" cy="266299"/>
            <a:chOff x="4039973" y="6229350"/>
            <a:chExt cx="1627403" cy="266299"/>
          </a:xfrm>
        </p:grpSpPr>
        <p:sp>
          <p:nvSpPr>
            <p:cNvPr id="200" name="SMARTInkShape-885"/>
            <p:cNvSpPr/>
            <p:nvPr>
              <p:custDataLst>
                <p:tags r:id="rId54"/>
              </p:custDataLst>
            </p:nvPr>
          </p:nvSpPr>
          <p:spPr>
            <a:xfrm>
              <a:off x="4039973" y="6229350"/>
              <a:ext cx="46253" cy="161926"/>
            </a:xfrm>
            <a:custGeom>
              <a:avLst/>
              <a:gdLst/>
              <a:ahLst/>
              <a:cxnLst/>
              <a:rect l="0" t="0" r="0" b="0"/>
              <a:pathLst>
                <a:path w="46253" h="161926">
                  <a:moveTo>
                    <a:pt x="46252" y="0"/>
                  </a:moveTo>
                  <a:lnTo>
                    <a:pt x="46252" y="0"/>
                  </a:lnTo>
                  <a:lnTo>
                    <a:pt x="45194" y="33114"/>
                  </a:lnTo>
                  <a:lnTo>
                    <a:pt x="26954" y="79102"/>
                  </a:lnTo>
                  <a:lnTo>
                    <a:pt x="10953" y="123244"/>
                  </a:lnTo>
                  <a:lnTo>
                    <a:pt x="7463" y="147894"/>
                  </a:lnTo>
                  <a:lnTo>
                    <a:pt x="0" y="159868"/>
                  </a:lnTo>
                  <a:lnTo>
                    <a:pt x="601" y="160554"/>
                  </a:lnTo>
                  <a:lnTo>
                    <a:pt x="8152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MARTInkShape-886"/>
            <p:cNvSpPr/>
            <p:nvPr>
              <p:custDataLst>
                <p:tags r:id="rId55"/>
              </p:custDataLst>
            </p:nvPr>
          </p:nvSpPr>
          <p:spPr>
            <a:xfrm>
              <a:off x="4067175" y="6343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SMARTInkShape-887"/>
            <p:cNvSpPr/>
            <p:nvPr>
              <p:custDataLst>
                <p:tags r:id="rId56"/>
              </p:custDataLst>
            </p:nvPr>
          </p:nvSpPr>
          <p:spPr>
            <a:xfrm>
              <a:off x="4105275" y="6239040"/>
              <a:ext cx="66666" cy="188715"/>
            </a:xfrm>
            <a:custGeom>
              <a:avLst/>
              <a:gdLst/>
              <a:ahLst/>
              <a:cxnLst/>
              <a:rect l="0" t="0" r="0" b="0"/>
              <a:pathLst>
                <a:path w="66666" h="188715">
                  <a:moveTo>
                    <a:pt x="0" y="47460"/>
                  </a:moveTo>
                  <a:lnTo>
                    <a:pt x="0" y="47460"/>
                  </a:lnTo>
                  <a:lnTo>
                    <a:pt x="44460" y="4059"/>
                  </a:lnTo>
                  <a:lnTo>
                    <a:pt x="53978" y="1087"/>
                  </a:lnTo>
                  <a:lnTo>
                    <a:pt x="64794" y="0"/>
                  </a:lnTo>
                  <a:lnTo>
                    <a:pt x="65421" y="1004"/>
                  </a:lnTo>
                  <a:lnTo>
                    <a:pt x="66510" y="18163"/>
                  </a:lnTo>
                  <a:lnTo>
                    <a:pt x="66665" y="60303"/>
                  </a:lnTo>
                  <a:lnTo>
                    <a:pt x="63851" y="88410"/>
                  </a:lnTo>
                  <a:lnTo>
                    <a:pt x="57738" y="132599"/>
                  </a:lnTo>
                  <a:lnTo>
                    <a:pt x="57184" y="169400"/>
                  </a:lnTo>
                  <a:lnTo>
                    <a:pt x="56114" y="173203"/>
                  </a:lnTo>
                  <a:lnTo>
                    <a:pt x="54343" y="175739"/>
                  </a:lnTo>
                  <a:lnTo>
                    <a:pt x="52104" y="177430"/>
                  </a:lnTo>
                  <a:lnTo>
                    <a:pt x="49616" y="182130"/>
                  </a:lnTo>
                  <a:lnTo>
                    <a:pt x="48018" y="188714"/>
                  </a:lnTo>
                  <a:lnTo>
                    <a:pt x="46829" y="188196"/>
                  </a:lnTo>
                  <a:lnTo>
                    <a:pt x="38100" y="180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MARTInkShape-888"/>
            <p:cNvSpPr/>
            <p:nvPr>
              <p:custDataLst>
                <p:tags r:id="rId57"/>
              </p:custDataLst>
            </p:nvPr>
          </p:nvSpPr>
          <p:spPr>
            <a:xfrm>
              <a:off x="4057650" y="6266464"/>
              <a:ext cx="257176" cy="101694"/>
            </a:xfrm>
            <a:custGeom>
              <a:avLst/>
              <a:gdLst/>
              <a:ahLst/>
              <a:cxnLst/>
              <a:rect l="0" t="0" r="0" b="0"/>
              <a:pathLst>
                <a:path w="257176" h="101694">
                  <a:moveTo>
                    <a:pt x="0" y="77186"/>
                  </a:moveTo>
                  <a:lnTo>
                    <a:pt x="0" y="77186"/>
                  </a:lnTo>
                  <a:lnTo>
                    <a:pt x="42562" y="76128"/>
                  </a:lnTo>
                  <a:lnTo>
                    <a:pt x="79488" y="68544"/>
                  </a:lnTo>
                  <a:lnTo>
                    <a:pt x="121979" y="67695"/>
                  </a:lnTo>
                  <a:lnTo>
                    <a:pt x="153810" y="67664"/>
                  </a:lnTo>
                  <a:lnTo>
                    <a:pt x="161141" y="70485"/>
                  </a:lnTo>
                  <a:lnTo>
                    <a:pt x="167926" y="74208"/>
                  </a:lnTo>
                  <a:lnTo>
                    <a:pt x="174470" y="75862"/>
                  </a:lnTo>
                  <a:lnTo>
                    <a:pt x="176638" y="77362"/>
                  </a:lnTo>
                  <a:lnTo>
                    <a:pt x="178084" y="79420"/>
                  </a:lnTo>
                  <a:lnTo>
                    <a:pt x="179690" y="84529"/>
                  </a:lnTo>
                  <a:lnTo>
                    <a:pt x="180972" y="101693"/>
                  </a:lnTo>
                  <a:lnTo>
                    <a:pt x="180975" y="68797"/>
                  </a:lnTo>
                  <a:lnTo>
                    <a:pt x="183797" y="60051"/>
                  </a:lnTo>
                  <a:lnTo>
                    <a:pt x="187521" y="52637"/>
                  </a:lnTo>
                  <a:lnTo>
                    <a:pt x="195164" y="30967"/>
                  </a:lnTo>
                  <a:lnTo>
                    <a:pt x="207728" y="13533"/>
                  </a:lnTo>
                  <a:lnTo>
                    <a:pt x="217912" y="2682"/>
                  </a:lnTo>
                  <a:lnTo>
                    <a:pt x="224650" y="0"/>
                  </a:lnTo>
                  <a:lnTo>
                    <a:pt x="257175" y="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MARTInkShape-889"/>
            <p:cNvSpPr/>
            <p:nvPr>
              <p:custDataLst>
                <p:tags r:id="rId58"/>
              </p:custDataLst>
            </p:nvPr>
          </p:nvSpPr>
          <p:spPr>
            <a:xfrm>
              <a:off x="4210050" y="6305588"/>
              <a:ext cx="152401" cy="104294"/>
            </a:xfrm>
            <a:custGeom>
              <a:avLst/>
              <a:gdLst/>
              <a:ahLst/>
              <a:cxnLst/>
              <a:rect l="0" t="0" r="0" b="0"/>
              <a:pathLst>
                <a:path w="152401" h="104294">
                  <a:moveTo>
                    <a:pt x="0" y="28537"/>
                  </a:moveTo>
                  <a:lnTo>
                    <a:pt x="0" y="28537"/>
                  </a:lnTo>
                  <a:lnTo>
                    <a:pt x="0" y="38028"/>
                  </a:lnTo>
                  <a:lnTo>
                    <a:pt x="5057" y="38052"/>
                  </a:lnTo>
                  <a:lnTo>
                    <a:pt x="10361" y="35235"/>
                  </a:lnTo>
                  <a:lnTo>
                    <a:pt x="36856" y="15672"/>
                  </a:lnTo>
                  <a:lnTo>
                    <a:pt x="82212" y="952"/>
                  </a:lnTo>
                  <a:lnTo>
                    <a:pt x="102881" y="0"/>
                  </a:lnTo>
                  <a:lnTo>
                    <a:pt x="103512" y="1046"/>
                  </a:lnTo>
                  <a:lnTo>
                    <a:pt x="104609" y="8167"/>
                  </a:lnTo>
                  <a:lnTo>
                    <a:pt x="97138" y="23376"/>
                  </a:lnTo>
                  <a:lnTo>
                    <a:pt x="61373" y="69993"/>
                  </a:lnTo>
                  <a:lnTo>
                    <a:pt x="57984" y="85095"/>
                  </a:lnTo>
                  <a:lnTo>
                    <a:pt x="57707" y="88467"/>
                  </a:lnTo>
                  <a:lnTo>
                    <a:pt x="58579" y="90716"/>
                  </a:lnTo>
                  <a:lnTo>
                    <a:pt x="60219" y="92215"/>
                  </a:lnTo>
                  <a:lnTo>
                    <a:pt x="62371" y="93213"/>
                  </a:lnTo>
                  <a:lnTo>
                    <a:pt x="63806" y="94938"/>
                  </a:lnTo>
                  <a:lnTo>
                    <a:pt x="65400" y="99676"/>
                  </a:lnTo>
                  <a:lnTo>
                    <a:pt x="66883" y="101364"/>
                  </a:lnTo>
                  <a:lnTo>
                    <a:pt x="71354" y="103238"/>
                  </a:lnTo>
                  <a:lnTo>
                    <a:pt x="79820" y="104293"/>
                  </a:lnTo>
                  <a:lnTo>
                    <a:pt x="106665" y="96497"/>
                  </a:lnTo>
                  <a:lnTo>
                    <a:pt x="113729" y="90139"/>
                  </a:lnTo>
                  <a:lnTo>
                    <a:pt x="121455" y="81316"/>
                  </a:lnTo>
                  <a:lnTo>
                    <a:pt x="152400" y="57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MARTInkShape-890"/>
            <p:cNvSpPr/>
            <p:nvPr>
              <p:custDataLst>
                <p:tags r:id="rId59"/>
              </p:custDataLst>
            </p:nvPr>
          </p:nvSpPr>
          <p:spPr>
            <a:xfrm>
              <a:off x="4391026" y="6258128"/>
              <a:ext cx="85724" cy="133148"/>
            </a:xfrm>
            <a:custGeom>
              <a:avLst/>
              <a:gdLst/>
              <a:ahLst/>
              <a:cxnLst/>
              <a:rect l="0" t="0" r="0" b="0"/>
              <a:pathLst>
                <a:path w="85724" h="133148">
                  <a:moveTo>
                    <a:pt x="19049" y="18847"/>
                  </a:moveTo>
                  <a:lnTo>
                    <a:pt x="19049" y="18847"/>
                  </a:lnTo>
                  <a:lnTo>
                    <a:pt x="19049" y="23904"/>
                  </a:lnTo>
                  <a:lnTo>
                    <a:pt x="16227" y="29208"/>
                  </a:lnTo>
                  <a:lnTo>
                    <a:pt x="12503" y="35094"/>
                  </a:lnTo>
                  <a:lnTo>
                    <a:pt x="10113" y="47495"/>
                  </a:lnTo>
                  <a:lnTo>
                    <a:pt x="8543" y="69852"/>
                  </a:lnTo>
                  <a:lnTo>
                    <a:pt x="1333" y="88306"/>
                  </a:lnTo>
                  <a:lnTo>
                    <a:pt x="2" y="113655"/>
                  </a:lnTo>
                  <a:lnTo>
                    <a:pt x="0" y="108910"/>
                  </a:lnTo>
                  <a:lnTo>
                    <a:pt x="2821" y="103677"/>
                  </a:lnTo>
                  <a:lnTo>
                    <a:pt x="6545" y="97825"/>
                  </a:lnTo>
                  <a:lnTo>
                    <a:pt x="21231" y="54706"/>
                  </a:lnTo>
                  <a:lnTo>
                    <a:pt x="29220" y="40056"/>
                  </a:lnTo>
                  <a:lnTo>
                    <a:pt x="32180" y="36161"/>
                  </a:lnTo>
                  <a:lnTo>
                    <a:pt x="35468" y="26189"/>
                  </a:lnTo>
                  <a:lnTo>
                    <a:pt x="37988" y="15760"/>
                  </a:lnTo>
                  <a:lnTo>
                    <a:pt x="42636" y="7598"/>
                  </a:lnTo>
                  <a:lnTo>
                    <a:pt x="48229" y="3264"/>
                  </a:lnTo>
                  <a:lnTo>
                    <a:pt x="57328" y="824"/>
                  </a:lnTo>
                  <a:lnTo>
                    <a:pt x="64828" y="0"/>
                  </a:lnTo>
                  <a:lnTo>
                    <a:pt x="71183" y="4914"/>
                  </a:lnTo>
                  <a:lnTo>
                    <a:pt x="73970" y="10185"/>
                  </a:lnTo>
                  <a:lnTo>
                    <a:pt x="85078" y="57218"/>
                  </a:lnTo>
                  <a:lnTo>
                    <a:pt x="85699" y="101212"/>
                  </a:lnTo>
                  <a:lnTo>
                    <a:pt x="85723" y="130825"/>
                  </a:lnTo>
                  <a:lnTo>
                    <a:pt x="84665" y="131599"/>
                  </a:lnTo>
                  <a:lnTo>
                    <a:pt x="76199" y="133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MARTInkShape-891"/>
            <p:cNvSpPr/>
            <p:nvPr>
              <p:custDataLst>
                <p:tags r:id="rId60"/>
              </p:custDataLst>
            </p:nvPr>
          </p:nvSpPr>
          <p:spPr>
            <a:xfrm>
              <a:off x="4400550" y="630555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46968" y="33044"/>
                  </a:lnTo>
                  <a:lnTo>
                    <a:pt x="92142" y="21853"/>
                  </a:lnTo>
                  <a:lnTo>
                    <a:pt x="137409" y="630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MARTInkShape-892"/>
            <p:cNvSpPr/>
            <p:nvPr>
              <p:custDataLst>
                <p:tags r:id="rId61"/>
              </p:custDataLst>
            </p:nvPr>
          </p:nvSpPr>
          <p:spPr>
            <a:xfrm>
              <a:off x="4563284" y="6267450"/>
              <a:ext cx="94442" cy="131794"/>
            </a:xfrm>
            <a:custGeom>
              <a:avLst/>
              <a:gdLst/>
              <a:ahLst/>
              <a:cxnLst/>
              <a:rect l="0" t="0" r="0" b="0"/>
              <a:pathLst>
                <a:path w="94442" h="131794">
                  <a:moveTo>
                    <a:pt x="65866" y="0"/>
                  </a:moveTo>
                  <a:lnTo>
                    <a:pt x="65866" y="0"/>
                  </a:lnTo>
                  <a:lnTo>
                    <a:pt x="65866" y="5057"/>
                  </a:lnTo>
                  <a:lnTo>
                    <a:pt x="20154" y="45989"/>
                  </a:lnTo>
                  <a:lnTo>
                    <a:pt x="1992" y="74069"/>
                  </a:lnTo>
                  <a:lnTo>
                    <a:pt x="0" y="83246"/>
                  </a:lnTo>
                  <a:lnTo>
                    <a:pt x="789" y="91480"/>
                  </a:lnTo>
                  <a:lnTo>
                    <a:pt x="9190" y="110361"/>
                  </a:lnTo>
                  <a:lnTo>
                    <a:pt x="15276" y="117841"/>
                  </a:lnTo>
                  <a:lnTo>
                    <a:pt x="35193" y="129846"/>
                  </a:lnTo>
                  <a:lnTo>
                    <a:pt x="45531" y="131793"/>
                  </a:lnTo>
                  <a:lnTo>
                    <a:pt x="54359" y="129835"/>
                  </a:lnTo>
                  <a:lnTo>
                    <a:pt x="62868" y="126496"/>
                  </a:lnTo>
                  <a:lnTo>
                    <a:pt x="81594" y="124177"/>
                  </a:lnTo>
                  <a:lnTo>
                    <a:pt x="9444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MARTInkShape-893"/>
            <p:cNvSpPr/>
            <p:nvPr>
              <p:custDataLst>
                <p:tags r:id="rId62"/>
              </p:custDataLst>
            </p:nvPr>
          </p:nvSpPr>
          <p:spPr>
            <a:xfrm>
              <a:off x="4695825" y="6276975"/>
              <a:ext cx="38101" cy="104776"/>
            </a:xfrm>
            <a:custGeom>
              <a:avLst/>
              <a:gdLst/>
              <a:ahLst/>
              <a:cxnLst/>
              <a:rect l="0" t="0" r="0" b="0"/>
              <a:pathLst>
                <a:path w="38101" h="104776">
                  <a:moveTo>
                    <a:pt x="38100" y="0"/>
                  </a:moveTo>
                  <a:lnTo>
                    <a:pt x="38100" y="0"/>
                  </a:lnTo>
                  <a:lnTo>
                    <a:pt x="38100" y="5057"/>
                  </a:lnTo>
                  <a:lnTo>
                    <a:pt x="35278" y="10361"/>
                  </a:lnTo>
                  <a:lnTo>
                    <a:pt x="31554" y="16247"/>
                  </a:lnTo>
                  <a:lnTo>
                    <a:pt x="29164" y="28648"/>
                  </a:lnTo>
                  <a:lnTo>
                    <a:pt x="28967" y="31799"/>
                  </a:lnTo>
                  <a:lnTo>
                    <a:pt x="25927" y="38122"/>
                  </a:lnTo>
                  <a:lnTo>
                    <a:pt x="23635" y="41289"/>
                  </a:lnTo>
                  <a:lnTo>
                    <a:pt x="20408" y="55861"/>
                  </a:lnTo>
                  <a:lnTo>
                    <a:pt x="18260" y="73202"/>
                  </a:lnTo>
                  <a:lnTo>
                    <a:pt x="9928" y="102467"/>
                  </a:lnTo>
                  <a:lnTo>
                    <a:pt x="8735" y="103236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SMARTInkShape-894"/>
            <p:cNvSpPr/>
            <p:nvPr>
              <p:custDataLst>
                <p:tags r:id="rId63"/>
              </p:custDataLst>
            </p:nvPr>
          </p:nvSpPr>
          <p:spPr>
            <a:xfrm>
              <a:off x="4676775" y="6267451"/>
              <a:ext cx="133311" cy="114300"/>
            </a:xfrm>
            <a:custGeom>
              <a:avLst/>
              <a:gdLst/>
              <a:ahLst/>
              <a:cxnLst/>
              <a:rect l="0" t="0" r="0" b="0"/>
              <a:pathLst>
                <a:path w="133311" h="114300">
                  <a:moveTo>
                    <a:pt x="0" y="19049"/>
                  </a:moveTo>
                  <a:lnTo>
                    <a:pt x="0" y="19049"/>
                  </a:lnTo>
                  <a:lnTo>
                    <a:pt x="5056" y="13993"/>
                  </a:lnTo>
                  <a:lnTo>
                    <a:pt x="10361" y="11510"/>
                  </a:lnTo>
                  <a:lnTo>
                    <a:pt x="25510" y="8728"/>
                  </a:lnTo>
                  <a:lnTo>
                    <a:pt x="36016" y="3056"/>
                  </a:lnTo>
                  <a:lnTo>
                    <a:pt x="81407" y="79"/>
                  </a:lnTo>
                  <a:lnTo>
                    <a:pt x="121538" y="0"/>
                  </a:lnTo>
                  <a:lnTo>
                    <a:pt x="128204" y="5056"/>
                  </a:lnTo>
                  <a:lnTo>
                    <a:pt x="131063" y="10360"/>
                  </a:lnTo>
                  <a:lnTo>
                    <a:pt x="133049" y="20022"/>
                  </a:lnTo>
                  <a:lnTo>
                    <a:pt x="133310" y="40357"/>
                  </a:lnTo>
                  <a:lnTo>
                    <a:pt x="130510" y="47216"/>
                  </a:lnTo>
                  <a:lnTo>
                    <a:pt x="126796" y="53793"/>
                  </a:lnTo>
                  <a:lnTo>
                    <a:pt x="123647" y="63445"/>
                  </a:lnTo>
                  <a:lnTo>
                    <a:pt x="119159" y="69825"/>
                  </a:lnTo>
                  <a:lnTo>
                    <a:pt x="115260" y="95636"/>
                  </a:lnTo>
                  <a:lnTo>
                    <a:pt x="114300" y="114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SMARTInkShape-895"/>
            <p:cNvSpPr/>
            <p:nvPr>
              <p:custDataLst>
                <p:tags r:id="rId64"/>
              </p:custDataLst>
            </p:nvPr>
          </p:nvSpPr>
          <p:spPr>
            <a:xfrm>
              <a:off x="4838700" y="6276975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38100" y="0"/>
                  </a:moveTo>
                  <a:lnTo>
                    <a:pt x="38100" y="0"/>
                  </a:lnTo>
                  <a:lnTo>
                    <a:pt x="38100" y="8201"/>
                  </a:lnTo>
                  <a:lnTo>
                    <a:pt x="33044" y="14189"/>
                  </a:lnTo>
                  <a:lnTo>
                    <a:pt x="30561" y="22534"/>
                  </a:lnTo>
                  <a:lnTo>
                    <a:pt x="25927" y="49917"/>
                  </a:lnTo>
                  <a:lnTo>
                    <a:pt x="20408" y="68421"/>
                  </a:lnTo>
                  <a:lnTo>
                    <a:pt x="18260" y="88814"/>
                  </a:lnTo>
                  <a:lnTo>
                    <a:pt x="9928" y="112292"/>
                  </a:lnTo>
                  <a:lnTo>
                    <a:pt x="8735" y="11296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MARTInkShape-896"/>
            <p:cNvSpPr/>
            <p:nvPr>
              <p:custDataLst>
                <p:tags r:id="rId65"/>
              </p:custDataLst>
            </p:nvPr>
          </p:nvSpPr>
          <p:spPr>
            <a:xfrm>
              <a:off x="4791075" y="6315076"/>
              <a:ext cx="342901" cy="95211"/>
            </a:xfrm>
            <a:custGeom>
              <a:avLst/>
              <a:gdLst/>
              <a:ahLst/>
              <a:cxnLst/>
              <a:rect l="0" t="0" r="0" b="0"/>
              <a:pathLst>
                <a:path w="342901" h="95211">
                  <a:moveTo>
                    <a:pt x="0" y="9524"/>
                  </a:moveTo>
                  <a:lnTo>
                    <a:pt x="0" y="9524"/>
                  </a:lnTo>
                  <a:lnTo>
                    <a:pt x="45414" y="9524"/>
                  </a:lnTo>
                  <a:lnTo>
                    <a:pt x="88957" y="18166"/>
                  </a:lnTo>
                  <a:lnTo>
                    <a:pt x="133353" y="18997"/>
                  </a:lnTo>
                  <a:lnTo>
                    <a:pt x="177800" y="19046"/>
                  </a:lnTo>
                  <a:lnTo>
                    <a:pt x="202142" y="17990"/>
                  </a:lnTo>
                  <a:lnTo>
                    <a:pt x="221693" y="10848"/>
                  </a:lnTo>
                  <a:lnTo>
                    <a:pt x="241386" y="8728"/>
                  </a:lnTo>
                  <a:lnTo>
                    <a:pt x="256708" y="905"/>
                  </a:lnTo>
                  <a:lnTo>
                    <a:pt x="266688" y="0"/>
                  </a:lnTo>
                  <a:lnTo>
                    <a:pt x="261641" y="0"/>
                  </a:lnTo>
                  <a:lnTo>
                    <a:pt x="256337" y="2821"/>
                  </a:lnTo>
                  <a:lnTo>
                    <a:pt x="250453" y="6545"/>
                  </a:lnTo>
                  <a:lnTo>
                    <a:pt x="241190" y="9700"/>
                  </a:lnTo>
                  <a:lnTo>
                    <a:pt x="216753" y="25694"/>
                  </a:lnTo>
                  <a:lnTo>
                    <a:pt x="194549" y="53982"/>
                  </a:lnTo>
                  <a:lnTo>
                    <a:pt x="192300" y="60327"/>
                  </a:lnTo>
                  <a:lnTo>
                    <a:pt x="192758" y="63501"/>
                  </a:lnTo>
                  <a:lnTo>
                    <a:pt x="196090" y="69850"/>
                  </a:lnTo>
                  <a:lnTo>
                    <a:pt x="207880" y="83843"/>
                  </a:lnTo>
                  <a:lnTo>
                    <a:pt x="219169" y="90223"/>
                  </a:lnTo>
                  <a:lnTo>
                    <a:pt x="240887" y="94256"/>
                  </a:lnTo>
                  <a:lnTo>
                    <a:pt x="282993" y="95210"/>
                  </a:lnTo>
                  <a:lnTo>
                    <a:pt x="292639" y="92410"/>
                  </a:lnTo>
                  <a:lnTo>
                    <a:pt x="342900" y="57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MARTInkShape-897"/>
            <p:cNvSpPr/>
            <p:nvPr>
              <p:custDataLst>
                <p:tags r:id="rId66"/>
              </p:custDataLst>
            </p:nvPr>
          </p:nvSpPr>
          <p:spPr>
            <a:xfrm>
              <a:off x="5114935" y="6315276"/>
              <a:ext cx="123803" cy="123625"/>
            </a:xfrm>
            <a:custGeom>
              <a:avLst/>
              <a:gdLst/>
              <a:ahLst/>
              <a:cxnLst/>
              <a:rect l="0" t="0" r="0" b="0"/>
              <a:pathLst>
                <a:path w="123803" h="123625">
                  <a:moveTo>
                    <a:pt x="28565" y="18849"/>
                  </a:moveTo>
                  <a:lnTo>
                    <a:pt x="28565" y="18849"/>
                  </a:lnTo>
                  <a:lnTo>
                    <a:pt x="28565" y="23906"/>
                  </a:lnTo>
                  <a:lnTo>
                    <a:pt x="27507" y="25395"/>
                  </a:lnTo>
                  <a:lnTo>
                    <a:pt x="25743" y="26388"/>
                  </a:lnTo>
                  <a:lnTo>
                    <a:pt x="23509" y="27050"/>
                  </a:lnTo>
                  <a:lnTo>
                    <a:pt x="22019" y="28550"/>
                  </a:lnTo>
                  <a:lnTo>
                    <a:pt x="20364" y="33038"/>
                  </a:lnTo>
                  <a:lnTo>
                    <a:pt x="18244" y="44544"/>
                  </a:lnTo>
                  <a:lnTo>
                    <a:pt x="12572" y="53862"/>
                  </a:lnTo>
                  <a:lnTo>
                    <a:pt x="10118" y="66491"/>
                  </a:lnTo>
                  <a:lnTo>
                    <a:pt x="9917" y="69661"/>
                  </a:lnTo>
                  <a:lnTo>
                    <a:pt x="6872" y="76004"/>
                  </a:lnTo>
                  <a:lnTo>
                    <a:pt x="1349" y="83644"/>
                  </a:lnTo>
                  <a:lnTo>
                    <a:pt x="26" y="94608"/>
                  </a:lnTo>
                  <a:lnTo>
                    <a:pt x="0" y="89862"/>
                  </a:lnTo>
                  <a:lnTo>
                    <a:pt x="1056" y="88416"/>
                  </a:lnTo>
                  <a:lnTo>
                    <a:pt x="5049" y="86809"/>
                  </a:lnTo>
                  <a:lnTo>
                    <a:pt x="6538" y="85323"/>
                  </a:lnTo>
                  <a:lnTo>
                    <a:pt x="11750" y="75332"/>
                  </a:lnTo>
                  <a:lnTo>
                    <a:pt x="22657" y="58111"/>
                  </a:lnTo>
                  <a:lnTo>
                    <a:pt x="30610" y="38470"/>
                  </a:lnTo>
                  <a:lnTo>
                    <a:pt x="59111" y="7507"/>
                  </a:lnTo>
                  <a:lnTo>
                    <a:pt x="66129" y="3224"/>
                  </a:lnTo>
                  <a:lnTo>
                    <a:pt x="79259" y="476"/>
                  </a:lnTo>
                  <a:lnTo>
                    <a:pt x="88858" y="0"/>
                  </a:lnTo>
                  <a:lnTo>
                    <a:pt x="95226" y="2710"/>
                  </a:lnTo>
                  <a:lnTo>
                    <a:pt x="98406" y="4915"/>
                  </a:lnTo>
                  <a:lnTo>
                    <a:pt x="101939" y="10187"/>
                  </a:lnTo>
                  <a:lnTo>
                    <a:pt x="104567" y="16057"/>
                  </a:lnTo>
                  <a:lnTo>
                    <a:pt x="119843" y="41303"/>
                  </a:lnTo>
                  <a:lnTo>
                    <a:pt x="122638" y="53960"/>
                  </a:lnTo>
                  <a:lnTo>
                    <a:pt x="123785" y="100232"/>
                  </a:lnTo>
                  <a:lnTo>
                    <a:pt x="123802" y="107231"/>
                  </a:lnTo>
                  <a:lnTo>
                    <a:pt x="122748" y="109520"/>
                  </a:lnTo>
                  <a:lnTo>
                    <a:pt x="120986" y="111046"/>
                  </a:lnTo>
                  <a:lnTo>
                    <a:pt x="115613" y="113496"/>
                  </a:lnTo>
                  <a:lnTo>
                    <a:pt x="114878" y="116653"/>
                  </a:lnTo>
                  <a:lnTo>
                    <a:pt x="114290" y="123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SMARTInkShape-898"/>
            <p:cNvSpPr/>
            <p:nvPr>
              <p:custDataLst>
                <p:tags r:id="rId67"/>
              </p:custDataLst>
            </p:nvPr>
          </p:nvSpPr>
          <p:spPr>
            <a:xfrm>
              <a:off x="5153025" y="6296621"/>
              <a:ext cx="419101" cy="180253"/>
            </a:xfrm>
            <a:custGeom>
              <a:avLst/>
              <a:gdLst/>
              <a:ahLst/>
              <a:cxnLst/>
              <a:rect l="0" t="0" r="0" b="0"/>
              <a:pathLst>
                <a:path w="419101" h="180253">
                  <a:moveTo>
                    <a:pt x="0" y="75604"/>
                  </a:moveTo>
                  <a:lnTo>
                    <a:pt x="0" y="75604"/>
                  </a:lnTo>
                  <a:lnTo>
                    <a:pt x="5057" y="75604"/>
                  </a:lnTo>
                  <a:lnTo>
                    <a:pt x="6546" y="76662"/>
                  </a:lnTo>
                  <a:lnTo>
                    <a:pt x="7539" y="78426"/>
                  </a:lnTo>
                  <a:lnTo>
                    <a:pt x="8201" y="80661"/>
                  </a:lnTo>
                  <a:lnTo>
                    <a:pt x="9701" y="82150"/>
                  </a:lnTo>
                  <a:lnTo>
                    <a:pt x="14189" y="83805"/>
                  </a:lnTo>
                  <a:lnTo>
                    <a:pt x="40980" y="87899"/>
                  </a:lnTo>
                  <a:lnTo>
                    <a:pt x="59013" y="93320"/>
                  </a:lnTo>
                  <a:lnTo>
                    <a:pt x="79311" y="95449"/>
                  </a:lnTo>
                  <a:lnTo>
                    <a:pt x="97432" y="102141"/>
                  </a:lnTo>
                  <a:lnTo>
                    <a:pt x="119683" y="104969"/>
                  </a:lnTo>
                  <a:lnTo>
                    <a:pt x="132755" y="113301"/>
                  </a:lnTo>
                  <a:lnTo>
                    <a:pt x="141499" y="121870"/>
                  </a:lnTo>
                  <a:lnTo>
                    <a:pt x="140899" y="123381"/>
                  </a:lnTo>
                  <a:lnTo>
                    <a:pt x="134553" y="131311"/>
                  </a:lnTo>
                  <a:lnTo>
                    <a:pt x="133456" y="140829"/>
                  </a:lnTo>
                  <a:lnTo>
                    <a:pt x="133351" y="151766"/>
                  </a:lnTo>
                  <a:lnTo>
                    <a:pt x="133350" y="124081"/>
                  </a:lnTo>
                  <a:lnTo>
                    <a:pt x="136172" y="115493"/>
                  </a:lnTo>
                  <a:lnTo>
                    <a:pt x="139896" y="107091"/>
                  </a:lnTo>
                  <a:lnTo>
                    <a:pt x="150218" y="72127"/>
                  </a:lnTo>
                  <a:lnTo>
                    <a:pt x="169184" y="24971"/>
                  </a:lnTo>
                  <a:lnTo>
                    <a:pt x="184269" y="6194"/>
                  </a:lnTo>
                  <a:lnTo>
                    <a:pt x="193375" y="2422"/>
                  </a:lnTo>
                  <a:lnTo>
                    <a:pt x="211412" y="0"/>
                  </a:lnTo>
                  <a:lnTo>
                    <a:pt x="218491" y="2491"/>
                  </a:lnTo>
                  <a:lnTo>
                    <a:pt x="225165" y="6068"/>
                  </a:lnTo>
                  <a:lnTo>
                    <a:pt x="234873" y="9139"/>
                  </a:lnTo>
                  <a:lnTo>
                    <a:pt x="241266" y="13609"/>
                  </a:lnTo>
                  <a:lnTo>
                    <a:pt x="244812" y="21945"/>
                  </a:lnTo>
                  <a:lnTo>
                    <a:pt x="247090" y="39487"/>
                  </a:lnTo>
                  <a:lnTo>
                    <a:pt x="244579" y="46500"/>
                  </a:lnTo>
                  <a:lnTo>
                    <a:pt x="225245" y="69223"/>
                  </a:lnTo>
                  <a:lnTo>
                    <a:pt x="218995" y="72768"/>
                  </a:lnTo>
                  <a:lnTo>
                    <a:pt x="201303" y="80100"/>
                  </a:lnTo>
                  <a:lnTo>
                    <a:pt x="171624" y="101409"/>
                  </a:lnTo>
                  <a:lnTo>
                    <a:pt x="165177" y="104006"/>
                  </a:lnTo>
                  <a:lnTo>
                    <a:pt x="154292" y="112218"/>
                  </a:lnTo>
                  <a:lnTo>
                    <a:pt x="153241" y="115865"/>
                  </a:lnTo>
                  <a:lnTo>
                    <a:pt x="152566" y="126831"/>
                  </a:lnTo>
                  <a:lnTo>
                    <a:pt x="153569" y="128805"/>
                  </a:lnTo>
                  <a:lnTo>
                    <a:pt x="155296" y="130122"/>
                  </a:lnTo>
                  <a:lnTo>
                    <a:pt x="157506" y="130999"/>
                  </a:lnTo>
                  <a:lnTo>
                    <a:pt x="158979" y="132642"/>
                  </a:lnTo>
                  <a:lnTo>
                    <a:pt x="164165" y="142884"/>
                  </a:lnTo>
                  <a:lnTo>
                    <a:pt x="166593" y="145857"/>
                  </a:lnTo>
                  <a:lnTo>
                    <a:pt x="172114" y="149161"/>
                  </a:lnTo>
                  <a:lnTo>
                    <a:pt x="217401" y="165947"/>
                  </a:lnTo>
                  <a:lnTo>
                    <a:pt x="230338" y="169400"/>
                  </a:lnTo>
                  <a:lnTo>
                    <a:pt x="245930" y="170423"/>
                  </a:lnTo>
                  <a:lnTo>
                    <a:pt x="255000" y="167840"/>
                  </a:lnTo>
                  <a:lnTo>
                    <a:pt x="262558" y="164223"/>
                  </a:lnTo>
                  <a:lnTo>
                    <a:pt x="272764" y="161128"/>
                  </a:lnTo>
                  <a:lnTo>
                    <a:pt x="298439" y="138972"/>
                  </a:lnTo>
                  <a:lnTo>
                    <a:pt x="301973" y="132696"/>
                  </a:lnTo>
                  <a:lnTo>
                    <a:pt x="304602" y="126378"/>
                  </a:lnTo>
                  <a:lnTo>
                    <a:pt x="310973" y="116871"/>
                  </a:lnTo>
                  <a:lnTo>
                    <a:pt x="314194" y="104736"/>
                  </a:lnTo>
                  <a:lnTo>
                    <a:pt x="306113" y="112429"/>
                  </a:lnTo>
                  <a:lnTo>
                    <a:pt x="305189" y="118383"/>
                  </a:lnTo>
                  <a:lnTo>
                    <a:pt x="304001" y="119998"/>
                  </a:lnTo>
                  <a:lnTo>
                    <a:pt x="299859" y="121793"/>
                  </a:lnTo>
                  <a:lnTo>
                    <a:pt x="298331" y="123330"/>
                  </a:lnTo>
                  <a:lnTo>
                    <a:pt x="295677" y="131304"/>
                  </a:lnTo>
                  <a:lnTo>
                    <a:pt x="295276" y="142241"/>
                  </a:lnTo>
                  <a:lnTo>
                    <a:pt x="295275" y="133145"/>
                  </a:lnTo>
                  <a:lnTo>
                    <a:pt x="302814" y="114905"/>
                  </a:lnTo>
                  <a:lnTo>
                    <a:pt x="307034" y="101713"/>
                  </a:lnTo>
                  <a:lnTo>
                    <a:pt x="314987" y="87220"/>
                  </a:lnTo>
                  <a:lnTo>
                    <a:pt x="336255" y="58724"/>
                  </a:lnTo>
                  <a:lnTo>
                    <a:pt x="361367" y="40517"/>
                  </a:lnTo>
                  <a:lnTo>
                    <a:pt x="402823" y="28423"/>
                  </a:lnTo>
                  <a:lnTo>
                    <a:pt x="409397" y="30999"/>
                  </a:lnTo>
                  <a:lnTo>
                    <a:pt x="417183" y="36219"/>
                  </a:lnTo>
                  <a:lnTo>
                    <a:pt x="416764" y="36647"/>
                  </a:lnTo>
                  <a:lnTo>
                    <a:pt x="382891" y="40312"/>
                  </a:lnTo>
                  <a:lnTo>
                    <a:pt x="379085" y="42551"/>
                  </a:lnTo>
                  <a:lnTo>
                    <a:pt x="344215" y="46440"/>
                  </a:lnTo>
                  <a:lnTo>
                    <a:pt x="331843" y="47825"/>
                  </a:lnTo>
                  <a:lnTo>
                    <a:pt x="312454" y="54516"/>
                  </a:lnTo>
                  <a:lnTo>
                    <a:pt x="283023" y="56435"/>
                  </a:lnTo>
                  <a:lnTo>
                    <a:pt x="280757" y="57533"/>
                  </a:lnTo>
                  <a:lnTo>
                    <a:pt x="279247" y="59324"/>
                  </a:lnTo>
                  <a:lnTo>
                    <a:pt x="276821" y="64745"/>
                  </a:lnTo>
                  <a:lnTo>
                    <a:pt x="277682" y="65190"/>
                  </a:lnTo>
                  <a:lnTo>
                    <a:pt x="324710" y="66074"/>
                  </a:lnTo>
                  <a:lnTo>
                    <a:pt x="368350" y="66078"/>
                  </a:lnTo>
                  <a:lnTo>
                    <a:pt x="382308" y="66079"/>
                  </a:lnTo>
                  <a:lnTo>
                    <a:pt x="385047" y="67137"/>
                  </a:lnTo>
                  <a:lnTo>
                    <a:pt x="386873" y="68901"/>
                  </a:lnTo>
                  <a:lnTo>
                    <a:pt x="388902" y="73683"/>
                  </a:lnTo>
                  <a:lnTo>
                    <a:pt x="390312" y="83413"/>
                  </a:lnTo>
                  <a:lnTo>
                    <a:pt x="380136" y="95264"/>
                  </a:lnTo>
                  <a:lnTo>
                    <a:pt x="373207" y="101275"/>
                  </a:lnTo>
                  <a:lnTo>
                    <a:pt x="358465" y="109552"/>
                  </a:lnTo>
                  <a:lnTo>
                    <a:pt x="346924" y="113532"/>
                  </a:lnTo>
                  <a:lnTo>
                    <a:pt x="330312" y="126800"/>
                  </a:lnTo>
                  <a:lnTo>
                    <a:pt x="326722" y="132930"/>
                  </a:lnTo>
                  <a:lnTo>
                    <a:pt x="325765" y="136046"/>
                  </a:lnTo>
                  <a:lnTo>
                    <a:pt x="324068" y="138124"/>
                  </a:lnTo>
                  <a:lnTo>
                    <a:pt x="319361" y="140432"/>
                  </a:lnTo>
                  <a:lnTo>
                    <a:pt x="318740" y="142106"/>
                  </a:lnTo>
                  <a:lnTo>
                    <a:pt x="319385" y="144280"/>
                  </a:lnTo>
                  <a:lnTo>
                    <a:pt x="321866" y="149519"/>
                  </a:lnTo>
                  <a:lnTo>
                    <a:pt x="322968" y="155375"/>
                  </a:lnTo>
                  <a:lnTo>
                    <a:pt x="324321" y="157359"/>
                  </a:lnTo>
                  <a:lnTo>
                    <a:pt x="326281" y="158683"/>
                  </a:lnTo>
                  <a:lnTo>
                    <a:pt x="331281" y="161211"/>
                  </a:lnTo>
                  <a:lnTo>
                    <a:pt x="340045" y="167526"/>
                  </a:lnTo>
                  <a:lnTo>
                    <a:pt x="373338" y="178925"/>
                  </a:lnTo>
                  <a:lnTo>
                    <a:pt x="396729" y="180252"/>
                  </a:lnTo>
                  <a:lnTo>
                    <a:pt x="419100" y="170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MARTInkShape-899"/>
            <p:cNvSpPr/>
            <p:nvPr>
              <p:custDataLst>
                <p:tags r:id="rId68"/>
              </p:custDataLst>
            </p:nvPr>
          </p:nvSpPr>
          <p:spPr>
            <a:xfrm>
              <a:off x="5657850" y="6477000"/>
              <a:ext cx="9526" cy="18649"/>
            </a:xfrm>
            <a:custGeom>
              <a:avLst/>
              <a:gdLst/>
              <a:ahLst/>
              <a:cxnLst/>
              <a:rect l="0" t="0" r="0" b="0"/>
              <a:pathLst>
                <a:path w="9526" h="18649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9133" y="18648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9" name="SMARTInkShape-Group111"/>
          <p:cNvGrpSpPr/>
          <p:nvPr/>
        </p:nvGrpSpPr>
        <p:grpSpPr>
          <a:xfrm>
            <a:off x="849060" y="4962526"/>
            <a:ext cx="112966" cy="1019165"/>
            <a:chOff x="849060" y="4962526"/>
            <a:chExt cx="112966" cy="1019165"/>
          </a:xfrm>
        </p:grpSpPr>
        <p:sp>
          <p:nvSpPr>
            <p:cNvPr id="216" name="SMARTInkShape-900"/>
            <p:cNvSpPr/>
            <p:nvPr>
              <p:custDataLst>
                <p:tags r:id="rId51"/>
              </p:custDataLst>
            </p:nvPr>
          </p:nvSpPr>
          <p:spPr>
            <a:xfrm>
              <a:off x="887183" y="5953241"/>
              <a:ext cx="27218" cy="28450"/>
            </a:xfrm>
            <a:custGeom>
              <a:avLst/>
              <a:gdLst/>
              <a:ahLst/>
              <a:cxnLst/>
              <a:rect l="0" t="0" r="0" b="0"/>
              <a:pathLst>
                <a:path w="27218" h="28450">
                  <a:moveTo>
                    <a:pt x="17692" y="9409"/>
                  </a:moveTo>
                  <a:lnTo>
                    <a:pt x="17692" y="9409"/>
                  </a:lnTo>
                  <a:lnTo>
                    <a:pt x="17692" y="17610"/>
                  </a:lnTo>
                  <a:lnTo>
                    <a:pt x="16634" y="18051"/>
                  </a:lnTo>
                  <a:lnTo>
                    <a:pt x="12636" y="18542"/>
                  </a:lnTo>
                  <a:lnTo>
                    <a:pt x="11146" y="19731"/>
                  </a:lnTo>
                  <a:lnTo>
                    <a:pt x="8559" y="27100"/>
                  </a:lnTo>
                  <a:lnTo>
                    <a:pt x="5519" y="27856"/>
                  </a:lnTo>
                  <a:lnTo>
                    <a:pt x="0" y="28340"/>
                  </a:lnTo>
                  <a:lnTo>
                    <a:pt x="6962" y="28449"/>
                  </a:lnTo>
                  <a:lnTo>
                    <a:pt x="7632" y="25632"/>
                  </a:lnTo>
                  <a:lnTo>
                    <a:pt x="7810" y="23400"/>
                  </a:lnTo>
                  <a:lnTo>
                    <a:pt x="8987" y="21911"/>
                  </a:lnTo>
                  <a:lnTo>
                    <a:pt x="27172" y="9447"/>
                  </a:lnTo>
                  <a:lnTo>
                    <a:pt x="27213" y="1211"/>
                  </a:lnTo>
                  <a:lnTo>
                    <a:pt x="26156" y="769"/>
                  </a:lnTo>
                  <a:lnTo>
                    <a:pt x="19016" y="0"/>
                  </a:lnTo>
                  <a:lnTo>
                    <a:pt x="18574" y="1020"/>
                  </a:lnTo>
                  <a:lnTo>
                    <a:pt x="17695" y="9375"/>
                  </a:lnTo>
                  <a:lnTo>
                    <a:pt x="27217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SMARTInkShape-901"/>
            <p:cNvSpPr/>
            <p:nvPr>
              <p:custDataLst>
                <p:tags r:id="rId52"/>
              </p:custDataLst>
            </p:nvPr>
          </p:nvSpPr>
          <p:spPr>
            <a:xfrm>
              <a:off x="849060" y="5442838"/>
              <a:ext cx="27241" cy="34035"/>
            </a:xfrm>
            <a:custGeom>
              <a:avLst/>
              <a:gdLst/>
              <a:ahLst/>
              <a:cxnLst/>
              <a:rect l="0" t="0" r="0" b="0"/>
              <a:pathLst>
                <a:path w="27241" h="34035">
                  <a:moveTo>
                    <a:pt x="27240" y="24512"/>
                  </a:moveTo>
                  <a:lnTo>
                    <a:pt x="27240" y="24512"/>
                  </a:lnTo>
                  <a:lnTo>
                    <a:pt x="13051" y="24512"/>
                  </a:lnTo>
                  <a:lnTo>
                    <a:pt x="11431" y="25570"/>
                  </a:lnTo>
                  <a:lnTo>
                    <a:pt x="10350" y="27334"/>
                  </a:lnTo>
                  <a:lnTo>
                    <a:pt x="8316" y="33645"/>
                  </a:lnTo>
                  <a:lnTo>
                    <a:pt x="0" y="34003"/>
                  </a:lnTo>
                  <a:lnTo>
                    <a:pt x="6983" y="34034"/>
                  </a:lnTo>
                  <a:lnTo>
                    <a:pt x="7654" y="31213"/>
                  </a:lnTo>
                  <a:lnTo>
                    <a:pt x="8084" y="20779"/>
                  </a:lnTo>
                  <a:lnTo>
                    <a:pt x="9178" y="18848"/>
                  </a:lnTo>
                  <a:lnTo>
                    <a:pt x="10965" y="17561"/>
                  </a:lnTo>
                  <a:lnTo>
                    <a:pt x="13215" y="16703"/>
                  </a:lnTo>
                  <a:lnTo>
                    <a:pt x="14715" y="15073"/>
                  </a:lnTo>
                  <a:lnTo>
                    <a:pt x="17680" y="5591"/>
                  </a:lnTo>
                  <a:lnTo>
                    <a:pt x="17708" y="0"/>
                  </a:lnTo>
                  <a:lnTo>
                    <a:pt x="17714" y="4533"/>
                  </a:lnTo>
                  <a:lnTo>
                    <a:pt x="8452" y="5446"/>
                  </a:lnTo>
                  <a:lnTo>
                    <a:pt x="8190" y="5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MARTInkShape-902"/>
            <p:cNvSpPr/>
            <p:nvPr>
              <p:custDataLst>
                <p:tags r:id="rId53"/>
              </p:custDataLst>
            </p:nvPr>
          </p:nvSpPr>
          <p:spPr>
            <a:xfrm>
              <a:off x="943091" y="4962526"/>
              <a:ext cx="18935" cy="38100"/>
            </a:xfrm>
            <a:custGeom>
              <a:avLst/>
              <a:gdLst/>
              <a:ahLst/>
              <a:cxnLst/>
              <a:rect l="0" t="0" r="0" b="0"/>
              <a:pathLst>
                <a:path w="18935" h="38100">
                  <a:moveTo>
                    <a:pt x="18934" y="38099"/>
                  </a:moveTo>
                  <a:lnTo>
                    <a:pt x="18934" y="38099"/>
                  </a:lnTo>
                  <a:lnTo>
                    <a:pt x="18934" y="33043"/>
                  </a:lnTo>
                  <a:lnTo>
                    <a:pt x="17876" y="31553"/>
                  </a:lnTo>
                  <a:lnTo>
                    <a:pt x="16112" y="30560"/>
                  </a:lnTo>
                  <a:lnTo>
                    <a:pt x="9443" y="28584"/>
                  </a:lnTo>
                  <a:lnTo>
                    <a:pt x="0" y="28574"/>
                  </a:lnTo>
                  <a:lnTo>
                    <a:pt x="8095" y="28574"/>
                  </a:lnTo>
                  <a:lnTo>
                    <a:pt x="8533" y="27516"/>
                  </a:lnTo>
                  <a:lnTo>
                    <a:pt x="9020" y="23518"/>
                  </a:lnTo>
                  <a:lnTo>
                    <a:pt x="10208" y="22028"/>
                  </a:lnTo>
                  <a:lnTo>
                    <a:pt x="17576" y="19441"/>
                  </a:lnTo>
                  <a:lnTo>
                    <a:pt x="18330" y="16401"/>
                  </a:lnTo>
                  <a:lnTo>
                    <a:pt x="18934" y="37"/>
                  </a:lnTo>
                  <a:lnTo>
                    <a:pt x="9801" y="0"/>
                  </a:lnTo>
                  <a:lnTo>
                    <a:pt x="9409" y="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2" name="SMARTInkShape-Group112"/>
          <p:cNvGrpSpPr/>
          <p:nvPr/>
        </p:nvGrpSpPr>
        <p:grpSpPr>
          <a:xfrm>
            <a:off x="5210175" y="3752850"/>
            <a:ext cx="771526" cy="514351"/>
            <a:chOff x="5210175" y="3752850"/>
            <a:chExt cx="771526" cy="514351"/>
          </a:xfrm>
        </p:grpSpPr>
        <p:sp>
          <p:nvSpPr>
            <p:cNvPr id="220" name="SMARTInkShape-903"/>
            <p:cNvSpPr/>
            <p:nvPr>
              <p:custDataLst>
                <p:tags r:id="rId39"/>
              </p:custDataLst>
            </p:nvPr>
          </p:nvSpPr>
          <p:spPr>
            <a:xfrm>
              <a:off x="5210175" y="3810000"/>
              <a:ext cx="133351" cy="457201"/>
            </a:xfrm>
            <a:custGeom>
              <a:avLst/>
              <a:gdLst/>
              <a:ahLst/>
              <a:cxnLst/>
              <a:rect l="0" t="0" r="0" b="0"/>
              <a:pathLst>
                <a:path w="133351" h="457201">
                  <a:moveTo>
                    <a:pt x="133350" y="0"/>
                  </a:moveTo>
                  <a:lnTo>
                    <a:pt x="133350" y="0"/>
                  </a:lnTo>
                  <a:lnTo>
                    <a:pt x="133350" y="13257"/>
                  </a:lnTo>
                  <a:lnTo>
                    <a:pt x="130528" y="19298"/>
                  </a:lnTo>
                  <a:lnTo>
                    <a:pt x="128294" y="22390"/>
                  </a:lnTo>
                  <a:lnTo>
                    <a:pt x="116460" y="69752"/>
                  </a:lnTo>
                  <a:lnTo>
                    <a:pt x="115740" y="78251"/>
                  </a:lnTo>
                  <a:lnTo>
                    <a:pt x="109296" y="93339"/>
                  </a:lnTo>
                  <a:lnTo>
                    <a:pt x="100434" y="109217"/>
                  </a:lnTo>
                  <a:lnTo>
                    <a:pt x="86122" y="151082"/>
                  </a:lnTo>
                  <a:lnTo>
                    <a:pt x="73104" y="190240"/>
                  </a:lnTo>
                  <a:lnTo>
                    <a:pt x="60341" y="235094"/>
                  </a:lnTo>
                  <a:lnTo>
                    <a:pt x="47628" y="275626"/>
                  </a:lnTo>
                  <a:lnTo>
                    <a:pt x="34926" y="314207"/>
                  </a:lnTo>
                  <a:lnTo>
                    <a:pt x="26589" y="359112"/>
                  </a:lnTo>
                  <a:lnTo>
                    <a:pt x="14435" y="406234"/>
                  </a:lnTo>
                  <a:lnTo>
                    <a:pt x="9717" y="446832"/>
                  </a:lnTo>
                  <a:lnTo>
                    <a:pt x="9653" y="450288"/>
                  </a:lnTo>
                  <a:lnTo>
                    <a:pt x="8552" y="452592"/>
                  </a:lnTo>
                  <a:lnTo>
                    <a:pt x="6760" y="454128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SMARTInkShape-904"/>
            <p:cNvSpPr/>
            <p:nvPr>
              <p:custDataLst>
                <p:tags r:id="rId40"/>
              </p:custDataLst>
            </p:nvPr>
          </p:nvSpPr>
          <p:spPr>
            <a:xfrm>
              <a:off x="5372100" y="3971925"/>
              <a:ext cx="28576" cy="176480"/>
            </a:xfrm>
            <a:custGeom>
              <a:avLst/>
              <a:gdLst/>
              <a:ahLst/>
              <a:cxnLst/>
              <a:rect l="0" t="0" r="0" b="0"/>
              <a:pathLst>
                <a:path w="28576" h="176480">
                  <a:moveTo>
                    <a:pt x="28575" y="0"/>
                  </a:moveTo>
                  <a:lnTo>
                    <a:pt x="28575" y="0"/>
                  </a:lnTo>
                  <a:lnTo>
                    <a:pt x="28575" y="19246"/>
                  </a:lnTo>
                  <a:lnTo>
                    <a:pt x="25753" y="27251"/>
                  </a:lnTo>
                  <a:lnTo>
                    <a:pt x="23519" y="30867"/>
                  </a:lnTo>
                  <a:lnTo>
                    <a:pt x="20374" y="46070"/>
                  </a:lnTo>
                  <a:lnTo>
                    <a:pt x="18254" y="75658"/>
                  </a:lnTo>
                  <a:lnTo>
                    <a:pt x="10884" y="102574"/>
                  </a:lnTo>
                  <a:lnTo>
                    <a:pt x="9578" y="144899"/>
                  </a:lnTo>
                  <a:lnTo>
                    <a:pt x="9528" y="169130"/>
                  </a:lnTo>
                  <a:lnTo>
                    <a:pt x="4469" y="175819"/>
                  </a:lnTo>
                  <a:lnTo>
                    <a:pt x="2980" y="176479"/>
                  </a:lnTo>
                  <a:lnTo>
                    <a:pt x="1987" y="175861"/>
                  </a:lnTo>
                  <a:lnTo>
                    <a:pt x="392" y="17232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MARTInkShape-905"/>
            <p:cNvSpPr/>
            <p:nvPr>
              <p:custDataLst>
                <p:tags r:id="rId41"/>
              </p:custDataLst>
            </p:nvPr>
          </p:nvSpPr>
          <p:spPr>
            <a:xfrm>
              <a:off x="5381625" y="39243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6546" y="37042"/>
                  </a:lnTo>
                  <a:lnTo>
                    <a:pt x="7539" y="35278"/>
                  </a:lnTo>
                  <a:lnTo>
                    <a:pt x="8201" y="33044"/>
                  </a:lnTo>
                  <a:lnTo>
                    <a:pt x="9701" y="31554"/>
                  </a:lnTo>
                  <a:lnTo>
                    <a:pt x="19712" y="26341"/>
                  </a:lnTo>
                  <a:lnTo>
                    <a:pt x="25695" y="22290"/>
                  </a:lnTo>
                  <a:lnTo>
                    <a:pt x="69171" y="9434"/>
                  </a:lnTo>
                  <a:lnTo>
                    <a:pt x="84964" y="217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MARTInkShape-906"/>
            <p:cNvSpPr/>
            <p:nvPr>
              <p:custDataLst>
                <p:tags r:id="rId42"/>
              </p:custDataLst>
            </p:nvPr>
          </p:nvSpPr>
          <p:spPr>
            <a:xfrm>
              <a:off x="5391150" y="401955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19246" y="28575"/>
                  </a:lnTo>
                  <a:lnTo>
                    <a:pt x="27251" y="25753"/>
                  </a:lnTo>
                  <a:lnTo>
                    <a:pt x="50822" y="13387"/>
                  </a:lnTo>
                  <a:lnTo>
                    <a:pt x="94768" y="29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MARTInkShape-907"/>
            <p:cNvSpPr/>
            <p:nvPr>
              <p:custDataLst>
                <p:tags r:id="rId43"/>
              </p:custDataLst>
            </p:nvPr>
          </p:nvSpPr>
          <p:spPr>
            <a:xfrm>
              <a:off x="5543682" y="3906614"/>
              <a:ext cx="151710" cy="227071"/>
            </a:xfrm>
            <a:custGeom>
              <a:avLst/>
              <a:gdLst/>
              <a:ahLst/>
              <a:cxnLst/>
              <a:rect l="0" t="0" r="0" b="0"/>
              <a:pathLst>
                <a:path w="151710" h="227071">
                  <a:moveTo>
                    <a:pt x="9393" y="74836"/>
                  </a:moveTo>
                  <a:lnTo>
                    <a:pt x="9393" y="74836"/>
                  </a:lnTo>
                  <a:lnTo>
                    <a:pt x="9393" y="117214"/>
                  </a:lnTo>
                  <a:lnTo>
                    <a:pt x="9393" y="163584"/>
                  </a:lnTo>
                  <a:lnTo>
                    <a:pt x="9393" y="179596"/>
                  </a:lnTo>
                  <a:lnTo>
                    <a:pt x="9393" y="132134"/>
                  </a:lnTo>
                  <a:lnTo>
                    <a:pt x="12215" y="91108"/>
                  </a:lnTo>
                  <a:lnTo>
                    <a:pt x="19754" y="51082"/>
                  </a:lnTo>
                  <a:lnTo>
                    <a:pt x="26698" y="30412"/>
                  </a:lnTo>
                  <a:lnTo>
                    <a:pt x="41449" y="8992"/>
                  </a:lnTo>
                  <a:lnTo>
                    <a:pt x="49393" y="3239"/>
                  </a:lnTo>
                  <a:lnTo>
                    <a:pt x="59815" y="0"/>
                  </a:lnTo>
                  <a:lnTo>
                    <a:pt x="63116" y="604"/>
                  </a:lnTo>
                  <a:lnTo>
                    <a:pt x="72818" y="6510"/>
                  </a:lnTo>
                  <a:lnTo>
                    <a:pt x="110109" y="34659"/>
                  </a:lnTo>
                  <a:lnTo>
                    <a:pt x="139545" y="81102"/>
                  </a:lnTo>
                  <a:lnTo>
                    <a:pt x="148028" y="97977"/>
                  </a:lnTo>
                  <a:lnTo>
                    <a:pt x="151709" y="128932"/>
                  </a:lnTo>
                  <a:lnTo>
                    <a:pt x="147046" y="147897"/>
                  </a:lnTo>
                  <a:lnTo>
                    <a:pt x="123613" y="186904"/>
                  </a:lnTo>
                  <a:lnTo>
                    <a:pt x="116249" y="194494"/>
                  </a:lnTo>
                  <a:lnTo>
                    <a:pt x="69551" y="220847"/>
                  </a:lnTo>
                  <a:lnTo>
                    <a:pt x="55675" y="225343"/>
                  </a:lnTo>
                  <a:lnTo>
                    <a:pt x="26753" y="227070"/>
                  </a:lnTo>
                  <a:lnTo>
                    <a:pt x="19578" y="224340"/>
                  </a:lnTo>
                  <a:lnTo>
                    <a:pt x="4933" y="213043"/>
                  </a:lnTo>
                  <a:lnTo>
                    <a:pt x="2119" y="207522"/>
                  </a:lnTo>
                  <a:lnTo>
                    <a:pt x="0" y="190979"/>
                  </a:lnTo>
                  <a:lnTo>
                    <a:pt x="1014" y="190365"/>
                  </a:lnTo>
                  <a:lnTo>
                    <a:pt x="9393" y="189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MARTInkShape-908"/>
            <p:cNvSpPr/>
            <p:nvPr>
              <p:custDataLst>
                <p:tags r:id="rId44"/>
              </p:custDataLst>
            </p:nvPr>
          </p:nvSpPr>
          <p:spPr>
            <a:xfrm>
              <a:off x="5753100" y="3895725"/>
              <a:ext cx="28576" cy="209551"/>
            </a:xfrm>
            <a:custGeom>
              <a:avLst/>
              <a:gdLst/>
              <a:ahLst/>
              <a:cxnLst/>
              <a:rect l="0" t="0" r="0" b="0"/>
              <a:pathLst>
                <a:path w="28576" h="209551">
                  <a:moveTo>
                    <a:pt x="28575" y="0"/>
                  </a:moveTo>
                  <a:lnTo>
                    <a:pt x="28575" y="0"/>
                  </a:lnTo>
                  <a:lnTo>
                    <a:pt x="28575" y="22666"/>
                  </a:lnTo>
                  <a:lnTo>
                    <a:pt x="19639" y="66940"/>
                  </a:lnTo>
                  <a:lnTo>
                    <a:pt x="18254" y="78434"/>
                  </a:lnTo>
                  <a:lnTo>
                    <a:pt x="11563" y="97259"/>
                  </a:lnTo>
                  <a:lnTo>
                    <a:pt x="9644" y="139817"/>
                  </a:lnTo>
                  <a:lnTo>
                    <a:pt x="9527" y="186334"/>
                  </a:lnTo>
                  <a:lnTo>
                    <a:pt x="9526" y="198013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MARTInkShape-909"/>
            <p:cNvSpPr/>
            <p:nvPr>
              <p:custDataLst>
                <p:tags r:id="rId45"/>
              </p:custDataLst>
            </p:nvPr>
          </p:nvSpPr>
          <p:spPr>
            <a:xfrm>
              <a:off x="5924550" y="3943350"/>
              <a:ext cx="9526" cy="161784"/>
            </a:xfrm>
            <a:custGeom>
              <a:avLst/>
              <a:gdLst/>
              <a:ahLst/>
              <a:cxnLst/>
              <a:rect l="0" t="0" r="0" b="0"/>
              <a:pathLst>
                <a:path w="9526" h="161784">
                  <a:moveTo>
                    <a:pt x="9525" y="0"/>
                  </a:moveTo>
                  <a:lnTo>
                    <a:pt x="9525" y="0"/>
                  </a:lnTo>
                  <a:lnTo>
                    <a:pt x="9525" y="46377"/>
                  </a:lnTo>
                  <a:lnTo>
                    <a:pt x="8467" y="70231"/>
                  </a:lnTo>
                  <a:lnTo>
                    <a:pt x="589" y="106783"/>
                  </a:lnTo>
                  <a:lnTo>
                    <a:pt x="5" y="153739"/>
                  </a:lnTo>
                  <a:lnTo>
                    <a:pt x="0" y="16178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MARTInkShape-910"/>
            <p:cNvSpPr/>
            <p:nvPr>
              <p:custDataLst>
                <p:tags r:id="rId46"/>
              </p:custDataLst>
            </p:nvPr>
          </p:nvSpPr>
          <p:spPr>
            <a:xfrm>
              <a:off x="5876925" y="39338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0" y="9641"/>
                  </a:lnTo>
                  <a:lnTo>
                    <a:pt x="44535" y="9525"/>
                  </a:lnTo>
                  <a:lnTo>
                    <a:pt x="89292" y="9525"/>
                  </a:lnTo>
                  <a:lnTo>
                    <a:pt x="98541" y="9525"/>
                  </a:lnTo>
                  <a:lnTo>
                    <a:pt x="100619" y="8467"/>
                  </a:lnTo>
                  <a:lnTo>
                    <a:pt x="102005" y="670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SMARTInkShape-911"/>
            <p:cNvSpPr/>
            <p:nvPr>
              <p:custDataLst>
                <p:tags r:id="rId47"/>
              </p:custDataLst>
            </p:nvPr>
          </p:nvSpPr>
          <p:spPr>
            <a:xfrm>
              <a:off x="5867403" y="3781425"/>
              <a:ext cx="76198" cy="132909"/>
            </a:xfrm>
            <a:custGeom>
              <a:avLst/>
              <a:gdLst/>
              <a:ahLst/>
              <a:cxnLst/>
              <a:rect l="0" t="0" r="0" b="0"/>
              <a:pathLst>
                <a:path w="76198" h="132909">
                  <a:moveTo>
                    <a:pt x="76197" y="0"/>
                  </a:moveTo>
                  <a:lnTo>
                    <a:pt x="76197" y="0"/>
                  </a:lnTo>
                  <a:lnTo>
                    <a:pt x="67996" y="0"/>
                  </a:lnTo>
                  <a:lnTo>
                    <a:pt x="62008" y="5057"/>
                  </a:lnTo>
                  <a:lnTo>
                    <a:pt x="59307" y="10361"/>
                  </a:lnTo>
                  <a:lnTo>
                    <a:pt x="58587" y="13257"/>
                  </a:lnTo>
                  <a:lnTo>
                    <a:pt x="31662" y="59648"/>
                  </a:lnTo>
                  <a:lnTo>
                    <a:pt x="13748" y="88758"/>
                  </a:lnTo>
                  <a:lnTo>
                    <a:pt x="9716" y="100617"/>
                  </a:lnTo>
                  <a:lnTo>
                    <a:pt x="3347" y="110834"/>
                  </a:lnTo>
                  <a:lnTo>
                    <a:pt x="438" y="121905"/>
                  </a:lnTo>
                  <a:lnTo>
                    <a:pt x="9" y="132908"/>
                  </a:lnTo>
                  <a:lnTo>
                    <a:pt x="0" y="128163"/>
                  </a:lnTo>
                  <a:lnTo>
                    <a:pt x="1057" y="126717"/>
                  </a:lnTo>
                  <a:lnTo>
                    <a:pt x="5054" y="125110"/>
                  </a:lnTo>
                  <a:lnTo>
                    <a:pt x="6544" y="123623"/>
                  </a:lnTo>
                  <a:lnTo>
                    <a:pt x="9130" y="115737"/>
                  </a:lnTo>
                  <a:lnTo>
                    <a:pt x="9522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MARTInkShape-912"/>
            <p:cNvSpPr/>
            <p:nvPr>
              <p:custDataLst>
                <p:tags r:id="rId48"/>
              </p:custDataLst>
            </p:nvPr>
          </p:nvSpPr>
          <p:spPr>
            <a:xfrm>
              <a:off x="5943600" y="3752850"/>
              <a:ext cx="28576" cy="152401"/>
            </a:xfrm>
            <a:custGeom>
              <a:avLst/>
              <a:gdLst/>
              <a:ahLst/>
              <a:cxnLst/>
              <a:rect l="0" t="0" r="0" b="0"/>
              <a:pathLst>
                <a:path w="28576" h="152401">
                  <a:moveTo>
                    <a:pt x="0" y="0"/>
                  </a:moveTo>
                  <a:lnTo>
                    <a:pt x="0" y="0"/>
                  </a:lnTo>
                  <a:lnTo>
                    <a:pt x="0" y="14189"/>
                  </a:lnTo>
                  <a:lnTo>
                    <a:pt x="8937" y="49917"/>
                  </a:lnTo>
                  <a:lnTo>
                    <a:pt x="9515" y="88774"/>
                  </a:lnTo>
                  <a:lnTo>
                    <a:pt x="12342" y="95194"/>
                  </a:lnTo>
                  <a:lnTo>
                    <a:pt x="16069" y="101575"/>
                  </a:lnTo>
                  <a:lnTo>
                    <a:pt x="18461" y="114295"/>
                  </a:lnTo>
                  <a:lnTo>
                    <a:pt x="18658" y="117472"/>
                  </a:lnTo>
                  <a:lnTo>
                    <a:pt x="21698" y="123823"/>
                  </a:lnTo>
                  <a:lnTo>
                    <a:pt x="25519" y="130174"/>
                  </a:lnTo>
                  <a:lnTo>
                    <a:pt x="2857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MARTInkShape-913"/>
            <p:cNvSpPr/>
            <p:nvPr>
              <p:custDataLst>
                <p:tags r:id="rId49"/>
              </p:custDataLst>
            </p:nvPr>
          </p:nvSpPr>
          <p:spPr>
            <a:xfrm>
              <a:off x="5924560" y="3771900"/>
              <a:ext cx="19041" cy="114262"/>
            </a:xfrm>
            <a:custGeom>
              <a:avLst/>
              <a:gdLst/>
              <a:ahLst/>
              <a:cxnLst/>
              <a:rect l="0" t="0" r="0" b="0"/>
              <a:pathLst>
                <a:path w="19041" h="114262">
                  <a:moveTo>
                    <a:pt x="19040" y="0"/>
                  </a:moveTo>
                  <a:lnTo>
                    <a:pt x="19040" y="0"/>
                  </a:lnTo>
                  <a:lnTo>
                    <a:pt x="9907" y="0"/>
                  </a:lnTo>
                  <a:lnTo>
                    <a:pt x="9516" y="46346"/>
                  </a:lnTo>
                  <a:lnTo>
                    <a:pt x="6693" y="55170"/>
                  </a:lnTo>
                  <a:lnTo>
                    <a:pt x="2970" y="63679"/>
                  </a:lnTo>
                  <a:lnTo>
                    <a:pt x="0" y="109237"/>
                  </a:lnTo>
                  <a:lnTo>
                    <a:pt x="1055" y="110924"/>
                  </a:lnTo>
                  <a:lnTo>
                    <a:pt x="2817" y="112050"/>
                  </a:lnTo>
                  <a:lnTo>
                    <a:pt x="9399" y="114261"/>
                  </a:lnTo>
                  <a:lnTo>
                    <a:pt x="951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MARTInkShape-914"/>
            <p:cNvSpPr/>
            <p:nvPr>
              <p:custDataLst>
                <p:tags r:id="rId50"/>
              </p:custDataLst>
            </p:nvPr>
          </p:nvSpPr>
          <p:spPr>
            <a:xfrm>
              <a:off x="5877056" y="3800475"/>
              <a:ext cx="94680" cy="104776"/>
            </a:xfrm>
            <a:custGeom>
              <a:avLst/>
              <a:gdLst/>
              <a:ahLst/>
              <a:cxnLst/>
              <a:rect l="0" t="0" r="0" b="0"/>
              <a:pathLst>
                <a:path w="94680" h="104776">
                  <a:moveTo>
                    <a:pt x="47494" y="0"/>
                  </a:moveTo>
                  <a:lnTo>
                    <a:pt x="47494" y="0"/>
                  </a:lnTo>
                  <a:lnTo>
                    <a:pt x="47494" y="13257"/>
                  </a:lnTo>
                  <a:lnTo>
                    <a:pt x="44672" y="19298"/>
                  </a:lnTo>
                  <a:lnTo>
                    <a:pt x="12195" y="57152"/>
                  </a:lnTo>
                  <a:lnTo>
                    <a:pt x="9580" y="63501"/>
                  </a:lnTo>
                  <a:lnTo>
                    <a:pt x="0" y="76035"/>
                  </a:lnTo>
                  <a:lnTo>
                    <a:pt x="4965" y="76151"/>
                  </a:lnTo>
                  <a:lnTo>
                    <a:pt x="10248" y="73356"/>
                  </a:lnTo>
                  <a:lnTo>
                    <a:pt x="23468" y="62009"/>
                  </a:lnTo>
                  <a:lnTo>
                    <a:pt x="26233" y="56488"/>
                  </a:lnTo>
                  <a:lnTo>
                    <a:pt x="33063" y="39263"/>
                  </a:lnTo>
                  <a:lnTo>
                    <a:pt x="47382" y="19500"/>
                  </a:lnTo>
                  <a:lnTo>
                    <a:pt x="55541" y="11047"/>
                  </a:lnTo>
                  <a:lnTo>
                    <a:pt x="56034" y="11599"/>
                  </a:lnTo>
                  <a:lnTo>
                    <a:pt x="56581" y="15033"/>
                  </a:lnTo>
                  <a:lnTo>
                    <a:pt x="55669" y="16372"/>
                  </a:lnTo>
                  <a:lnTo>
                    <a:pt x="51832" y="17860"/>
                  </a:lnTo>
                  <a:lnTo>
                    <a:pt x="50386" y="20373"/>
                  </a:lnTo>
                  <a:lnTo>
                    <a:pt x="47293" y="32965"/>
                  </a:lnTo>
                  <a:lnTo>
                    <a:pt x="40125" y="47238"/>
                  </a:lnTo>
                  <a:lnTo>
                    <a:pt x="39406" y="50542"/>
                  </a:lnTo>
                  <a:lnTo>
                    <a:pt x="28873" y="74312"/>
                  </a:lnTo>
                  <a:lnTo>
                    <a:pt x="28571" y="80697"/>
                  </a:lnTo>
                  <a:lnTo>
                    <a:pt x="29587" y="82373"/>
                  </a:lnTo>
                  <a:lnTo>
                    <a:pt x="31323" y="83490"/>
                  </a:lnTo>
                  <a:lnTo>
                    <a:pt x="36656" y="85284"/>
                  </a:lnTo>
                  <a:lnTo>
                    <a:pt x="37093" y="84372"/>
                  </a:lnTo>
                  <a:lnTo>
                    <a:pt x="37580" y="80538"/>
                  </a:lnTo>
                  <a:lnTo>
                    <a:pt x="38768" y="79092"/>
                  </a:lnTo>
                  <a:lnTo>
                    <a:pt x="42911" y="77485"/>
                  </a:lnTo>
                  <a:lnTo>
                    <a:pt x="44438" y="75998"/>
                  </a:lnTo>
                  <a:lnTo>
                    <a:pt x="46136" y="71524"/>
                  </a:lnTo>
                  <a:lnTo>
                    <a:pt x="47092" y="63055"/>
                  </a:lnTo>
                  <a:lnTo>
                    <a:pt x="48284" y="61087"/>
                  </a:lnTo>
                  <a:lnTo>
                    <a:pt x="50137" y="59775"/>
                  </a:lnTo>
                  <a:lnTo>
                    <a:pt x="52432" y="58900"/>
                  </a:lnTo>
                  <a:lnTo>
                    <a:pt x="53960" y="57258"/>
                  </a:lnTo>
                  <a:lnTo>
                    <a:pt x="56616" y="49102"/>
                  </a:lnTo>
                  <a:lnTo>
                    <a:pt x="56900" y="43006"/>
                  </a:lnTo>
                  <a:lnTo>
                    <a:pt x="55881" y="41371"/>
                  </a:lnTo>
                  <a:lnTo>
                    <a:pt x="54144" y="40280"/>
                  </a:lnTo>
                  <a:lnTo>
                    <a:pt x="46642" y="38746"/>
                  </a:lnTo>
                  <a:lnTo>
                    <a:pt x="43751" y="38531"/>
                  </a:lnTo>
                  <a:lnTo>
                    <a:pt x="41823" y="39446"/>
                  </a:lnTo>
                  <a:lnTo>
                    <a:pt x="40539" y="41113"/>
                  </a:lnTo>
                  <a:lnTo>
                    <a:pt x="38053" y="45789"/>
                  </a:lnTo>
                  <a:lnTo>
                    <a:pt x="31761" y="54372"/>
                  </a:lnTo>
                  <a:lnTo>
                    <a:pt x="29918" y="60501"/>
                  </a:lnTo>
                  <a:lnTo>
                    <a:pt x="28368" y="62559"/>
                  </a:lnTo>
                  <a:lnTo>
                    <a:pt x="22189" y="66514"/>
                  </a:lnTo>
                  <a:lnTo>
                    <a:pt x="20372" y="71189"/>
                  </a:lnTo>
                  <a:lnTo>
                    <a:pt x="19350" y="79772"/>
                  </a:lnTo>
                  <a:lnTo>
                    <a:pt x="20264" y="81756"/>
                  </a:lnTo>
                  <a:lnTo>
                    <a:pt x="21933" y="83079"/>
                  </a:lnTo>
                  <a:lnTo>
                    <a:pt x="27158" y="85203"/>
                  </a:lnTo>
                  <a:lnTo>
                    <a:pt x="50801" y="85711"/>
                  </a:lnTo>
                  <a:lnTo>
                    <a:pt x="52874" y="84658"/>
                  </a:lnTo>
                  <a:lnTo>
                    <a:pt x="54255" y="82896"/>
                  </a:lnTo>
                  <a:lnTo>
                    <a:pt x="55176" y="80664"/>
                  </a:lnTo>
                  <a:lnTo>
                    <a:pt x="56849" y="79176"/>
                  </a:lnTo>
                  <a:lnTo>
                    <a:pt x="67138" y="73966"/>
                  </a:lnTo>
                  <a:lnTo>
                    <a:pt x="73158" y="69915"/>
                  </a:lnTo>
                  <a:lnTo>
                    <a:pt x="83747" y="67102"/>
                  </a:lnTo>
                  <a:lnTo>
                    <a:pt x="94679" y="66686"/>
                  </a:lnTo>
                  <a:lnTo>
                    <a:pt x="86879" y="66676"/>
                  </a:lnTo>
                  <a:lnTo>
                    <a:pt x="78244" y="73221"/>
                  </a:lnTo>
                  <a:lnTo>
                    <a:pt x="69422" y="76376"/>
                  </a:lnTo>
                  <a:lnTo>
                    <a:pt x="57565" y="85298"/>
                  </a:lnTo>
                  <a:lnTo>
                    <a:pt x="57033" y="94847"/>
                  </a:lnTo>
                  <a:lnTo>
                    <a:pt x="65222" y="87014"/>
                  </a:lnTo>
                  <a:lnTo>
                    <a:pt x="76068" y="85725"/>
                  </a:lnTo>
                  <a:lnTo>
                    <a:pt x="61880" y="85725"/>
                  </a:lnTo>
                  <a:lnTo>
                    <a:pt x="56357" y="88547"/>
                  </a:lnTo>
                  <a:lnTo>
                    <a:pt x="50374" y="92271"/>
                  </a:lnTo>
                  <a:lnTo>
                    <a:pt x="37911" y="94662"/>
                  </a:lnTo>
                  <a:lnTo>
                    <a:pt x="28608" y="95240"/>
                  </a:lnTo>
                  <a:lnTo>
                    <a:pt x="18919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44" name="SMARTInkShape-Group113"/>
          <p:cNvGrpSpPr/>
          <p:nvPr/>
        </p:nvGrpSpPr>
        <p:grpSpPr>
          <a:xfrm>
            <a:off x="5276850" y="4057650"/>
            <a:ext cx="771523" cy="400051"/>
            <a:chOff x="5276850" y="4057650"/>
            <a:chExt cx="771523" cy="400051"/>
          </a:xfrm>
        </p:grpSpPr>
        <p:sp>
          <p:nvSpPr>
            <p:cNvPr id="233" name="SMARTInkShape-915"/>
            <p:cNvSpPr/>
            <p:nvPr>
              <p:custDataLst>
                <p:tags r:id="rId28"/>
              </p:custDataLst>
            </p:nvPr>
          </p:nvSpPr>
          <p:spPr>
            <a:xfrm>
              <a:off x="5353050" y="4305300"/>
              <a:ext cx="9526" cy="152401"/>
            </a:xfrm>
            <a:custGeom>
              <a:avLst/>
              <a:gdLst/>
              <a:ahLst/>
              <a:cxnLst/>
              <a:rect l="0" t="0" r="0" b="0"/>
              <a:pathLst>
                <a:path w="9526" h="152401">
                  <a:moveTo>
                    <a:pt x="9525" y="0"/>
                  </a:moveTo>
                  <a:lnTo>
                    <a:pt x="9525" y="0"/>
                  </a:lnTo>
                  <a:lnTo>
                    <a:pt x="8467" y="41504"/>
                  </a:lnTo>
                  <a:lnTo>
                    <a:pt x="1986" y="59390"/>
                  </a:lnTo>
                  <a:lnTo>
                    <a:pt x="78" y="10697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MARTInkShape-916"/>
            <p:cNvSpPr/>
            <p:nvPr>
              <p:custDataLst>
                <p:tags r:id="rId29"/>
              </p:custDataLst>
            </p:nvPr>
          </p:nvSpPr>
          <p:spPr>
            <a:xfrm>
              <a:off x="5276850" y="4267200"/>
              <a:ext cx="161926" cy="66676"/>
            </a:xfrm>
            <a:custGeom>
              <a:avLst/>
              <a:gdLst/>
              <a:ahLst/>
              <a:cxnLst/>
              <a:rect l="0" t="0" r="0" b="0"/>
              <a:pathLst>
                <a:path w="161926" h="66676">
                  <a:moveTo>
                    <a:pt x="0" y="66675"/>
                  </a:moveTo>
                  <a:lnTo>
                    <a:pt x="0" y="66675"/>
                  </a:lnTo>
                  <a:lnTo>
                    <a:pt x="5057" y="66675"/>
                  </a:lnTo>
                  <a:lnTo>
                    <a:pt x="6546" y="65617"/>
                  </a:lnTo>
                  <a:lnTo>
                    <a:pt x="7539" y="63853"/>
                  </a:lnTo>
                  <a:lnTo>
                    <a:pt x="8201" y="61619"/>
                  </a:lnTo>
                  <a:lnTo>
                    <a:pt x="9701" y="60129"/>
                  </a:lnTo>
                  <a:lnTo>
                    <a:pt x="19712" y="54916"/>
                  </a:lnTo>
                  <a:lnTo>
                    <a:pt x="25695" y="50865"/>
                  </a:lnTo>
                  <a:lnTo>
                    <a:pt x="70229" y="32521"/>
                  </a:lnTo>
                  <a:lnTo>
                    <a:pt x="114322" y="18445"/>
                  </a:lnTo>
                  <a:lnTo>
                    <a:pt x="127010" y="13489"/>
                  </a:lnTo>
                  <a:lnTo>
                    <a:pt x="148639" y="1004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MARTInkShape-917"/>
            <p:cNvSpPr/>
            <p:nvPr>
              <p:custDataLst>
                <p:tags r:id="rId30"/>
              </p:custDataLst>
            </p:nvPr>
          </p:nvSpPr>
          <p:spPr>
            <a:xfrm>
              <a:off x="5467384" y="4258236"/>
              <a:ext cx="142842" cy="151791"/>
            </a:xfrm>
            <a:custGeom>
              <a:avLst/>
              <a:gdLst/>
              <a:ahLst/>
              <a:cxnLst/>
              <a:rect l="0" t="0" r="0" b="0"/>
              <a:pathLst>
                <a:path w="142842" h="151791">
                  <a:moveTo>
                    <a:pt x="28541" y="8964"/>
                  </a:moveTo>
                  <a:lnTo>
                    <a:pt x="28541" y="8964"/>
                  </a:lnTo>
                  <a:lnTo>
                    <a:pt x="28541" y="14020"/>
                  </a:lnTo>
                  <a:lnTo>
                    <a:pt x="25719" y="19325"/>
                  </a:lnTo>
                  <a:lnTo>
                    <a:pt x="21995" y="25211"/>
                  </a:lnTo>
                  <a:lnTo>
                    <a:pt x="19605" y="37612"/>
                  </a:lnTo>
                  <a:lnTo>
                    <a:pt x="18035" y="59969"/>
                  </a:lnTo>
                  <a:lnTo>
                    <a:pt x="11492" y="77875"/>
                  </a:lnTo>
                  <a:lnTo>
                    <a:pt x="9501" y="121345"/>
                  </a:lnTo>
                  <a:lnTo>
                    <a:pt x="8439" y="121985"/>
                  </a:lnTo>
                  <a:lnTo>
                    <a:pt x="4438" y="122695"/>
                  </a:lnTo>
                  <a:lnTo>
                    <a:pt x="2947" y="123943"/>
                  </a:lnTo>
                  <a:lnTo>
                    <a:pt x="359" y="131415"/>
                  </a:lnTo>
                  <a:lnTo>
                    <a:pt x="0" y="124467"/>
                  </a:lnTo>
                  <a:lnTo>
                    <a:pt x="2804" y="123799"/>
                  </a:lnTo>
                  <a:lnTo>
                    <a:pt x="5032" y="123621"/>
                  </a:lnTo>
                  <a:lnTo>
                    <a:pt x="6519" y="122444"/>
                  </a:lnTo>
                  <a:lnTo>
                    <a:pt x="8170" y="118313"/>
                  </a:lnTo>
                  <a:lnTo>
                    <a:pt x="9469" y="73120"/>
                  </a:lnTo>
                  <a:lnTo>
                    <a:pt x="10548" y="44029"/>
                  </a:lnTo>
                  <a:lnTo>
                    <a:pt x="21250" y="18683"/>
                  </a:lnTo>
                  <a:lnTo>
                    <a:pt x="25301" y="12225"/>
                  </a:lnTo>
                  <a:lnTo>
                    <a:pt x="27100" y="5827"/>
                  </a:lnTo>
                  <a:lnTo>
                    <a:pt x="28639" y="3698"/>
                  </a:lnTo>
                  <a:lnTo>
                    <a:pt x="30723" y="2278"/>
                  </a:lnTo>
                  <a:lnTo>
                    <a:pt x="36616" y="0"/>
                  </a:lnTo>
                  <a:lnTo>
                    <a:pt x="42693" y="4662"/>
                  </a:lnTo>
                  <a:lnTo>
                    <a:pt x="45414" y="9874"/>
                  </a:lnTo>
                  <a:lnTo>
                    <a:pt x="46139" y="12746"/>
                  </a:lnTo>
                  <a:lnTo>
                    <a:pt x="53850" y="26017"/>
                  </a:lnTo>
                  <a:lnTo>
                    <a:pt x="64598" y="73480"/>
                  </a:lnTo>
                  <a:lnTo>
                    <a:pt x="68858" y="87347"/>
                  </a:lnTo>
                  <a:lnTo>
                    <a:pt x="74001" y="102039"/>
                  </a:lnTo>
                  <a:lnTo>
                    <a:pt x="76262" y="109597"/>
                  </a:lnTo>
                  <a:lnTo>
                    <a:pt x="83515" y="123073"/>
                  </a:lnTo>
                  <a:lnTo>
                    <a:pt x="84241" y="126312"/>
                  </a:lnTo>
                  <a:lnTo>
                    <a:pt x="95307" y="147598"/>
                  </a:lnTo>
                  <a:lnTo>
                    <a:pt x="97393" y="149012"/>
                  </a:lnTo>
                  <a:lnTo>
                    <a:pt x="104312" y="151674"/>
                  </a:lnTo>
                  <a:lnTo>
                    <a:pt x="109670" y="151790"/>
                  </a:lnTo>
                  <a:lnTo>
                    <a:pt x="111202" y="150748"/>
                  </a:lnTo>
                  <a:lnTo>
                    <a:pt x="112223" y="148995"/>
                  </a:lnTo>
                  <a:lnTo>
                    <a:pt x="113661" y="141471"/>
                  </a:lnTo>
                  <a:lnTo>
                    <a:pt x="114146" y="129448"/>
                  </a:lnTo>
                  <a:lnTo>
                    <a:pt x="117036" y="123190"/>
                  </a:lnTo>
                  <a:lnTo>
                    <a:pt x="119287" y="120040"/>
                  </a:lnTo>
                  <a:lnTo>
                    <a:pt x="122457" y="105493"/>
                  </a:lnTo>
                  <a:lnTo>
                    <a:pt x="124771" y="78016"/>
                  </a:lnTo>
                  <a:lnTo>
                    <a:pt x="132427" y="51144"/>
                  </a:lnTo>
                  <a:lnTo>
                    <a:pt x="133199" y="34483"/>
                  </a:lnTo>
                  <a:lnTo>
                    <a:pt x="136086" y="28067"/>
                  </a:lnTo>
                  <a:lnTo>
                    <a:pt x="142841" y="1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MARTInkShape-918"/>
            <p:cNvSpPr/>
            <p:nvPr>
              <p:custDataLst>
                <p:tags r:id="rId31"/>
              </p:custDataLst>
            </p:nvPr>
          </p:nvSpPr>
          <p:spPr>
            <a:xfrm>
              <a:off x="5667390" y="4271238"/>
              <a:ext cx="76186" cy="138673"/>
            </a:xfrm>
            <a:custGeom>
              <a:avLst/>
              <a:gdLst/>
              <a:ahLst/>
              <a:cxnLst/>
              <a:rect l="0" t="0" r="0" b="0"/>
              <a:pathLst>
                <a:path w="76186" h="138673">
                  <a:moveTo>
                    <a:pt x="66660" y="5487"/>
                  </a:moveTo>
                  <a:lnTo>
                    <a:pt x="66660" y="5487"/>
                  </a:lnTo>
                  <a:lnTo>
                    <a:pt x="61604" y="431"/>
                  </a:lnTo>
                  <a:lnTo>
                    <a:pt x="60114" y="0"/>
                  </a:lnTo>
                  <a:lnTo>
                    <a:pt x="59121" y="770"/>
                  </a:lnTo>
                  <a:lnTo>
                    <a:pt x="58459" y="2343"/>
                  </a:lnTo>
                  <a:lnTo>
                    <a:pt x="56959" y="3391"/>
                  </a:lnTo>
                  <a:lnTo>
                    <a:pt x="49050" y="5211"/>
                  </a:lnTo>
                  <a:lnTo>
                    <a:pt x="42980" y="10462"/>
                  </a:lnTo>
                  <a:lnTo>
                    <a:pt x="12660" y="56253"/>
                  </a:lnTo>
                  <a:lnTo>
                    <a:pt x="4211" y="69094"/>
                  </a:lnTo>
                  <a:lnTo>
                    <a:pt x="356" y="96596"/>
                  </a:lnTo>
                  <a:lnTo>
                    <a:pt x="0" y="122925"/>
                  </a:lnTo>
                  <a:lnTo>
                    <a:pt x="2814" y="129295"/>
                  </a:lnTo>
                  <a:lnTo>
                    <a:pt x="5046" y="132476"/>
                  </a:lnTo>
                  <a:lnTo>
                    <a:pt x="8651" y="134596"/>
                  </a:lnTo>
                  <a:lnTo>
                    <a:pt x="26822" y="137999"/>
                  </a:lnTo>
                  <a:lnTo>
                    <a:pt x="40917" y="138672"/>
                  </a:lnTo>
                  <a:lnTo>
                    <a:pt x="76185" y="129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SMARTInkShape-919"/>
            <p:cNvSpPr/>
            <p:nvPr>
              <p:custDataLst>
                <p:tags r:id="rId32"/>
              </p:custDataLst>
            </p:nvPr>
          </p:nvSpPr>
          <p:spPr>
            <a:xfrm>
              <a:off x="5743575" y="41624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14465"/>
                  </a:lnTo>
                  <a:lnTo>
                    <a:pt x="2822" y="19834"/>
                  </a:lnTo>
                  <a:lnTo>
                    <a:pt x="6546" y="25749"/>
                  </a:lnTo>
                  <a:lnTo>
                    <a:pt x="8642" y="36087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SMARTInkShape-920"/>
            <p:cNvSpPr/>
            <p:nvPr>
              <p:custDataLst>
                <p:tags r:id="rId33"/>
              </p:custDataLst>
            </p:nvPr>
          </p:nvSpPr>
          <p:spPr>
            <a:xfrm>
              <a:off x="5829300" y="4286250"/>
              <a:ext cx="47615" cy="123788"/>
            </a:xfrm>
            <a:custGeom>
              <a:avLst/>
              <a:gdLst/>
              <a:ahLst/>
              <a:cxnLst/>
              <a:rect l="0" t="0" r="0" b="0"/>
              <a:pathLst>
                <a:path w="47615" h="123788">
                  <a:moveTo>
                    <a:pt x="38100" y="0"/>
                  </a:moveTo>
                  <a:lnTo>
                    <a:pt x="38100" y="0"/>
                  </a:lnTo>
                  <a:lnTo>
                    <a:pt x="28967" y="0"/>
                  </a:lnTo>
                  <a:lnTo>
                    <a:pt x="28578" y="22666"/>
                  </a:lnTo>
                  <a:lnTo>
                    <a:pt x="31399" y="28771"/>
                  </a:lnTo>
                  <a:lnTo>
                    <a:pt x="35122" y="35013"/>
                  </a:lnTo>
                  <a:lnTo>
                    <a:pt x="38276" y="44476"/>
                  </a:lnTo>
                  <a:lnTo>
                    <a:pt x="44385" y="53982"/>
                  </a:lnTo>
                  <a:lnTo>
                    <a:pt x="46665" y="63502"/>
                  </a:lnTo>
                  <a:lnTo>
                    <a:pt x="47614" y="93369"/>
                  </a:lnTo>
                  <a:lnTo>
                    <a:pt x="42566" y="99749"/>
                  </a:lnTo>
                  <a:lnTo>
                    <a:pt x="37262" y="102541"/>
                  </a:lnTo>
                  <a:lnTo>
                    <a:pt x="34367" y="103286"/>
                  </a:lnTo>
                  <a:lnTo>
                    <a:pt x="32436" y="104840"/>
                  </a:lnTo>
                  <a:lnTo>
                    <a:pt x="30291" y="109390"/>
                  </a:lnTo>
                  <a:lnTo>
                    <a:pt x="28660" y="111027"/>
                  </a:lnTo>
                  <a:lnTo>
                    <a:pt x="9640" y="122857"/>
                  </a:lnTo>
                  <a:lnTo>
                    <a:pt x="438" y="12378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MARTInkShape-921"/>
            <p:cNvSpPr/>
            <p:nvPr>
              <p:custDataLst>
                <p:tags r:id="rId34"/>
              </p:custDataLst>
            </p:nvPr>
          </p:nvSpPr>
          <p:spPr>
            <a:xfrm>
              <a:off x="5981711" y="4248150"/>
              <a:ext cx="19040" cy="141386"/>
            </a:xfrm>
            <a:custGeom>
              <a:avLst/>
              <a:gdLst/>
              <a:ahLst/>
              <a:cxnLst/>
              <a:rect l="0" t="0" r="0" b="0"/>
              <a:pathLst>
                <a:path w="19040" h="141386">
                  <a:moveTo>
                    <a:pt x="19039" y="0"/>
                  </a:moveTo>
                  <a:lnTo>
                    <a:pt x="19039" y="0"/>
                  </a:lnTo>
                  <a:lnTo>
                    <a:pt x="19039" y="45334"/>
                  </a:lnTo>
                  <a:lnTo>
                    <a:pt x="17981" y="60469"/>
                  </a:lnTo>
                  <a:lnTo>
                    <a:pt x="11500" y="78424"/>
                  </a:lnTo>
                  <a:lnTo>
                    <a:pt x="9338" y="88830"/>
                  </a:lnTo>
                  <a:lnTo>
                    <a:pt x="2149" y="104134"/>
                  </a:lnTo>
                  <a:lnTo>
                    <a:pt x="0" y="137846"/>
                  </a:lnTo>
                  <a:lnTo>
                    <a:pt x="1055" y="139522"/>
                  </a:lnTo>
                  <a:lnTo>
                    <a:pt x="2816" y="140639"/>
                  </a:lnTo>
                  <a:lnTo>
                    <a:pt x="5048" y="141385"/>
                  </a:lnTo>
                  <a:lnTo>
                    <a:pt x="6537" y="140823"/>
                  </a:lnTo>
                  <a:lnTo>
                    <a:pt x="7530" y="139390"/>
                  </a:lnTo>
                  <a:lnTo>
                    <a:pt x="9514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MARTInkShape-922"/>
            <p:cNvSpPr/>
            <p:nvPr>
              <p:custDataLst>
                <p:tags r:id="rId35"/>
              </p:custDataLst>
            </p:nvPr>
          </p:nvSpPr>
          <p:spPr>
            <a:xfrm>
              <a:off x="5953125" y="4171988"/>
              <a:ext cx="95120" cy="47588"/>
            </a:xfrm>
            <a:custGeom>
              <a:avLst/>
              <a:gdLst/>
              <a:ahLst/>
              <a:cxnLst/>
              <a:rect l="0" t="0" r="0" b="0"/>
              <a:pathLst>
                <a:path w="95120" h="47588">
                  <a:moveTo>
                    <a:pt x="0" y="47587"/>
                  </a:moveTo>
                  <a:lnTo>
                    <a:pt x="0" y="47587"/>
                  </a:lnTo>
                  <a:lnTo>
                    <a:pt x="0" y="0"/>
                  </a:lnTo>
                  <a:lnTo>
                    <a:pt x="0" y="9096"/>
                  </a:lnTo>
                  <a:lnTo>
                    <a:pt x="16247" y="10523"/>
                  </a:lnTo>
                  <a:lnTo>
                    <a:pt x="28648" y="17021"/>
                  </a:lnTo>
                  <a:lnTo>
                    <a:pt x="41289" y="18619"/>
                  </a:lnTo>
                  <a:lnTo>
                    <a:pt x="47631" y="16015"/>
                  </a:lnTo>
                  <a:lnTo>
                    <a:pt x="50805" y="13839"/>
                  </a:lnTo>
                  <a:lnTo>
                    <a:pt x="53977" y="13447"/>
                  </a:lnTo>
                  <a:lnTo>
                    <a:pt x="83844" y="18929"/>
                  </a:lnTo>
                  <a:lnTo>
                    <a:pt x="95119" y="9602"/>
                  </a:lnTo>
                  <a:lnTo>
                    <a:pt x="85725" y="9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MARTInkShape-923"/>
            <p:cNvSpPr/>
            <p:nvPr>
              <p:custDataLst>
                <p:tags r:id="rId36"/>
              </p:custDataLst>
            </p:nvPr>
          </p:nvSpPr>
          <p:spPr>
            <a:xfrm>
              <a:off x="5972178" y="4105275"/>
              <a:ext cx="47623" cy="72076"/>
            </a:xfrm>
            <a:custGeom>
              <a:avLst/>
              <a:gdLst/>
              <a:ahLst/>
              <a:cxnLst/>
              <a:rect l="0" t="0" r="0" b="0"/>
              <a:pathLst>
                <a:path w="47623" h="72076">
                  <a:moveTo>
                    <a:pt x="47622" y="0"/>
                  </a:moveTo>
                  <a:lnTo>
                    <a:pt x="47622" y="0"/>
                  </a:lnTo>
                  <a:lnTo>
                    <a:pt x="42566" y="0"/>
                  </a:lnTo>
                  <a:lnTo>
                    <a:pt x="41076" y="1058"/>
                  </a:lnTo>
                  <a:lnTo>
                    <a:pt x="40083" y="2822"/>
                  </a:lnTo>
                  <a:lnTo>
                    <a:pt x="39421" y="5056"/>
                  </a:lnTo>
                  <a:lnTo>
                    <a:pt x="37921" y="6546"/>
                  </a:lnTo>
                  <a:lnTo>
                    <a:pt x="33433" y="8201"/>
                  </a:lnTo>
                  <a:lnTo>
                    <a:pt x="31812" y="9701"/>
                  </a:lnTo>
                  <a:lnTo>
                    <a:pt x="30012" y="14189"/>
                  </a:lnTo>
                  <a:lnTo>
                    <a:pt x="27798" y="25694"/>
                  </a:lnTo>
                  <a:lnTo>
                    <a:pt x="12113" y="47642"/>
                  </a:lnTo>
                  <a:lnTo>
                    <a:pt x="11249" y="50812"/>
                  </a:lnTo>
                  <a:lnTo>
                    <a:pt x="9615" y="52924"/>
                  </a:lnTo>
                  <a:lnTo>
                    <a:pt x="3317" y="56956"/>
                  </a:lnTo>
                  <a:lnTo>
                    <a:pt x="126" y="66234"/>
                  </a:lnTo>
                  <a:lnTo>
                    <a:pt x="23" y="72075"/>
                  </a:lnTo>
                  <a:lnTo>
                    <a:pt x="0" y="67595"/>
                  </a:lnTo>
                  <a:lnTo>
                    <a:pt x="5054" y="66948"/>
                  </a:lnTo>
                  <a:lnTo>
                    <a:pt x="6544" y="65798"/>
                  </a:lnTo>
                  <a:lnTo>
                    <a:pt x="18087" y="47715"/>
                  </a:lnTo>
                  <a:lnTo>
                    <a:pt x="19047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MARTInkShape-924"/>
            <p:cNvSpPr/>
            <p:nvPr>
              <p:custDataLst>
                <p:tags r:id="rId37"/>
              </p:custDataLst>
            </p:nvPr>
          </p:nvSpPr>
          <p:spPr>
            <a:xfrm>
              <a:off x="5981746" y="4057650"/>
              <a:ext cx="66627" cy="104776"/>
            </a:xfrm>
            <a:custGeom>
              <a:avLst/>
              <a:gdLst/>
              <a:ahLst/>
              <a:cxnLst/>
              <a:rect l="0" t="0" r="0" b="0"/>
              <a:pathLst>
                <a:path w="66627" h="104776">
                  <a:moveTo>
                    <a:pt x="38054" y="0"/>
                  </a:moveTo>
                  <a:lnTo>
                    <a:pt x="38054" y="0"/>
                  </a:lnTo>
                  <a:lnTo>
                    <a:pt x="43111" y="0"/>
                  </a:lnTo>
                  <a:lnTo>
                    <a:pt x="44600" y="1058"/>
                  </a:lnTo>
                  <a:lnTo>
                    <a:pt x="45593" y="2822"/>
                  </a:lnTo>
                  <a:lnTo>
                    <a:pt x="47187" y="13257"/>
                  </a:lnTo>
                  <a:lnTo>
                    <a:pt x="47579" y="59315"/>
                  </a:lnTo>
                  <a:lnTo>
                    <a:pt x="47579" y="76166"/>
                  </a:lnTo>
                  <a:lnTo>
                    <a:pt x="52636" y="76190"/>
                  </a:lnTo>
                  <a:lnTo>
                    <a:pt x="54125" y="75135"/>
                  </a:lnTo>
                  <a:lnTo>
                    <a:pt x="55118" y="73373"/>
                  </a:lnTo>
                  <a:lnTo>
                    <a:pt x="57070" y="66791"/>
                  </a:lnTo>
                  <a:lnTo>
                    <a:pt x="57101" y="58484"/>
                  </a:lnTo>
                  <a:lnTo>
                    <a:pt x="56044" y="58039"/>
                  </a:lnTo>
                  <a:lnTo>
                    <a:pt x="52047" y="57546"/>
                  </a:lnTo>
                  <a:lnTo>
                    <a:pt x="50557" y="56355"/>
                  </a:lnTo>
                  <a:lnTo>
                    <a:pt x="48903" y="52211"/>
                  </a:lnTo>
                  <a:lnTo>
                    <a:pt x="47403" y="50682"/>
                  </a:lnTo>
                  <a:lnTo>
                    <a:pt x="42915" y="48984"/>
                  </a:lnTo>
                  <a:lnTo>
                    <a:pt x="34438" y="48028"/>
                  </a:lnTo>
                  <a:lnTo>
                    <a:pt x="28333" y="50626"/>
                  </a:lnTo>
                  <a:lnTo>
                    <a:pt x="20847" y="55861"/>
                  </a:lnTo>
                  <a:lnTo>
                    <a:pt x="11764" y="57954"/>
                  </a:lnTo>
                  <a:lnTo>
                    <a:pt x="1718" y="65318"/>
                  </a:lnTo>
                  <a:lnTo>
                    <a:pt x="738" y="68894"/>
                  </a:lnTo>
                  <a:lnTo>
                    <a:pt x="0" y="75773"/>
                  </a:lnTo>
                  <a:lnTo>
                    <a:pt x="5024" y="76073"/>
                  </a:lnTo>
                  <a:lnTo>
                    <a:pt x="10322" y="73322"/>
                  </a:lnTo>
                  <a:lnTo>
                    <a:pt x="26269" y="60389"/>
                  </a:lnTo>
                  <a:lnTo>
                    <a:pt x="35150" y="57051"/>
                  </a:lnTo>
                  <a:lnTo>
                    <a:pt x="55618" y="39551"/>
                  </a:lnTo>
                  <a:lnTo>
                    <a:pt x="66198" y="38138"/>
                  </a:lnTo>
                  <a:lnTo>
                    <a:pt x="61445" y="38111"/>
                  </a:lnTo>
                  <a:lnTo>
                    <a:pt x="59998" y="39166"/>
                  </a:lnTo>
                  <a:lnTo>
                    <a:pt x="57485" y="46302"/>
                  </a:lnTo>
                  <a:lnTo>
                    <a:pt x="57217" y="52289"/>
                  </a:lnTo>
                  <a:lnTo>
                    <a:pt x="56121" y="53910"/>
                  </a:lnTo>
                  <a:lnTo>
                    <a:pt x="54332" y="54990"/>
                  </a:lnTo>
                  <a:lnTo>
                    <a:pt x="52081" y="55710"/>
                  </a:lnTo>
                  <a:lnTo>
                    <a:pt x="50580" y="57248"/>
                  </a:lnTo>
                  <a:lnTo>
                    <a:pt x="47614" y="66548"/>
                  </a:lnTo>
                  <a:lnTo>
                    <a:pt x="66626" y="66675"/>
                  </a:lnTo>
                  <a:lnTo>
                    <a:pt x="42949" y="66675"/>
                  </a:lnTo>
                  <a:lnTo>
                    <a:pt x="37408" y="69497"/>
                  </a:lnTo>
                  <a:lnTo>
                    <a:pt x="20482" y="84285"/>
                  </a:lnTo>
                  <a:lnTo>
                    <a:pt x="19442" y="90355"/>
                  </a:lnTo>
                  <a:lnTo>
                    <a:pt x="20354" y="91987"/>
                  </a:lnTo>
                  <a:lnTo>
                    <a:pt x="22021" y="93075"/>
                  </a:lnTo>
                  <a:lnTo>
                    <a:pt x="27244" y="94821"/>
                  </a:lnTo>
                  <a:lnTo>
                    <a:pt x="52117" y="95247"/>
                  </a:lnTo>
                  <a:lnTo>
                    <a:pt x="57710" y="92426"/>
                  </a:lnTo>
                  <a:lnTo>
                    <a:pt x="66616" y="85735"/>
                  </a:lnTo>
                  <a:lnTo>
                    <a:pt x="61568" y="85728"/>
                  </a:lnTo>
                  <a:lnTo>
                    <a:pt x="56266" y="88549"/>
                  </a:lnTo>
                  <a:lnTo>
                    <a:pt x="49295" y="93926"/>
                  </a:lnTo>
                  <a:lnTo>
                    <a:pt x="43031" y="94858"/>
                  </a:lnTo>
                  <a:lnTo>
                    <a:pt x="41372" y="96047"/>
                  </a:lnTo>
                  <a:lnTo>
                    <a:pt x="40266" y="97898"/>
                  </a:lnTo>
                  <a:lnTo>
                    <a:pt x="39529" y="100190"/>
                  </a:lnTo>
                  <a:lnTo>
                    <a:pt x="37979" y="101719"/>
                  </a:lnTo>
                  <a:lnTo>
                    <a:pt x="28567" y="104764"/>
                  </a:lnTo>
                  <a:lnTo>
                    <a:pt x="47568" y="104775"/>
                  </a:lnTo>
                  <a:lnTo>
                    <a:pt x="47579" y="95250"/>
                  </a:lnTo>
                  <a:lnTo>
                    <a:pt x="38170" y="95250"/>
                  </a:lnTo>
                  <a:lnTo>
                    <a:pt x="47545" y="95250"/>
                  </a:lnTo>
                  <a:lnTo>
                    <a:pt x="47579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MARTInkShape-925"/>
            <p:cNvSpPr/>
            <p:nvPr>
              <p:custDataLst>
                <p:tags r:id="rId38"/>
              </p:custDataLst>
            </p:nvPr>
          </p:nvSpPr>
          <p:spPr>
            <a:xfrm>
              <a:off x="6010275" y="41243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9525" y="9515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9" name="SMARTInkShape-Group114"/>
          <p:cNvGrpSpPr/>
          <p:nvPr/>
        </p:nvGrpSpPr>
        <p:grpSpPr>
          <a:xfrm>
            <a:off x="4010025" y="2880587"/>
            <a:ext cx="2019301" cy="604992"/>
            <a:chOff x="4010025" y="2880587"/>
            <a:chExt cx="2019301" cy="604992"/>
          </a:xfrm>
        </p:grpSpPr>
        <p:sp>
          <p:nvSpPr>
            <p:cNvPr id="245" name="SMARTInkShape-926"/>
            <p:cNvSpPr/>
            <p:nvPr>
              <p:custDataLst>
                <p:tags r:id="rId4"/>
              </p:custDataLst>
            </p:nvPr>
          </p:nvSpPr>
          <p:spPr>
            <a:xfrm>
              <a:off x="4010025" y="3076575"/>
              <a:ext cx="104660" cy="255159"/>
            </a:xfrm>
            <a:custGeom>
              <a:avLst/>
              <a:gdLst/>
              <a:ahLst/>
              <a:cxnLst/>
              <a:rect l="0" t="0" r="0" b="0"/>
              <a:pathLst>
                <a:path w="104660" h="255159">
                  <a:moveTo>
                    <a:pt x="19050" y="0"/>
                  </a:moveTo>
                  <a:lnTo>
                    <a:pt x="19050" y="0"/>
                  </a:lnTo>
                  <a:lnTo>
                    <a:pt x="19050" y="14189"/>
                  </a:lnTo>
                  <a:lnTo>
                    <a:pt x="10408" y="52317"/>
                  </a:lnTo>
                  <a:lnTo>
                    <a:pt x="6877" y="83829"/>
                  </a:lnTo>
                  <a:lnTo>
                    <a:pt x="2038" y="107036"/>
                  </a:lnTo>
                  <a:lnTo>
                    <a:pt x="268" y="152698"/>
                  </a:lnTo>
                  <a:lnTo>
                    <a:pt x="36" y="195008"/>
                  </a:lnTo>
                  <a:lnTo>
                    <a:pt x="1" y="239763"/>
                  </a:lnTo>
                  <a:lnTo>
                    <a:pt x="0" y="255158"/>
                  </a:lnTo>
                  <a:lnTo>
                    <a:pt x="0" y="248797"/>
                  </a:lnTo>
                  <a:lnTo>
                    <a:pt x="6546" y="232668"/>
                  </a:lnTo>
                  <a:lnTo>
                    <a:pt x="14189" y="202900"/>
                  </a:lnTo>
                  <a:lnTo>
                    <a:pt x="24636" y="176682"/>
                  </a:lnTo>
                  <a:lnTo>
                    <a:pt x="33113" y="132785"/>
                  </a:lnTo>
                  <a:lnTo>
                    <a:pt x="40266" y="88473"/>
                  </a:lnTo>
                  <a:lnTo>
                    <a:pt x="57038" y="42637"/>
                  </a:lnTo>
                  <a:lnTo>
                    <a:pt x="61687" y="35530"/>
                  </a:lnTo>
                  <a:lnTo>
                    <a:pt x="67280" y="31666"/>
                  </a:lnTo>
                  <a:lnTo>
                    <a:pt x="75678" y="28756"/>
                  </a:lnTo>
                  <a:lnTo>
                    <a:pt x="81102" y="28628"/>
                  </a:lnTo>
                  <a:lnTo>
                    <a:pt x="82643" y="29669"/>
                  </a:lnTo>
                  <a:lnTo>
                    <a:pt x="83670" y="31421"/>
                  </a:lnTo>
                  <a:lnTo>
                    <a:pt x="85117" y="38943"/>
                  </a:lnTo>
                  <a:lnTo>
                    <a:pt x="86513" y="45883"/>
                  </a:lnTo>
                  <a:lnTo>
                    <a:pt x="93211" y="67585"/>
                  </a:lnTo>
                  <a:lnTo>
                    <a:pt x="95071" y="112394"/>
                  </a:lnTo>
                  <a:lnTo>
                    <a:pt x="95226" y="153403"/>
                  </a:lnTo>
                  <a:lnTo>
                    <a:pt x="95248" y="195488"/>
                  </a:lnTo>
                  <a:lnTo>
                    <a:pt x="96308" y="212204"/>
                  </a:lnTo>
                  <a:lnTo>
                    <a:pt x="103451" y="231288"/>
                  </a:lnTo>
                  <a:lnTo>
                    <a:pt x="104659" y="245726"/>
                  </a:lnTo>
                  <a:lnTo>
                    <a:pt x="103639" y="245309"/>
                  </a:lnTo>
                  <a:lnTo>
                    <a:pt x="9525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MARTInkShape-927"/>
            <p:cNvSpPr/>
            <p:nvPr>
              <p:custDataLst>
                <p:tags r:id="rId5"/>
              </p:custDataLst>
            </p:nvPr>
          </p:nvSpPr>
          <p:spPr>
            <a:xfrm>
              <a:off x="4019553" y="3200400"/>
              <a:ext cx="76198" cy="19051"/>
            </a:xfrm>
            <a:custGeom>
              <a:avLst/>
              <a:gdLst/>
              <a:ahLst/>
              <a:cxnLst/>
              <a:rect l="0" t="0" r="0" b="0"/>
              <a:pathLst>
                <a:path w="76198" h="19051">
                  <a:moveTo>
                    <a:pt x="9522" y="0"/>
                  </a:moveTo>
                  <a:lnTo>
                    <a:pt x="9522" y="0"/>
                  </a:lnTo>
                  <a:lnTo>
                    <a:pt x="0" y="0"/>
                  </a:lnTo>
                  <a:lnTo>
                    <a:pt x="5054" y="0"/>
                  </a:lnTo>
                  <a:lnTo>
                    <a:pt x="37582" y="8937"/>
                  </a:lnTo>
                  <a:lnTo>
                    <a:pt x="45276" y="10322"/>
                  </a:lnTo>
                  <a:lnTo>
                    <a:pt x="65573" y="18145"/>
                  </a:lnTo>
                  <a:lnTo>
                    <a:pt x="7619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MARTInkShape-928"/>
            <p:cNvSpPr/>
            <p:nvPr>
              <p:custDataLst>
                <p:tags r:id="rId6"/>
              </p:custDataLst>
            </p:nvPr>
          </p:nvSpPr>
          <p:spPr>
            <a:xfrm>
              <a:off x="4210050" y="3162339"/>
              <a:ext cx="190249" cy="323240"/>
            </a:xfrm>
            <a:custGeom>
              <a:avLst/>
              <a:gdLst/>
              <a:ahLst/>
              <a:cxnLst/>
              <a:rect l="0" t="0" r="0" b="0"/>
              <a:pathLst>
                <a:path w="190249" h="323240">
                  <a:moveTo>
                    <a:pt x="0" y="9486"/>
                  </a:moveTo>
                  <a:lnTo>
                    <a:pt x="0" y="9486"/>
                  </a:lnTo>
                  <a:lnTo>
                    <a:pt x="8201" y="9486"/>
                  </a:lnTo>
                  <a:lnTo>
                    <a:pt x="1208" y="17687"/>
                  </a:lnTo>
                  <a:lnTo>
                    <a:pt x="239" y="26354"/>
                  </a:lnTo>
                  <a:lnTo>
                    <a:pt x="3" y="68498"/>
                  </a:lnTo>
                  <a:lnTo>
                    <a:pt x="2823" y="75578"/>
                  </a:lnTo>
                  <a:lnTo>
                    <a:pt x="6546" y="82252"/>
                  </a:lnTo>
                  <a:lnTo>
                    <a:pt x="8937" y="95160"/>
                  </a:lnTo>
                  <a:lnTo>
                    <a:pt x="9409" y="102845"/>
                  </a:lnTo>
                  <a:lnTo>
                    <a:pt x="10506" y="103475"/>
                  </a:lnTo>
                  <a:lnTo>
                    <a:pt x="23711" y="104687"/>
                  </a:lnTo>
                  <a:lnTo>
                    <a:pt x="29235" y="101892"/>
                  </a:lnTo>
                  <a:lnTo>
                    <a:pt x="76202" y="57105"/>
                  </a:lnTo>
                  <a:lnTo>
                    <a:pt x="92075" y="42294"/>
                  </a:lnTo>
                  <a:lnTo>
                    <a:pt x="104775" y="36075"/>
                  </a:lnTo>
                  <a:lnTo>
                    <a:pt x="117475" y="24968"/>
                  </a:lnTo>
                  <a:lnTo>
                    <a:pt x="121003" y="18837"/>
                  </a:lnTo>
                  <a:lnTo>
                    <a:pt x="123454" y="9659"/>
                  </a:lnTo>
                  <a:lnTo>
                    <a:pt x="123810" y="401"/>
                  </a:lnTo>
                  <a:lnTo>
                    <a:pt x="115623" y="0"/>
                  </a:lnTo>
                  <a:lnTo>
                    <a:pt x="109636" y="5029"/>
                  </a:lnTo>
                  <a:lnTo>
                    <a:pt x="106935" y="10327"/>
                  </a:lnTo>
                  <a:lnTo>
                    <a:pt x="104859" y="28373"/>
                  </a:lnTo>
                  <a:lnTo>
                    <a:pt x="104813" y="33050"/>
                  </a:lnTo>
                  <a:lnTo>
                    <a:pt x="107614" y="38656"/>
                  </a:lnTo>
                  <a:lnTo>
                    <a:pt x="111328" y="44675"/>
                  </a:lnTo>
                  <a:lnTo>
                    <a:pt x="114478" y="54014"/>
                  </a:lnTo>
                  <a:lnTo>
                    <a:pt x="136656" y="87540"/>
                  </a:lnTo>
                  <a:lnTo>
                    <a:pt x="159956" y="107384"/>
                  </a:lnTo>
                  <a:lnTo>
                    <a:pt x="184035" y="144284"/>
                  </a:lnTo>
                  <a:lnTo>
                    <a:pt x="187627" y="157238"/>
                  </a:lnTo>
                  <a:lnTo>
                    <a:pt x="190248" y="199578"/>
                  </a:lnTo>
                  <a:lnTo>
                    <a:pt x="189409" y="231683"/>
                  </a:lnTo>
                  <a:lnTo>
                    <a:pt x="177238" y="263479"/>
                  </a:lnTo>
                  <a:lnTo>
                    <a:pt x="163052" y="282534"/>
                  </a:lnTo>
                  <a:lnTo>
                    <a:pt x="121759" y="314038"/>
                  </a:lnTo>
                  <a:lnTo>
                    <a:pt x="106985" y="320915"/>
                  </a:lnTo>
                  <a:lnTo>
                    <a:pt x="87455" y="323239"/>
                  </a:lnTo>
                  <a:lnTo>
                    <a:pt x="78380" y="320734"/>
                  </a:lnTo>
                  <a:lnTo>
                    <a:pt x="63931" y="310503"/>
                  </a:lnTo>
                  <a:lnTo>
                    <a:pt x="54103" y="296349"/>
                  </a:lnTo>
                  <a:lnTo>
                    <a:pt x="49544" y="278750"/>
                  </a:lnTo>
                  <a:lnTo>
                    <a:pt x="47794" y="241208"/>
                  </a:lnTo>
                  <a:lnTo>
                    <a:pt x="55841" y="205068"/>
                  </a:lnTo>
                  <a:lnTo>
                    <a:pt x="66675" y="180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MARTInkShape-929"/>
            <p:cNvSpPr/>
            <p:nvPr>
              <p:custDataLst>
                <p:tags r:id="rId7"/>
              </p:custDataLst>
            </p:nvPr>
          </p:nvSpPr>
          <p:spPr>
            <a:xfrm>
              <a:off x="4448175" y="3028950"/>
              <a:ext cx="342901" cy="171309"/>
            </a:xfrm>
            <a:custGeom>
              <a:avLst/>
              <a:gdLst/>
              <a:ahLst/>
              <a:cxnLst/>
              <a:rect l="0" t="0" r="0" b="0"/>
              <a:pathLst>
                <a:path w="342901" h="171309">
                  <a:moveTo>
                    <a:pt x="28575" y="0"/>
                  </a:moveTo>
                  <a:lnTo>
                    <a:pt x="28575" y="0"/>
                  </a:lnTo>
                  <a:lnTo>
                    <a:pt x="19442" y="0"/>
                  </a:lnTo>
                  <a:lnTo>
                    <a:pt x="14110" y="5057"/>
                  </a:lnTo>
                  <a:lnTo>
                    <a:pt x="11563" y="13183"/>
                  </a:lnTo>
                  <a:lnTo>
                    <a:pt x="9604" y="58371"/>
                  </a:lnTo>
                  <a:lnTo>
                    <a:pt x="6719" y="88161"/>
                  </a:lnTo>
                  <a:lnTo>
                    <a:pt x="393" y="134229"/>
                  </a:lnTo>
                  <a:lnTo>
                    <a:pt x="0" y="171308"/>
                  </a:lnTo>
                  <a:lnTo>
                    <a:pt x="0" y="153839"/>
                  </a:lnTo>
                  <a:lnTo>
                    <a:pt x="1058" y="153360"/>
                  </a:lnTo>
                  <a:lnTo>
                    <a:pt x="14465" y="152411"/>
                  </a:lnTo>
                  <a:lnTo>
                    <a:pt x="19834" y="155227"/>
                  </a:lnTo>
                  <a:lnTo>
                    <a:pt x="26848" y="160602"/>
                  </a:lnTo>
                  <a:lnTo>
                    <a:pt x="74030" y="161918"/>
                  </a:lnTo>
                  <a:lnTo>
                    <a:pt x="101771" y="160866"/>
                  </a:lnTo>
                  <a:lnTo>
                    <a:pt x="117408" y="154320"/>
                  </a:lnTo>
                  <a:lnTo>
                    <a:pt x="155538" y="120636"/>
                  </a:lnTo>
                  <a:lnTo>
                    <a:pt x="159086" y="114294"/>
                  </a:lnTo>
                  <a:lnTo>
                    <a:pt x="161364" y="101599"/>
                  </a:lnTo>
                  <a:lnTo>
                    <a:pt x="161910" y="86283"/>
                  </a:lnTo>
                  <a:lnTo>
                    <a:pt x="156864" y="85890"/>
                  </a:lnTo>
                  <a:lnTo>
                    <a:pt x="155376" y="86894"/>
                  </a:lnTo>
                  <a:lnTo>
                    <a:pt x="154384" y="88621"/>
                  </a:lnTo>
                  <a:lnTo>
                    <a:pt x="151603" y="101981"/>
                  </a:lnTo>
                  <a:lnTo>
                    <a:pt x="145931" y="112296"/>
                  </a:lnTo>
                  <a:lnTo>
                    <a:pt x="144233" y="122582"/>
                  </a:lnTo>
                  <a:lnTo>
                    <a:pt x="146301" y="131386"/>
                  </a:lnTo>
                  <a:lnTo>
                    <a:pt x="149689" y="138827"/>
                  </a:lnTo>
                  <a:lnTo>
                    <a:pt x="152655" y="148966"/>
                  </a:lnTo>
                  <a:lnTo>
                    <a:pt x="157099" y="155460"/>
                  </a:lnTo>
                  <a:lnTo>
                    <a:pt x="162602" y="159052"/>
                  </a:lnTo>
                  <a:lnTo>
                    <a:pt x="177889" y="162605"/>
                  </a:lnTo>
                  <a:lnTo>
                    <a:pt x="187351" y="168359"/>
                  </a:lnTo>
                  <a:lnTo>
                    <a:pt x="193687" y="170076"/>
                  </a:lnTo>
                  <a:lnTo>
                    <a:pt x="196858" y="169476"/>
                  </a:lnTo>
                  <a:lnTo>
                    <a:pt x="209552" y="163730"/>
                  </a:lnTo>
                  <a:lnTo>
                    <a:pt x="234950" y="160937"/>
                  </a:lnTo>
                  <a:lnTo>
                    <a:pt x="245769" y="153733"/>
                  </a:lnTo>
                  <a:lnTo>
                    <a:pt x="257174" y="152400"/>
                  </a:lnTo>
                  <a:lnTo>
                    <a:pt x="257175" y="138211"/>
                  </a:lnTo>
                  <a:lnTo>
                    <a:pt x="259997" y="132688"/>
                  </a:lnTo>
                  <a:lnTo>
                    <a:pt x="263721" y="126706"/>
                  </a:lnTo>
                  <a:lnTo>
                    <a:pt x="266876" y="117388"/>
                  </a:lnTo>
                  <a:lnTo>
                    <a:pt x="272985" y="106866"/>
                  </a:lnTo>
                  <a:lnTo>
                    <a:pt x="276323" y="92930"/>
                  </a:lnTo>
                  <a:lnTo>
                    <a:pt x="278407" y="90528"/>
                  </a:lnTo>
                  <a:lnTo>
                    <a:pt x="295467" y="78608"/>
                  </a:lnTo>
                  <a:lnTo>
                    <a:pt x="314342" y="76411"/>
                  </a:lnTo>
                  <a:lnTo>
                    <a:pt x="321972" y="76241"/>
                  </a:lnTo>
                  <a:lnTo>
                    <a:pt x="331886" y="84405"/>
                  </a:lnTo>
                  <a:lnTo>
                    <a:pt x="34290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MARTInkShape-930"/>
            <p:cNvSpPr/>
            <p:nvPr>
              <p:custDataLst>
                <p:tags r:id="rId8"/>
              </p:custDataLst>
            </p:nvPr>
          </p:nvSpPr>
          <p:spPr>
            <a:xfrm>
              <a:off x="4276725" y="3048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MARTInkShape-931"/>
            <p:cNvSpPr/>
            <p:nvPr>
              <p:custDataLst>
                <p:tags r:id="rId9"/>
              </p:custDataLst>
            </p:nvPr>
          </p:nvSpPr>
          <p:spPr>
            <a:xfrm>
              <a:off x="4963094" y="3038606"/>
              <a:ext cx="113732" cy="276095"/>
            </a:xfrm>
            <a:custGeom>
              <a:avLst/>
              <a:gdLst/>
              <a:ahLst/>
              <a:cxnLst/>
              <a:rect l="0" t="0" r="0" b="0"/>
              <a:pathLst>
                <a:path w="113732" h="276095">
                  <a:moveTo>
                    <a:pt x="113731" y="66544"/>
                  </a:moveTo>
                  <a:lnTo>
                    <a:pt x="113731" y="66544"/>
                  </a:lnTo>
                  <a:lnTo>
                    <a:pt x="113731" y="22084"/>
                  </a:lnTo>
                  <a:lnTo>
                    <a:pt x="113731" y="15740"/>
                  </a:lnTo>
                  <a:lnTo>
                    <a:pt x="112673" y="13625"/>
                  </a:lnTo>
                  <a:lnTo>
                    <a:pt x="110909" y="12214"/>
                  </a:lnTo>
                  <a:lnTo>
                    <a:pt x="108675" y="11274"/>
                  </a:lnTo>
                  <a:lnTo>
                    <a:pt x="107185" y="9589"/>
                  </a:lnTo>
                  <a:lnTo>
                    <a:pt x="105530" y="4895"/>
                  </a:lnTo>
                  <a:lnTo>
                    <a:pt x="104030" y="3219"/>
                  </a:lnTo>
                  <a:lnTo>
                    <a:pt x="99542" y="1358"/>
                  </a:lnTo>
                  <a:lnTo>
                    <a:pt x="81850" y="0"/>
                  </a:lnTo>
                  <a:lnTo>
                    <a:pt x="67361" y="4964"/>
                  </a:lnTo>
                  <a:lnTo>
                    <a:pt x="58550" y="13070"/>
                  </a:lnTo>
                  <a:lnTo>
                    <a:pt x="22616" y="60337"/>
                  </a:lnTo>
                  <a:lnTo>
                    <a:pt x="2309" y="101830"/>
                  </a:lnTo>
                  <a:lnTo>
                    <a:pt x="0" y="116788"/>
                  </a:lnTo>
                  <a:lnTo>
                    <a:pt x="2506" y="123447"/>
                  </a:lnTo>
                  <a:lnTo>
                    <a:pt x="4655" y="126704"/>
                  </a:lnTo>
                  <a:lnTo>
                    <a:pt x="7148" y="128876"/>
                  </a:lnTo>
                  <a:lnTo>
                    <a:pt x="12738" y="131288"/>
                  </a:lnTo>
                  <a:lnTo>
                    <a:pt x="31234" y="133050"/>
                  </a:lnTo>
                  <a:lnTo>
                    <a:pt x="45778" y="128112"/>
                  </a:lnTo>
                  <a:lnTo>
                    <a:pt x="90546" y="98260"/>
                  </a:lnTo>
                  <a:lnTo>
                    <a:pt x="102198" y="87471"/>
                  </a:lnTo>
                  <a:lnTo>
                    <a:pt x="103314" y="83606"/>
                  </a:lnTo>
                  <a:lnTo>
                    <a:pt x="103611" y="81094"/>
                  </a:lnTo>
                  <a:lnTo>
                    <a:pt x="104868" y="79419"/>
                  </a:lnTo>
                  <a:lnTo>
                    <a:pt x="109086" y="77558"/>
                  </a:lnTo>
                  <a:lnTo>
                    <a:pt x="109576" y="78120"/>
                  </a:lnTo>
                  <a:lnTo>
                    <a:pt x="105122" y="84401"/>
                  </a:lnTo>
                  <a:lnTo>
                    <a:pt x="103329" y="99509"/>
                  </a:lnTo>
                  <a:lnTo>
                    <a:pt x="89034" y="127951"/>
                  </a:lnTo>
                  <a:lnTo>
                    <a:pt x="77892" y="171610"/>
                  </a:lnTo>
                  <a:lnTo>
                    <a:pt x="68748" y="199324"/>
                  </a:lnTo>
                  <a:lnTo>
                    <a:pt x="63516" y="230405"/>
                  </a:lnTo>
                  <a:lnTo>
                    <a:pt x="57951" y="249195"/>
                  </a:lnTo>
                  <a:lnTo>
                    <a:pt x="56591" y="275525"/>
                  </a:lnTo>
                  <a:lnTo>
                    <a:pt x="47056" y="276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MARTInkShape-932"/>
            <p:cNvSpPr/>
            <p:nvPr>
              <p:custDataLst>
                <p:tags r:id="rId10"/>
              </p:custDataLst>
            </p:nvPr>
          </p:nvSpPr>
          <p:spPr>
            <a:xfrm>
              <a:off x="5124450" y="3067050"/>
              <a:ext cx="133351" cy="75725"/>
            </a:xfrm>
            <a:custGeom>
              <a:avLst/>
              <a:gdLst/>
              <a:ahLst/>
              <a:cxnLst/>
              <a:rect l="0" t="0" r="0" b="0"/>
              <a:pathLst>
                <a:path w="133351" h="75725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263" y="9701"/>
                  </a:lnTo>
                  <a:lnTo>
                    <a:pt x="9524" y="55868"/>
                  </a:lnTo>
                  <a:lnTo>
                    <a:pt x="10582" y="59470"/>
                  </a:lnTo>
                  <a:lnTo>
                    <a:pt x="12347" y="61872"/>
                  </a:lnTo>
                  <a:lnTo>
                    <a:pt x="14581" y="63473"/>
                  </a:lnTo>
                  <a:lnTo>
                    <a:pt x="16070" y="65599"/>
                  </a:lnTo>
                  <a:lnTo>
                    <a:pt x="18658" y="74595"/>
                  </a:lnTo>
                  <a:lnTo>
                    <a:pt x="19847" y="75130"/>
                  </a:lnTo>
                  <a:lnTo>
                    <a:pt x="23990" y="75724"/>
                  </a:lnTo>
                  <a:lnTo>
                    <a:pt x="29359" y="73166"/>
                  </a:lnTo>
                  <a:lnTo>
                    <a:pt x="35273" y="69560"/>
                  </a:lnTo>
                  <a:lnTo>
                    <a:pt x="41430" y="67957"/>
                  </a:lnTo>
                  <a:lnTo>
                    <a:pt x="43495" y="66472"/>
                  </a:lnTo>
                  <a:lnTo>
                    <a:pt x="44872" y="64423"/>
                  </a:lnTo>
                  <a:lnTo>
                    <a:pt x="47460" y="59324"/>
                  </a:lnTo>
                  <a:lnTo>
                    <a:pt x="62706" y="40129"/>
                  </a:lnTo>
                  <a:lnTo>
                    <a:pt x="68713" y="21018"/>
                  </a:lnTo>
                  <a:lnTo>
                    <a:pt x="72872" y="13575"/>
                  </a:lnTo>
                  <a:lnTo>
                    <a:pt x="76162" y="175"/>
                  </a:lnTo>
                  <a:lnTo>
                    <a:pt x="76197" y="33499"/>
                  </a:lnTo>
                  <a:lnTo>
                    <a:pt x="79373" y="42441"/>
                  </a:lnTo>
                  <a:lnTo>
                    <a:pt x="91368" y="55199"/>
                  </a:lnTo>
                  <a:lnTo>
                    <a:pt x="96896" y="57966"/>
                  </a:lnTo>
                  <a:lnTo>
                    <a:pt x="101639" y="58752"/>
                  </a:lnTo>
                  <a:lnTo>
                    <a:pt x="105859" y="58218"/>
                  </a:lnTo>
                  <a:lnTo>
                    <a:pt x="108673" y="56804"/>
                  </a:lnTo>
                  <a:lnTo>
                    <a:pt x="110548" y="54802"/>
                  </a:lnTo>
                  <a:lnTo>
                    <a:pt x="116010" y="46929"/>
                  </a:lnTo>
                  <a:lnTo>
                    <a:pt x="131569" y="30416"/>
                  </a:lnTo>
                  <a:lnTo>
                    <a:pt x="132558" y="26571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MARTInkShape-933"/>
            <p:cNvSpPr/>
            <p:nvPr>
              <p:custDataLst>
                <p:tags r:id="rId11"/>
              </p:custDataLst>
            </p:nvPr>
          </p:nvSpPr>
          <p:spPr>
            <a:xfrm>
              <a:off x="5314950" y="3019996"/>
              <a:ext cx="76084" cy="123255"/>
            </a:xfrm>
            <a:custGeom>
              <a:avLst/>
              <a:gdLst/>
              <a:ahLst/>
              <a:cxnLst/>
              <a:rect l="0" t="0" r="0" b="0"/>
              <a:pathLst>
                <a:path w="76084" h="123255">
                  <a:moveTo>
                    <a:pt x="9525" y="18479"/>
                  </a:moveTo>
                  <a:lnTo>
                    <a:pt x="9525" y="18479"/>
                  </a:lnTo>
                  <a:lnTo>
                    <a:pt x="9525" y="40869"/>
                  </a:lnTo>
                  <a:lnTo>
                    <a:pt x="6703" y="47127"/>
                  </a:lnTo>
                  <a:lnTo>
                    <a:pt x="2979" y="53437"/>
                  </a:lnTo>
                  <a:lnTo>
                    <a:pt x="589" y="66110"/>
                  </a:lnTo>
                  <a:lnTo>
                    <a:pt x="1" y="100057"/>
                  </a:lnTo>
                  <a:lnTo>
                    <a:pt x="0" y="95596"/>
                  </a:lnTo>
                  <a:lnTo>
                    <a:pt x="15189" y="78486"/>
                  </a:lnTo>
                  <a:lnTo>
                    <a:pt x="35196" y="35032"/>
                  </a:lnTo>
                  <a:lnTo>
                    <a:pt x="54344" y="9180"/>
                  </a:lnTo>
                  <a:lnTo>
                    <a:pt x="55279" y="5929"/>
                  </a:lnTo>
                  <a:lnTo>
                    <a:pt x="56961" y="3762"/>
                  </a:lnTo>
                  <a:lnTo>
                    <a:pt x="65187" y="0"/>
                  </a:lnTo>
                  <a:lnTo>
                    <a:pt x="65683" y="868"/>
                  </a:lnTo>
                  <a:lnTo>
                    <a:pt x="67646" y="15709"/>
                  </a:lnTo>
                  <a:lnTo>
                    <a:pt x="74197" y="28084"/>
                  </a:lnTo>
                  <a:lnTo>
                    <a:pt x="76083" y="63491"/>
                  </a:lnTo>
                  <a:lnTo>
                    <a:pt x="66934" y="110192"/>
                  </a:lnTo>
                  <a:lnTo>
                    <a:pt x="66675" y="123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MARTInkShape-934"/>
            <p:cNvSpPr/>
            <p:nvPr>
              <p:custDataLst>
                <p:tags r:id="rId12"/>
              </p:custDataLst>
            </p:nvPr>
          </p:nvSpPr>
          <p:spPr>
            <a:xfrm>
              <a:off x="5314950" y="3057525"/>
              <a:ext cx="114301" cy="34064"/>
            </a:xfrm>
            <a:custGeom>
              <a:avLst/>
              <a:gdLst/>
              <a:ahLst/>
              <a:cxnLst/>
              <a:rect l="0" t="0" r="0" b="0"/>
              <a:pathLst>
                <a:path w="114301" h="34064">
                  <a:moveTo>
                    <a:pt x="0" y="28575"/>
                  </a:moveTo>
                  <a:lnTo>
                    <a:pt x="0" y="28575"/>
                  </a:lnTo>
                  <a:lnTo>
                    <a:pt x="0" y="33632"/>
                  </a:lnTo>
                  <a:lnTo>
                    <a:pt x="1059" y="34063"/>
                  </a:lnTo>
                  <a:lnTo>
                    <a:pt x="10361" y="29973"/>
                  </a:lnTo>
                  <a:lnTo>
                    <a:pt x="54547" y="23543"/>
                  </a:lnTo>
                  <a:lnTo>
                    <a:pt x="99817" y="692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MARTInkShape-935"/>
            <p:cNvSpPr/>
            <p:nvPr>
              <p:custDataLst>
                <p:tags r:id="rId13"/>
              </p:custDataLst>
            </p:nvPr>
          </p:nvSpPr>
          <p:spPr>
            <a:xfrm>
              <a:off x="5477004" y="3000375"/>
              <a:ext cx="95122" cy="94806"/>
            </a:xfrm>
            <a:custGeom>
              <a:avLst/>
              <a:gdLst/>
              <a:ahLst/>
              <a:cxnLst/>
              <a:rect l="0" t="0" r="0" b="0"/>
              <a:pathLst>
                <a:path w="95122" h="94806">
                  <a:moveTo>
                    <a:pt x="37971" y="0"/>
                  </a:moveTo>
                  <a:lnTo>
                    <a:pt x="37971" y="0"/>
                  </a:lnTo>
                  <a:lnTo>
                    <a:pt x="32915" y="0"/>
                  </a:lnTo>
                  <a:lnTo>
                    <a:pt x="31425" y="1058"/>
                  </a:lnTo>
                  <a:lnTo>
                    <a:pt x="30432" y="2822"/>
                  </a:lnTo>
                  <a:lnTo>
                    <a:pt x="29770" y="5057"/>
                  </a:lnTo>
                  <a:lnTo>
                    <a:pt x="13335" y="32056"/>
                  </a:lnTo>
                  <a:lnTo>
                    <a:pt x="528" y="75562"/>
                  </a:lnTo>
                  <a:lnTo>
                    <a:pt x="0" y="83717"/>
                  </a:lnTo>
                  <a:lnTo>
                    <a:pt x="4966" y="90187"/>
                  </a:lnTo>
                  <a:lnTo>
                    <a:pt x="10249" y="93000"/>
                  </a:lnTo>
                  <a:lnTo>
                    <a:pt x="22264" y="94805"/>
                  </a:lnTo>
                  <a:lnTo>
                    <a:pt x="28521" y="92230"/>
                  </a:lnTo>
                  <a:lnTo>
                    <a:pt x="34829" y="88616"/>
                  </a:lnTo>
                  <a:lnTo>
                    <a:pt x="55732" y="81049"/>
                  </a:lnTo>
                  <a:lnTo>
                    <a:pt x="68398" y="72580"/>
                  </a:lnTo>
                  <a:lnTo>
                    <a:pt x="9512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MARTInkShape-936"/>
            <p:cNvSpPr/>
            <p:nvPr>
              <p:custDataLst>
                <p:tags r:id="rId14"/>
              </p:custDataLst>
            </p:nvPr>
          </p:nvSpPr>
          <p:spPr>
            <a:xfrm>
              <a:off x="5583688" y="3000375"/>
              <a:ext cx="17013" cy="104776"/>
            </a:xfrm>
            <a:custGeom>
              <a:avLst/>
              <a:gdLst/>
              <a:ahLst/>
              <a:cxnLst/>
              <a:rect l="0" t="0" r="0" b="0"/>
              <a:pathLst>
                <a:path w="17013" h="104776">
                  <a:moveTo>
                    <a:pt x="17012" y="0"/>
                  </a:moveTo>
                  <a:lnTo>
                    <a:pt x="17012" y="0"/>
                  </a:lnTo>
                  <a:lnTo>
                    <a:pt x="17012" y="5057"/>
                  </a:lnTo>
                  <a:lnTo>
                    <a:pt x="15954" y="6546"/>
                  </a:lnTo>
                  <a:lnTo>
                    <a:pt x="14190" y="7539"/>
                  </a:lnTo>
                  <a:lnTo>
                    <a:pt x="11956" y="8201"/>
                  </a:lnTo>
                  <a:lnTo>
                    <a:pt x="10466" y="9701"/>
                  </a:lnTo>
                  <a:lnTo>
                    <a:pt x="8811" y="14189"/>
                  </a:lnTo>
                  <a:lnTo>
                    <a:pt x="4839" y="31593"/>
                  </a:lnTo>
                  <a:lnTo>
                    <a:pt x="0" y="45697"/>
                  </a:lnTo>
                  <a:lnTo>
                    <a:pt x="17012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MARTInkShape-937"/>
            <p:cNvSpPr/>
            <p:nvPr>
              <p:custDataLst>
                <p:tags r:id="rId15"/>
              </p:custDataLst>
            </p:nvPr>
          </p:nvSpPr>
          <p:spPr>
            <a:xfrm>
              <a:off x="5695950" y="2981325"/>
              <a:ext cx="1" cy="114132"/>
            </a:xfrm>
            <a:custGeom>
              <a:avLst/>
              <a:gdLst/>
              <a:ahLst/>
              <a:cxnLst/>
              <a:rect l="0" t="0" r="0" b="0"/>
              <a:pathLst>
                <a:path w="1" h="114132">
                  <a:moveTo>
                    <a:pt x="0" y="0"/>
                  </a:moveTo>
                  <a:lnTo>
                    <a:pt x="0" y="0"/>
                  </a:lnTo>
                  <a:lnTo>
                    <a:pt x="0" y="42562"/>
                  </a:lnTo>
                  <a:lnTo>
                    <a:pt x="0" y="87069"/>
                  </a:lnTo>
                  <a:lnTo>
                    <a:pt x="0" y="114131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MARTInkShape-938"/>
            <p:cNvSpPr/>
            <p:nvPr>
              <p:custDataLst>
                <p:tags r:id="rId16"/>
              </p:custDataLst>
            </p:nvPr>
          </p:nvSpPr>
          <p:spPr>
            <a:xfrm>
              <a:off x="5657850" y="2943620"/>
              <a:ext cx="169961" cy="292782"/>
            </a:xfrm>
            <a:custGeom>
              <a:avLst/>
              <a:gdLst/>
              <a:ahLst/>
              <a:cxnLst/>
              <a:rect l="0" t="0" r="0" b="0"/>
              <a:pathLst>
                <a:path w="169961" h="292782">
                  <a:moveTo>
                    <a:pt x="0" y="18655"/>
                  </a:moveTo>
                  <a:lnTo>
                    <a:pt x="0" y="18655"/>
                  </a:lnTo>
                  <a:lnTo>
                    <a:pt x="45057" y="18655"/>
                  </a:lnTo>
                  <a:lnTo>
                    <a:pt x="54597" y="15833"/>
                  </a:lnTo>
                  <a:lnTo>
                    <a:pt x="63424" y="12109"/>
                  </a:lnTo>
                  <a:lnTo>
                    <a:pt x="104956" y="9304"/>
                  </a:lnTo>
                  <a:lnTo>
                    <a:pt x="116498" y="8149"/>
                  </a:lnTo>
                  <a:lnTo>
                    <a:pt x="135979" y="939"/>
                  </a:lnTo>
                  <a:lnTo>
                    <a:pt x="145888" y="0"/>
                  </a:lnTo>
                  <a:lnTo>
                    <a:pt x="152329" y="2603"/>
                  </a:lnTo>
                  <a:lnTo>
                    <a:pt x="160029" y="7841"/>
                  </a:lnTo>
                  <a:lnTo>
                    <a:pt x="169960" y="9017"/>
                  </a:lnTo>
                  <a:lnTo>
                    <a:pt x="165952" y="9096"/>
                  </a:lnTo>
                  <a:lnTo>
                    <a:pt x="164610" y="10166"/>
                  </a:lnTo>
                  <a:lnTo>
                    <a:pt x="163118" y="14177"/>
                  </a:lnTo>
                  <a:lnTo>
                    <a:pt x="161103" y="25375"/>
                  </a:lnTo>
                  <a:lnTo>
                    <a:pt x="134488" y="71878"/>
                  </a:lnTo>
                  <a:lnTo>
                    <a:pt x="111781" y="113090"/>
                  </a:lnTo>
                  <a:lnTo>
                    <a:pt x="98502" y="149529"/>
                  </a:lnTo>
                  <a:lnTo>
                    <a:pt x="78410" y="196946"/>
                  </a:lnTo>
                  <a:lnTo>
                    <a:pt x="63937" y="237200"/>
                  </a:lnTo>
                  <a:lnTo>
                    <a:pt x="57414" y="284250"/>
                  </a:lnTo>
                  <a:lnTo>
                    <a:pt x="57202" y="292781"/>
                  </a:lnTo>
                  <a:lnTo>
                    <a:pt x="57150" y="275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MARTInkShape-939"/>
            <p:cNvSpPr/>
            <p:nvPr>
              <p:custDataLst>
                <p:tags r:id="rId17"/>
              </p:custDataLst>
            </p:nvPr>
          </p:nvSpPr>
          <p:spPr>
            <a:xfrm>
              <a:off x="5648325" y="2880587"/>
              <a:ext cx="1" cy="5489"/>
            </a:xfrm>
            <a:custGeom>
              <a:avLst/>
              <a:gdLst/>
              <a:ahLst/>
              <a:cxnLst/>
              <a:rect l="0" t="0" r="0" b="0"/>
              <a:pathLst>
                <a:path w="1" h="54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MARTInkShape-940"/>
            <p:cNvSpPr/>
            <p:nvPr>
              <p:custDataLst>
                <p:tags r:id="rId18"/>
              </p:custDataLst>
            </p:nvPr>
          </p:nvSpPr>
          <p:spPr>
            <a:xfrm>
              <a:off x="5248324" y="3268567"/>
              <a:ext cx="66196" cy="112643"/>
            </a:xfrm>
            <a:custGeom>
              <a:avLst/>
              <a:gdLst/>
              <a:ahLst/>
              <a:cxnLst/>
              <a:rect l="0" t="0" r="0" b="0"/>
              <a:pathLst>
                <a:path w="66196" h="112643">
                  <a:moveTo>
                    <a:pt x="38051" y="36608"/>
                  </a:moveTo>
                  <a:lnTo>
                    <a:pt x="38051" y="36608"/>
                  </a:lnTo>
                  <a:lnTo>
                    <a:pt x="38051" y="17985"/>
                  </a:lnTo>
                  <a:lnTo>
                    <a:pt x="32995" y="17684"/>
                  </a:lnTo>
                  <a:lnTo>
                    <a:pt x="27690" y="20436"/>
                  </a:lnTo>
                  <a:lnTo>
                    <a:pt x="15661" y="30827"/>
                  </a:lnTo>
                  <a:lnTo>
                    <a:pt x="6252" y="45008"/>
                  </a:lnTo>
                  <a:lnTo>
                    <a:pt x="1818" y="62615"/>
                  </a:lnTo>
                  <a:lnTo>
                    <a:pt x="0" y="96784"/>
                  </a:lnTo>
                  <a:lnTo>
                    <a:pt x="2100" y="100008"/>
                  </a:lnTo>
                  <a:lnTo>
                    <a:pt x="16358" y="110914"/>
                  </a:lnTo>
                  <a:lnTo>
                    <a:pt x="23274" y="112247"/>
                  </a:lnTo>
                  <a:lnTo>
                    <a:pt x="32027" y="112642"/>
                  </a:lnTo>
                  <a:lnTo>
                    <a:pt x="38196" y="109912"/>
                  </a:lnTo>
                  <a:lnTo>
                    <a:pt x="41322" y="107702"/>
                  </a:lnTo>
                  <a:lnTo>
                    <a:pt x="44797" y="102425"/>
                  </a:lnTo>
                  <a:lnTo>
                    <a:pt x="45723" y="99536"/>
                  </a:lnTo>
                  <a:lnTo>
                    <a:pt x="47399" y="97610"/>
                  </a:lnTo>
                  <a:lnTo>
                    <a:pt x="52084" y="95470"/>
                  </a:lnTo>
                  <a:lnTo>
                    <a:pt x="53756" y="92783"/>
                  </a:lnTo>
                  <a:lnTo>
                    <a:pt x="59262" y="76083"/>
                  </a:lnTo>
                  <a:lnTo>
                    <a:pt x="63353" y="68970"/>
                  </a:lnTo>
                  <a:lnTo>
                    <a:pt x="65656" y="57956"/>
                  </a:lnTo>
                  <a:lnTo>
                    <a:pt x="66195" y="47507"/>
                  </a:lnTo>
                  <a:lnTo>
                    <a:pt x="63612" y="38630"/>
                  </a:lnTo>
                  <a:lnTo>
                    <a:pt x="59995" y="31156"/>
                  </a:lnTo>
                  <a:lnTo>
                    <a:pt x="56900" y="20999"/>
                  </a:lnTo>
                  <a:lnTo>
                    <a:pt x="52426" y="14501"/>
                  </a:lnTo>
                  <a:lnTo>
                    <a:pt x="46909" y="10908"/>
                  </a:lnTo>
                  <a:lnTo>
                    <a:pt x="43956" y="9950"/>
                  </a:lnTo>
                  <a:lnTo>
                    <a:pt x="41988" y="8252"/>
                  </a:lnTo>
                  <a:lnTo>
                    <a:pt x="39801" y="3544"/>
                  </a:lnTo>
                  <a:lnTo>
                    <a:pt x="38159" y="1866"/>
                  </a:lnTo>
                  <a:lnTo>
                    <a:pt x="33513" y="0"/>
                  </a:lnTo>
                  <a:lnTo>
                    <a:pt x="30793" y="561"/>
                  </a:lnTo>
                  <a:lnTo>
                    <a:pt x="19523" y="7680"/>
                  </a:lnTo>
                  <a:lnTo>
                    <a:pt x="19001" y="17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MARTInkShape-941"/>
            <p:cNvSpPr/>
            <p:nvPr>
              <p:custDataLst>
                <p:tags r:id="rId19"/>
              </p:custDataLst>
            </p:nvPr>
          </p:nvSpPr>
          <p:spPr>
            <a:xfrm>
              <a:off x="5362598" y="3200969"/>
              <a:ext cx="66653" cy="170442"/>
            </a:xfrm>
            <a:custGeom>
              <a:avLst/>
              <a:gdLst/>
              <a:ahLst/>
              <a:cxnLst/>
              <a:rect l="0" t="0" r="0" b="0"/>
              <a:pathLst>
                <a:path w="66653" h="170442">
                  <a:moveTo>
                    <a:pt x="9502" y="123256"/>
                  </a:moveTo>
                  <a:lnTo>
                    <a:pt x="9502" y="123256"/>
                  </a:lnTo>
                  <a:lnTo>
                    <a:pt x="9502" y="170441"/>
                  </a:lnTo>
                  <a:lnTo>
                    <a:pt x="9502" y="165694"/>
                  </a:lnTo>
                  <a:lnTo>
                    <a:pt x="6680" y="160462"/>
                  </a:lnTo>
                  <a:lnTo>
                    <a:pt x="2956" y="154608"/>
                  </a:lnTo>
                  <a:lnTo>
                    <a:pt x="566" y="142228"/>
                  </a:lnTo>
                  <a:lnTo>
                    <a:pt x="0" y="100656"/>
                  </a:lnTo>
                  <a:lnTo>
                    <a:pt x="1042" y="81870"/>
                  </a:lnTo>
                  <a:lnTo>
                    <a:pt x="7584" y="63957"/>
                  </a:lnTo>
                  <a:lnTo>
                    <a:pt x="38099" y="19142"/>
                  </a:lnTo>
                  <a:lnTo>
                    <a:pt x="53954" y="3751"/>
                  </a:lnTo>
                  <a:lnTo>
                    <a:pt x="64771" y="0"/>
                  </a:lnTo>
                  <a:lnTo>
                    <a:pt x="65398" y="869"/>
                  </a:lnTo>
                  <a:lnTo>
                    <a:pt x="66603" y="8579"/>
                  </a:lnTo>
                  <a:lnTo>
                    <a:pt x="66652" y="18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MARTInkShape-942"/>
            <p:cNvSpPr/>
            <p:nvPr>
              <p:custDataLst>
                <p:tags r:id="rId20"/>
              </p:custDataLst>
            </p:nvPr>
          </p:nvSpPr>
          <p:spPr>
            <a:xfrm>
              <a:off x="5372100" y="3276600"/>
              <a:ext cx="95251" cy="19050"/>
            </a:xfrm>
            <a:custGeom>
              <a:avLst/>
              <a:gdLst/>
              <a:ahLst/>
              <a:cxnLst/>
              <a:rect l="0" t="0" r="0" b="0"/>
              <a:pathLst>
                <a:path w="95251" h="19050">
                  <a:moveTo>
                    <a:pt x="0" y="0"/>
                  </a:moveTo>
                  <a:lnTo>
                    <a:pt x="0" y="0"/>
                  </a:lnTo>
                  <a:lnTo>
                    <a:pt x="0" y="18623"/>
                  </a:lnTo>
                  <a:lnTo>
                    <a:pt x="46070" y="19049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MARTInkShape-943"/>
            <p:cNvSpPr/>
            <p:nvPr>
              <p:custDataLst>
                <p:tags r:id="rId21"/>
              </p:custDataLst>
            </p:nvPr>
          </p:nvSpPr>
          <p:spPr>
            <a:xfrm>
              <a:off x="5601137" y="3209925"/>
              <a:ext cx="66239" cy="151840"/>
            </a:xfrm>
            <a:custGeom>
              <a:avLst/>
              <a:gdLst/>
              <a:ahLst/>
              <a:cxnLst/>
              <a:rect l="0" t="0" r="0" b="0"/>
              <a:pathLst>
                <a:path w="66239" h="151840">
                  <a:moveTo>
                    <a:pt x="28138" y="0"/>
                  </a:moveTo>
                  <a:lnTo>
                    <a:pt x="28138" y="0"/>
                  </a:lnTo>
                  <a:lnTo>
                    <a:pt x="28138" y="5057"/>
                  </a:lnTo>
                  <a:lnTo>
                    <a:pt x="29197" y="6546"/>
                  </a:lnTo>
                  <a:lnTo>
                    <a:pt x="30960" y="7539"/>
                  </a:lnTo>
                  <a:lnTo>
                    <a:pt x="36339" y="9133"/>
                  </a:lnTo>
                  <a:lnTo>
                    <a:pt x="37075" y="12173"/>
                  </a:lnTo>
                  <a:lnTo>
                    <a:pt x="37271" y="14465"/>
                  </a:lnTo>
                  <a:lnTo>
                    <a:pt x="36343" y="15994"/>
                  </a:lnTo>
                  <a:lnTo>
                    <a:pt x="34666" y="17012"/>
                  </a:lnTo>
                  <a:lnTo>
                    <a:pt x="32490" y="17692"/>
                  </a:lnTo>
                  <a:lnTo>
                    <a:pt x="31039" y="19203"/>
                  </a:lnTo>
                  <a:lnTo>
                    <a:pt x="29427" y="23704"/>
                  </a:lnTo>
                  <a:lnTo>
                    <a:pt x="25485" y="48656"/>
                  </a:lnTo>
                  <a:lnTo>
                    <a:pt x="9180" y="91919"/>
                  </a:lnTo>
                  <a:lnTo>
                    <a:pt x="1038" y="115991"/>
                  </a:lnTo>
                  <a:lnTo>
                    <a:pt x="0" y="126560"/>
                  </a:lnTo>
                  <a:lnTo>
                    <a:pt x="2580" y="133155"/>
                  </a:lnTo>
                  <a:lnTo>
                    <a:pt x="6195" y="139613"/>
                  </a:lnTo>
                  <a:lnTo>
                    <a:pt x="7803" y="146011"/>
                  </a:lnTo>
                  <a:lnTo>
                    <a:pt x="9289" y="148141"/>
                  </a:lnTo>
                  <a:lnTo>
                    <a:pt x="11339" y="149561"/>
                  </a:lnTo>
                  <a:lnTo>
                    <a:pt x="16439" y="151138"/>
                  </a:lnTo>
                  <a:lnTo>
                    <a:pt x="22233" y="151839"/>
                  </a:lnTo>
                  <a:lnTo>
                    <a:pt x="28336" y="149329"/>
                  </a:lnTo>
                  <a:lnTo>
                    <a:pt x="34576" y="145743"/>
                  </a:lnTo>
                  <a:lnTo>
                    <a:pt x="44039" y="142666"/>
                  </a:lnTo>
                  <a:lnTo>
                    <a:pt x="66238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MARTInkShape-944"/>
            <p:cNvSpPr/>
            <p:nvPr>
              <p:custDataLst>
                <p:tags r:id="rId22"/>
              </p:custDataLst>
            </p:nvPr>
          </p:nvSpPr>
          <p:spPr>
            <a:xfrm>
              <a:off x="5715000" y="325755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0" y="44476"/>
                  </a:lnTo>
                  <a:lnTo>
                    <a:pt x="0" y="50812"/>
                  </a:lnTo>
                  <a:lnTo>
                    <a:pt x="1059" y="52924"/>
                  </a:lnTo>
                  <a:lnTo>
                    <a:pt x="2822" y="54333"/>
                  </a:lnTo>
                  <a:lnTo>
                    <a:pt x="5057" y="55272"/>
                  </a:lnTo>
                  <a:lnTo>
                    <a:pt x="6546" y="56956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MARTInkShape-945"/>
            <p:cNvSpPr/>
            <p:nvPr>
              <p:custDataLst>
                <p:tags r:id="rId23"/>
              </p:custDataLst>
            </p:nvPr>
          </p:nvSpPr>
          <p:spPr>
            <a:xfrm>
              <a:off x="5800725" y="3171991"/>
              <a:ext cx="85726" cy="133174"/>
            </a:xfrm>
            <a:custGeom>
              <a:avLst/>
              <a:gdLst/>
              <a:ahLst/>
              <a:cxnLst/>
              <a:rect l="0" t="0" r="0" b="0"/>
              <a:pathLst>
                <a:path w="85726" h="133174">
                  <a:moveTo>
                    <a:pt x="0" y="76034"/>
                  </a:moveTo>
                  <a:lnTo>
                    <a:pt x="0" y="76034"/>
                  </a:lnTo>
                  <a:lnTo>
                    <a:pt x="0" y="123488"/>
                  </a:lnTo>
                  <a:lnTo>
                    <a:pt x="0" y="133173"/>
                  </a:lnTo>
                  <a:lnTo>
                    <a:pt x="0" y="101385"/>
                  </a:lnTo>
                  <a:lnTo>
                    <a:pt x="11759" y="56734"/>
                  </a:lnTo>
                  <a:lnTo>
                    <a:pt x="19712" y="40682"/>
                  </a:lnTo>
                  <a:lnTo>
                    <a:pt x="31881" y="25777"/>
                  </a:lnTo>
                  <a:lnTo>
                    <a:pt x="62625" y="4099"/>
                  </a:lnTo>
                  <a:lnTo>
                    <a:pt x="72766" y="1098"/>
                  </a:lnTo>
                  <a:lnTo>
                    <a:pt x="83810" y="0"/>
                  </a:lnTo>
                  <a:lnTo>
                    <a:pt x="84448" y="1003"/>
                  </a:lnTo>
                  <a:lnTo>
                    <a:pt x="85725" y="9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MARTInkShape-946"/>
            <p:cNvSpPr/>
            <p:nvPr>
              <p:custDataLst>
                <p:tags r:id="rId24"/>
              </p:custDataLst>
            </p:nvPr>
          </p:nvSpPr>
          <p:spPr>
            <a:xfrm>
              <a:off x="5772150" y="3162300"/>
              <a:ext cx="190501" cy="132910"/>
            </a:xfrm>
            <a:custGeom>
              <a:avLst/>
              <a:gdLst/>
              <a:ahLst/>
              <a:cxnLst/>
              <a:rect l="0" t="0" r="0" b="0"/>
              <a:pathLst>
                <a:path w="190501" h="132910">
                  <a:moveTo>
                    <a:pt x="0" y="104775"/>
                  </a:moveTo>
                  <a:lnTo>
                    <a:pt x="0" y="104775"/>
                  </a:lnTo>
                  <a:lnTo>
                    <a:pt x="13257" y="104775"/>
                  </a:lnTo>
                  <a:lnTo>
                    <a:pt x="19298" y="101953"/>
                  </a:lnTo>
                  <a:lnTo>
                    <a:pt x="25510" y="98229"/>
                  </a:lnTo>
                  <a:lnTo>
                    <a:pt x="64062" y="82109"/>
                  </a:lnTo>
                  <a:lnTo>
                    <a:pt x="95024" y="59955"/>
                  </a:lnTo>
                  <a:lnTo>
                    <a:pt x="98274" y="59020"/>
                  </a:lnTo>
                  <a:lnTo>
                    <a:pt x="100442" y="59455"/>
                  </a:lnTo>
                  <a:lnTo>
                    <a:pt x="101886" y="60803"/>
                  </a:lnTo>
                  <a:lnTo>
                    <a:pt x="104204" y="65515"/>
                  </a:lnTo>
                  <a:lnTo>
                    <a:pt x="97161" y="76883"/>
                  </a:lnTo>
                  <a:lnTo>
                    <a:pt x="94444" y="92165"/>
                  </a:lnTo>
                  <a:lnTo>
                    <a:pt x="87761" y="104793"/>
                  </a:lnTo>
                  <a:lnTo>
                    <a:pt x="85844" y="121944"/>
                  </a:lnTo>
                  <a:lnTo>
                    <a:pt x="94860" y="132909"/>
                  </a:lnTo>
                  <a:lnTo>
                    <a:pt x="109429" y="119149"/>
                  </a:lnTo>
                  <a:lnTo>
                    <a:pt x="112136" y="113633"/>
                  </a:lnTo>
                  <a:lnTo>
                    <a:pt x="114110" y="99908"/>
                  </a:lnTo>
                  <a:lnTo>
                    <a:pt x="114173" y="95181"/>
                  </a:lnTo>
                  <a:lnTo>
                    <a:pt x="117066" y="87105"/>
                  </a:lnTo>
                  <a:lnTo>
                    <a:pt x="119319" y="83470"/>
                  </a:lnTo>
                  <a:lnTo>
                    <a:pt x="126054" y="59257"/>
                  </a:lnTo>
                  <a:lnTo>
                    <a:pt x="158776" y="12986"/>
                  </a:lnTo>
                  <a:lnTo>
                    <a:pt x="168283" y="4318"/>
                  </a:lnTo>
                  <a:lnTo>
                    <a:pt x="174628" y="191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MARTInkShape-947"/>
            <p:cNvSpPr/>
            <p:nvPr>
              <p:custDataLst>
                <p:tags r:id="rId25"/>
              </p:custDataLst>
            </p:nvPr>
          </p:nvSpPr>
          <p:spPr>
            <a:xfrm>
              <a:off x="5867516" y="3228975"/>
              <a:ext cx="57035" cy="19051"/>
            </a:xfrm>
            <a:custGeom>
              <a:avLst/>
              <a:gdLst/>
              <a:ahLst/>
              <a:cxnLst/>
              <a:rect l="0" t="0" r="0" b="0"/>
              <a:pathLst>
                <a:path w="57035" h="19051">
                  <a:moveTo>
                    <a:pt x="9409" y="0"/>
                  </a:moveTo>
                  <a:lnTo>
                    <a:pt x="9409" y="0"/>
                  </a:lnTo>
                  <a:lnTo>
                    <a:pt x="1208" y="8201"/>
                  </a:lnTo>
                  <a:lnTo>
                    <a:pt x="0" y="17610"/>
                  </a:lnTo>
                  <a:lnTo>
                    <a:pt x="1020" y="18090"/>
                  </a:lnTo>
                  <a:lnTo>
                    <a:pt x="46440" y="19048"/>
                  </a:lnTo>
                  <a:lnTo>
                    <a:pt x="5703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MARTInkShape-948"/>
            <p:cNvSpPr/>
            <p:nvPr>
              <p:custDataLst>
                <p:tags r:id="rId26"/>
              </p:custDataLst>
            </p:nvPr>
          </p:nvSpPr>
          <p:spPr>
            <a:xfrm>
              <a:off x="5915025" y="3276600"/>
              <a:ext cx="38101" cy="18659"/>
            </a:xfrm>
            <a:custGeom>
              <a:avLst/>
              <a:gdLst/>
              <a:ahLst/>
              <a:cxnLst/>
              <a:rect l="0" t="0" r="0" b="0"/>
              <a:pathLst>
                <a:path w="38101" h="18659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6546" y="10583"/>
                  </a:lnTo>
                  <a:lnTo>
                    <a:pt x="7539" y="12347"/>
                  </a:lnTo>
                  <a:lnTo>
                    <a:pt x="9133" y="17726"/>
                  </a:lnTo>
                  <a:lnTo>
                    <a:pt x="12173" y="18462"/>
                  </a:lnTo>
                  <a:lnTo>
                    <a:pt x="14465" y="18658"/>
                  </a:lnTo>
                  <a:lnTo>
                    <a:pt x="19834" y="16054"/>
                  </a:lnTo>
                  <a:lnTo>
                    <a:pt x="25748" y="12426"/>
                  </a:lnTo>
                  <a:lnTo>
                    <a:pt x="36264" y="9907"/>
                  </a:lnTo>
                  <a:lnTo>
                    <a:pt x="36876" y="8721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MARTInkShape-949"/>
            <p:cNvSpPr/>
            <p:nvPr>
              <p:custDataLst>
                <p:tags r:id="rId27"/>
              </p:custDataLst>
            </p:nvPr>
          </p:nvSpPr>
          <p:spPr>
            <a:xfrm>
              <a:off x="6019800" y="32480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9525" y="9491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293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D89E69-A16A-C542-BBCE-4A463305CE1B}"/>
              </a:ext>
            </a:extLst>
          </p:cNvPr>
          <p:cNvSpPr/>
          <p:nvPr/>
        </p:nvSpPr>
        <p:spPr>
          <a:xfrm>
            <a:off x="223157" y="152866"/>
            <a:ext cx="11870871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400" b="0" i="0" u="sng" dirty="0" err="1">
                <a:effectLst/>
                <a:latin typeface="Comic Sans MS" panose="030F0902030302020204" pitchFamily="66" charset="0"/>
              </a:rPr>
              <a:t>Demographic</a:t>
            </a:r>
            <a:r>
              <a:rPr lang="de-DE" sz="2400" b="0" i="0" u="sng" dirty="0">
                <a:effectLst/>
                <a:latin typeface="Comic Sans MS" panose="030F0902030302020204" pitchFamily="66" charset="0"/>
              </a:rPr>
              <a:t> Dividend(Markscheme)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B541B5-D729-9F43-BD90-040A7060DD44}"/>
              </a:ext>
            </a:extLst>
          </p:cNvPr>
          <p:cNvSpPr/>
          <p:nvPr/>
        </p:nvSpPr>
        <p:spPr>
          <a:xfrm>
            <a:off x="223156" y="733425"/>
            <a:ext cx="11870871" cy="113877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 err="1">
                <a:latin typeface="Comic Sans MS" panose="030F0902030302020204" pitchFamily="66" charset="0"/>
              </a:rPr>
              <a:t>Define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the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term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demographic</a:t>
            </a:r>
            <a:r>
              <a:rPr lang="de-DE" sz="2800" dirty="0">
                <a:latin typeface="Comic Sans MS" panose="030F0902030302020204" pitchFamily="66" charset="0"/>
              </a:rPr>
              <a:t> dividend.                                            [1]</a:t>
            </a:r>
          </a:p>
          <a:p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The DD </a:t>
            </a:r>
            <a:r>
              <a:rPr lang="de-DE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is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accelerated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economic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growth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that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may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result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from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a </a:t>
            </a:r>
            <a:r>
              <a:rPr lang="de-DE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decline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in a </a:t>
            </a:r>
            <a:r>
              <a:rPr lang="de-DE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country’s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birth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and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death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rates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and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the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subsequent </a:t>
            </a:r>
            <a:r>
              <a:rPr lang="de-DE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change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in </a:t>
            </a:r>
            <a:r>
              <a:rPr lang="de-DE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the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age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structure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of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the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population</a:t>
            </a:r>
            <a:r>
              <a:rPr lang="de-DE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C22384-5FCE-0C42-BE53-BEDC945DF78A}"/>
              </a:ext>
            </a:extLst>
          </p:cNvPr>
          <p:cNvSpPr/>
          <p:nvPr/>
        </p:nvSpPr>
        <p:spPr>
          <a:xfrm>
            <a:off x="223155" y="2005379"/>
            <a:ext cx="11870871" cy="289310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 err="1">
                <a:latin typeface="Comic Sans MS" panose="030F0902030302020204" pitchFamily="66" charset="0"/>
              </a:rPr>
              <a:t>Explain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one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reason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why</a:t>
            </a:r>
            <a:r>
              <a:rPr lang="de-DE" sz="2800" dirty="0">
                <a:latin typeface="Comic Sans MS" panose="030F0902030302020204" pitchFamily="66" charset="0"/>
              </a:rPr>
              <a:t> a country could experience a </a:t>
            </a:r>
            <a:r>
              <a:rPr lang="de-DE" sz="2800" dirty="0" err="1">
                <a:latin typeface="Comic Sans MS" panose="030F0902030302020204" pitchFamily="66" charset="0"/>
              </a:rPr>
              <a:t>demographic</a:t>
            </a:r>
            <a:r>
              <a:rPr lang="de-DE" sz="2800" dirty="0">
                <a:latin typeface="Comic Sans MS" panose="030F0902030302020204" pitchFamily="66" charset="0"/>
              </a:rPr>
              <a:t> dividend. [2]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eg an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increase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in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the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proportion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of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the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working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age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population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[1]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as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a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result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of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falling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fertility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/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birth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rates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[1].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reduced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mortality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rates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increasing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the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proportion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in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the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working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age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group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correctly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describing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the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appropriate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change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in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the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structure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of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the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population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age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structure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of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the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population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change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in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dependency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ratio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/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working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age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increases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relative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to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the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youthful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Comic Sans MS" panose="030F0902030302020204" pitchFamily="66" charset="0"/>
              </a:rPr>
              <a:t>population</a:t>
            </a:r>
            <a:r>
              <a:rPr lang="de-DE" dirty="0">
                <a:solidFill>
                  <a:srgbClr val="0070C0"/>
                </a:solidFill>
                <a:latin typeface="Comic Sans MS" panose="030F0902030302020204" pitchFamily="66" charset="0"/>
              </a:rPr>
              <a:t>.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66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291A09-AF76-C048-971E-9A6AA9DDE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9259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1A2E15-5DC8-0B4A-8417-B34C4B094E9F}"/>
              </a:ext>
            </a:extLst>
          </p:cNvPr>
          <p:cNvSpPr/>
          <p:nvPr/>
        </p:nvSpPr>
        <p:spPr>
          <a:xfrm>
            <a:off x="4892597" y="108664"/>
            <a:ext cx="7201429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800" u="sng" dirty="0">
                <a:latin typeface="Comic Sans MS" panose="030F0902030302020204" pitchFamily="66" charset="0"/>
              </a:rPr>
              <a:t>Other </a:t>
            </a:r>
            <a:r>
              <a:rPr lang="de-DE" sz="2800" u="sng" dirty="0" err="1">
                <a:latin typeface="Comic Sans MS" panose="030F0902030302020204" pitchFamily="66" charset="0"/>
              </a:rPr>
              <a:t>factors</a:t>
            </a:r>
            <a:r>
              <a:rPr lang="de-DE" sz="2800" u="sng" dirty="0">
                <a:latin typeface="Comic Sans MS" panose="030F0902030302020204" pitchFamily="66" charset="0"/>
              </a:rPr>
              <a:t> </a:t>
            </a:r>
            <a:r>
              <a:rPr lang="de-DE" sz="2800" u="sng" dirty="0" err="1">
                <a:latin typeface="Comic Sans MS" panose="030F0902030302020204" pitchFamily="66" charset="0"/>
              </a:rPr>
              <a:t>that</a:t>
            </a:r>
            <a:r>
              <a:rPr lang="de-DE" sz="2800" u="sng" dirty="0">
                <a:latin typeface="Comic Sans MS" panose="030F0902030302020204" pitchFamily="66" charset="0"/>
              </a:rPr>
              <a:t> </a:t>
            </a:r>
            <a:r>
              <a:rPr lang="de-DE" sz="2800" u="sng" dirty="0" err="1">
                <a:latin typeface="Comic Sans MS" panose="030F0902030302020204" pitchFamily="66" charset="0"/>
              </a:rPr>
              <a:t>affect</a:t>
            </a:r>
            <a:r>
              <a:rPr lang="de-DE" sz="2800" u="sng" dirty="0">
                <a:latin typeface="Comic Sans MS" panose="030F0902030302020204" pitchFamily="66" charset="0"/>
              </a:rPr>
              <a:t> </a:t>
            </a:r>
            <a:r>
              <a:rPr lang="de-DE" sz="2800" u="sng" dirty="0" err="1">
                <a:latin typeface="Comic Sans MS" panose="030F0902030302020204" pitchFamily="66" charset="0"/>
              </a:rPr>
              <a:t>the</a:t>
            </a:r>
            <a:r>
              <a:rPr lang="de-DE" sz="2800" u="sng" dirty="0">
                <a:latin typeface="Comic Sans MS" panose="030F0902030302020204" pitchFamily="66" charset="0"/>
              </a:rPr>
              <a:t> DD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BCC8FA-F3F9-B041-80D3-965339CE4934}"/>
              </a:ext>
            </a:extLst>
          </p:cNvPr>
          <p:cNvSpPr/>
          <p:nvPr/>
        </p:nvSpPr>
        <p:spPr>
          <a:xfrm>
            <a:off x="4892598" y="762707"/>
            <a:ext cx="7201429" cy="954107"/>
          </a:xfrm>
          <a:prstGeom prst="rect">
            <a:avLst/>
          </a:prstGeom>
          <a:ln w="38100">
            <a:solidFill>
              <a:srgbClr val="00FA00"/>
            </a:solidFill>
          </a:ln>
        </p:spPr>
        <p:txBody>
          <a:bodyPr wrap="square">
            <a:spAutoFit/>
          </a:bodyPr>
          <a:lstStyle/>
          <a:p>
            <a:r>
              <a:rPr lang="en-GB" sz="2800" b="0" i="0" u="sng" dirty="0">
                <a:effectLst/>
                <a:latin typeface="Comic Sans MS" panose="030F0902030302020204" pitchFamily="66" charset="0"/>
              </a:rPr>
              <a:t>Demo</a:t>
            </a:r>
            <a:r>
              <a:rPr lang="en-GB" sz="2800" b="0" i="0" dirty="0">
                <a:effectLst/>
                <a:latin typeface="Comic Sans MS" panose="030F0902030302020204" pitchFamily="66" charset="0"/>
              </a:rPr>
              <a:t>: Read through the information on the demographic dividend.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DE6F54-589F-A641-ABD3-3C75CC833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819" y="3214686"/>
            <a:ext cx="5898134" cy="331551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8ECE6D-0F57-6C49-B937-7BDAC51311F7}"/>
              </a:ext>
            </a:extLst>
          </p:cNvPr>
          <p:cNvSpPr/>
          <p:nvPr/>
        </p:nvSpPr>
        <p:spPr>
          <a:xfrm>
            <a:off x="4892596" y="1864658"/>
            <a:ext cx="7201429" cy="523220"/>
          </a:xfrm>
          <a:prstGeom prst="rect">
            <a:avLst/>
          </a:prstGeom>
          <a:ln w="38100">
            <a:solidFill>
              <a:srgbClr val="00FA00"/>
            </a:solidFill>
          </a:ln>
        </p:spPr>
        <p:txBody>
          <a:bodyPr wrap="square">
            <a:spAutoFit/>
          </a:bodyPr>
          <a:lstStyle/>
          <a:p>
            <a:r>
              <a:rPr lang="en-GB" sz="2800" b="0" i="0" u="sng" dirty="0">
                <a:effectLst/>
                <a:latin typeface="Comic Sans MS" panose="030F0902030302020204" pitchFamily="66" charset="0"/>
              </a:rPr>
              <a:t>Challenge: Go back to the answer</a:t>
            </a:r>
            <a:endParaRPr lang="en-GB" sz="2800" b="0" i="0" dirty="0">
              <a:effectLst/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89EF72-28BE-584C-BE37-A8B790E6B8CA}"/>
              </a:ext>
            </a:extLst>
          </p:cNvPr>
          <p:cNvPicPr>
            <a:picLocks noChangeAspect="1"/>
          </p:cNvPicPr>
          <p:nvPr/>
        </p:nvPicPr>
        <p:blipFill rotWithShape="1">
          <a:blip r:embed="rId130"/>
          <a:srcRect l="17980" t="6509" r="16620" b="4541"/>
          <a:stretch/>
        </p:blipFill>
        <p:spPr>
          <a:xfrm>
            <a:off x="2274094" y="890122"/>
            <a:ext cx="7643812" cy="58150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E55F48-4745-DC4D-B282-E04CF4926BF9}"/>
              </a:ext>
            </a:extLst>
          </p:cNvPr>
          <p:cNvSpPr/>
          <p:nvPr/>
        </p:nvSpPr>
        <p:spPr>
          <a:xfrm>
            <a:off x="223157" y="152866"/>
            <a:ext cx="11870871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400" b="0" i="0" u="sng" dirty="0">
                <a:effectLst/>
                <a:latin typeface="Comic Sans MS" panose="030F0902030302020204" pitchFamily="66" charset="0"/>
              </a:rPr>
              <a:t>The skill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700011" y="5009882"/>
            <a:ext cx="8615966" cy="5151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00011" y="3024389"/>
            <a:ext cx="8615966" cy="5151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Left Bracket 6"/>
          <p:cNvSpPr/>
          <p:nvPr/>
        </p:nvSpPr>
        <p:spPr>
          <a:xfrm>
            <a:off x="2537138" y="2897746"/>
            <a:ext cx="386366" cy="682581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Left Bracket 7"/>
          <p:cNvSpPr/>
          <p:nvPr/>
        </p:nvSpPr>
        <p:spPr>
          <a:xfrm>
            <a:off x="3706969" y="5144471"/>
            <a:ext cx="386366" cy="682581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Left Bracket 9"/>
          <p:cNvSpPr/>
          <p:nvPr/>
        </p:nvSpPr>
        <p:spPr>
          <a:xfrm flipH="1">
            <a:off x="8758806" y="4033873"/>
            <a:ext cx="574083" cy="892935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Left Bracket 89"/>
          <p:cNvSpPr/>
          <p:nvPr/>
        </p:nvSpPr>
        <p:spPr>
          <a:xfrm flipH="1">
            <a:off x="8471763" y="1876590"/>
            <a:ext cx="574083" cy="1147799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64" name="SMARTInkShape-Group69"/>
          <p:cNvGrpSpPr/>
          <p:nvPr/>
        </p:nvGrpSpPr>
        <p:grpSpPr>
          <a:xfrm>
            <a:off x="3419475" y="1668326"/>
            <a:ext cx="647701" cy="360500"/>
            <a:chOff x="3419475" y="1668326"/>
            <a:chExt cx="647701" cy="360500"/>
          </a:xfrm>
        </p:grpSpPr>
        <p:sp>
          <p:nvSpPr>
            <p:cNvPr id="659" name="SMARTInkShape-588"/>
            <p:cNvSpPr/>
            <p:nvPr>
              <p:custDataLst>
                <p:tags r:id="rId124"/>
              </p:custDataLst>
            </p:nvPr>
          </p:nvSpPr>
          <p:spPr>
            <a:xfrm>
              <a:off x="3419475" y="1876590"/>
              <a:ext cx="114301" cy="152236"/>
            </a:xfrm>
            <a:custGeom>
              <a:avLst/>
              <a:gdLst/>
              <a:ahLst/>
              <a:cxnLst/>
              <a:rect l="0" t="0" r="0" b="0"/>
              <a:pathLst>
                <a:path w="114301" h="152236">
                  <a:moveTo>
                    <a:pt x="0" y="114135"/>
                  </a:moveTo>
                  <a:lnTo>
                    <a:pt x="0" y="114135"/>
                  </a:lnTo>
                  <a:lnTo>
                    <a:pt x="0" y="105934"/>
                  </a:lnTo>
                  <a:lnTo>
                    <a:pt x="40944" y="63671"/>
                  </a:lnTo>
                  <a:lnTo>
                    <a:pt x="49947" y="53607"/>
                  </a:lnTo>
                  <a:lnTo>
                    <a:pt x="67090" y="28584"/>
                  </a:lnTo>
                  <a:lnTo>
                    <a:pt x="81547" y="12558"/>
                  </a:lnTo>
                  <a:lnTo>
                    <a:pt x="85677" y="0"/>
                  </a:lnTo>
                  <a:lnTo>
                    <a:pt x="85725" y="45496"/>
                  </a:lnTo>
                  <a:lnTo>
                    <a:pt x="86783" y="70681"/>
                  </a:lnTo>
                  <a:lnTo>
                    <a:pt x="94662" y="111371"/>
                  </a:lnTo>
                  <a:lnTo>
                    <a:pt x="95134" y="126289"/>
                  </a:lnTo>
                  <a:lnTo>
                    <a:pt x="96231" y="128588"/>
                  </a:lnTo>
                  <a:lnTo>
                    <a:pt x="98021" y="130120"/>
                  </a:lnTo>
                  <a:lnTo>
                    <a:pt x="100272" y="131142"/>
                  </a:lnTo>
                  <a:lnTo>
                    <a:pt x="101773" y="132881"/>
                  </a:lnTo>
                  <a:lnTo>
                    <a:pt x="104380" y="141207"/>
                  </a:lnTo>
                  <a:lnTo>
                    <a:pt x="104658" y="147321"/>
                  </a:lnTo>
                  <a:lnTo>
                    <a:pt x="105755" y="148959"/>
                  </a:lnTo>
                  <a:lnTo>
                    <a:pt x="107545" y="150051"/>
                  </a:lnTo>
                  <a:lnTo>
                    <a:pt x="114300" y="1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0" name="SMARTInkShape-589"/>
            <p:cNvSpPr/>
            <p:nvPr>
              <p:custDataLst>
                <p:tags r:id="rId125"/>
              </p:custDataLst>
            </p:nvPr>
          </p:nvSpPr>
          <p:spPr>
            <a:xfrm>
              <a:off x="3582889" y="1801587"/>
              <a:ext cx="160437" cy="198664"/>
            </a:xfrm>
            <a:custGeom>
              <a:avLst/>
              <a:gdLst/>
              <a:ahLst/>
              <a:cxnLst/>
              <a:rect l="0" t="0" r="0" b="0"/>
              <a:pathLst>
                <a:path w="160437" h="198664">
                  <a:moveTo>
                    <a:pt x="103286" y="65313"/>
                  </a:moveTo>
                  <a:lnTo>
                    <a:pt x="103286" y="65313"/>
                  </a:lnTo>
                  <a:lnTo>
                    <a:pt x="112419" y="65313"/>
                  </a:lnTo>
                  <a:lnTo>
                    <a:pt x="112811" y="31798"/>
                  </a:lnTo>
                  <a:lnTo>
                    <a:pt x="111753" y="30270"/>
                  </a:lnTo>
                  <a:lnTo>
                    <a:pt x="109989" y="29251"/>
                  </a:lnTo>
                  <a:lnTo>
                    <a:pt x="107755" y="28571"/>
                  </a:lnTo>
                  <a:lnTo>
                    <a:pt x="106265" y="27060"/>
                  </a:lnTo>
                  <a:lnTo>
                    <a:pt x="104610" y="22559"/>
                  </a:lnTo>
                  <a:lnTo>
                    <a:pt x="103110" y="20935"/>
                  </a:lnTo>
                  <a:lnTo>
                    <a:pt x="98622" y="19131"/>
                  </a:lnTo>
                  <a:lnTo>
                    <a:pt x="97001" y="17592"/>
                  </a:lnTo>
                  <a:lnTo>
                    <a:pt x="95201" y="13059"/>
                  </a:lnTo>
                  <a:lnTo>
                    <a:pt x="93663" y="11427"/>
                  </a:lnTo>
                  <a:lnTo>
                    <a:pt x="84145" y="7391"/>
                  </a:lnTo>
                  <a:lnTo>
                    <a:pt x="76918" y="1702"/>
                  </a:lnTo>
                  <a:lnTo>
                    <a:pt x="71106" y="0"/>
                  </a:lnTo>
                  <a:lnTo>
                    <a:pt x="68074" y="604"/>
                  </a:lnTo>
                  <a:lnTo>
                    <a:pt x="55604" y="6357"/>
                  </a:lnTo>
                  <a:lnTo>
                    <a:pt x="52448" y="6959"/>
                  </a:lnTo>
                  <a:lnTo>
                    <a:pt x="42950" y="12863"/>
                  </a:lnTo>
                  <a:lnTo>
                    <a:pt x="20735" y="34711"/>
                  </a:lnTo>
                  <a:lnTo>
                    <a:pt x="12269" y="49660"/>
                  </a:lnTo>
                  <a:lnTo>
                    <a:pt x="8232" y="61263"/>
                  </a:lnTo>
                  <a:lnTo>
                    <a:pt x="1862" y="71404"/>
                  </a:lnTo>
                  <a:lnTo>
                    <a:pt x="0" y="77898"/>
                  </a:lnTo>
                  <a:lnTo>
                    <a:pt x="562" y="80053"/>
                  </a:lnTo>
                  <a:lnTo>
                    <a:pt x="1995" y="81490"/>
                  </a:lnTo>
                  <a:lnTo>
                    <a:pt x="4009" y="82447"/>
                  </a:lnTo>
                  <a:lnTo>
                    <a:pt x="5351" y="84144"/>
                  </a:lnTo>
                  <a:lnTo>
                    <a:pt x="6843" y="88852"/>
                  </a:lnTo>
                  <a:lnTo>
                    <a:pt x="8299" y="90531"/>
                  </a:lnTo>
                  <a:lnTo>
                    <a:pt x="12739" y="92396"/>
                  </a:lnTo>
                  <a:lnTo>
                    <a:pt x="44882" y="93849"/>
                  </a:lnTo>
                  <a:lnTo>
                    <a:pt x="53693" y="91049"/>
                  </a:lnTo>
                  <a:lnTo>
                    <a:pt x="61136" y="87334"/>
                  </a:lnTo>
                  <a:lnTo>
                    <a:pt x="71277" y="84185"/>
                  </a:lnTo>
                  <a:lnTo>
                    <a:pt x="88725" y="70208"/>
                  </a:lnTo>
                  <a:lnTo>
                    <a:pt x="91523" y="64666"/>
                  </a:lnTo>
                  <a:lnTo>
                    <a:pt x="92269" y="61707"/>
                  </a:lnTo>
                  <a:lnTo>
                    <a:pt x="93825" y="59734"/>
                  </a:lnTo>
                  <a:lnTo>
                    <a:pt x="98375" y="57542"/>
                  </a:lnTo>
                  <a:lnTo>
                    <a:pt x="100013" y="55899"/>
                  </a:lnTo>
                  <a:lnTo>
                    <a:pt x="101831" y="51251"/>
                  </a:lnTo>
                  <a:lnTo>
                    <a:pt x="103248" y="37260"/>
                  </a:lnTo>
                  <a:lnTo>
                    <a:pt x="93877" y="27333"/>
                  </a:lnTo>
                  <a:lnTo>
                    <a:pt x="93795" y="32305"/>
                  </a:lnTo>
                  <a:lnTo>
                    <a:pt x="94842" y="33783"/>
                  </a:lnTo>
                  <a:lnTo>
                    <a:pt x="96599" y="34768"/>
                  </a:lnTo>
                  <a:lnTo>
                    <a:pt x="98828" y="35425"/>
                  </a:lnTo>
                  <a:lnTo>
                    <a:pt x="100314" y="36921"/>
                  </a:lnTo>
                  <a:lnTo>
                    <a:pt x="101965" y="41405"/>
                  </a:lnTo>
                  <a:lnTo>
                    <a:pt x="106057" y="68193"/>
                  </a:lnTo>
                  <a:lnTo>
                    <a:pt x="109809" y="79293"/>
                  </a:lnTo>
                  <a:lnTo>
                    <a:pt x="113791" y="125496"/>
                  </a:lnTo>
                  <a:lnTo>
                    <a:pt x="120335" y="143680"/>
                  </a:lnTo>
                  <a:lnTo>
                    <a:pt x="122505" y="154118"/>
                  </a:lnTo>
                  <a:lnTo>
                    <a:pt x="129700" y="169442"/>
                  </a:lnTo>
                  <a:lnTo>
                    <a:pt x="130420" y="172832"/>
                  </a:lnTo>
                  <a:lnTo>
                    <a:pt x="136491" y="182660"/>
                  </a:lnTo>
                  <a:lnTo>
                    <a:pt x="150757" y="198497"/>
                  </a:lnTo>
                  <a:lnTo>
                    <a:pt x="160436" y="198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1" name="SMARTInkShape-590"/>
            <p:cNvSpPr/>
            <p:nvPr>
              <p:custDataLst>
                <p:tags r:id="rId126"/>
              </p:custDataLst>
            </p:nvPr>
          </p:nvSpPr>
          <p:spPr>
            <a:xfrm>
              <a:off x="3781435" y="1725359"/>
              <a:ext cx="85596" cy="189167"/>
            </a:xfrm>
            <a:custGeom>
              <a:avLst/>
              <a:gdLst/>
              <a:ahLst/>
              <a:cxnLst/>
              <a:rect l="0" t="0" r="0" b="0"/>
              <a:pathLst>
                <a:path w="85596" h="189167">
                  <a:moveTo>
                    <a:pt x="9515" y="112966"/>
                  </a:moveTo>
                  <a:lnTo>
                    <a:pt x="9515" y="112966"/>
                  </a:lnTo>
                  <a:lnTo>
                    <a:pt x="9515" y="79846"/>
                  </a:lnTo>
                  <a:lnTo>
                    <a:pt x="6693" y="74257"/>
                  </a:lnTo>
                  <a:lnTo>
                    <a:pt x="2969" y="68245"/>
                  </a:lnTo>
                  <a:lnTo>
                    <a:pt x="578" y="55763"/>
                  </a:lnTo>
                  <a:lnTo>
                    <a:pt x="0" y="38254"/>
                  </a:lnTo>
                  <a:lnTo>
                    <a:pt x="14179" y="22616"/>
                  </a:lnTo>
                  <a:lnTo>
                    <a:pt x="19702" y="19893"/>
                  </a:lnTo>
                  <a:lnTo>
                    <a:pt x="64703" y="8310"/>
                  </a:lnTo>
                  <a:lnTo>
                    <a:pt x="74694" y="0"/>
                  </a:lnTo>
                  <a:lnTo>
                    <a:pt x="75192" y="614"/>
                  </a:lnTo>
                  <a:lnTo>
                    <a:pt x="75747" y="4118"/>
                  </a:lnTo>
                  <a:lnTo>
                    <a:pt x="76953" y="5476"/>
                  </a:lnTo>
                  <a:lnTo>
                    <a:pt x="81115" y="6984"/>
                  </a:lnTo>
                  <a:lnTo>
                    <a:pt x="82649" y="8445"/>
                  </a:lnTo>
                  <a:lnTo>
                    <a:pt x="84352" y="12890"/>
                  </a:lnTo>
                  <a:lnTo>
                    <a:pt x="85595" y="35606"/>
                  </a:lnTo>
                  <a:lnTo>
                    <a:pt x="77066" y="78159"/>
                  </a:lnTo>
                  <a:lnTo>
                    <a:pt x="75209" y="116151"/>
                  </a:lnTo>
                  <a:lnTo>
                    <a:pt x="67258" y="157769"/>
                  </a:lnTo>
                  <a:lnTo>
                    <a:pt x="66699" y="182651"/>
                  </a:lnTo>
                  <a:lnTo>
                    <a:pt x="67746" y="184822"/>
                  </a:lnTo>
                  <a:lnTo>
                    <a:pt x="69503" y="186270"/>
                  </a:lnTo>
                  <a:lnTo>
                    <a:pt x="76190" y="189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2" name="SMARTInkShape-591"/>
            <p:cNvSpPr/>
            <p:nvPr>
              <p:custDataLst>
                <p:tags r:id="rId127"/>
              </p:custDataLst>
            </p:nvPr>
          </p:nvSpPr>
          <p:spPr>
            <a:xfrm>
              <a:off x="3790950" y="1800225"/>
              <a:ext cx="180976" cy="38101"/>
            </a:xfrm>
            <a:custGeom>
              <a:avLst/>
              <a:gdLst/>
              <a:ahLst/>
              <a:cxnLst/>
              <a:rect l="0" t="0" r="0" b="0"/>
              <a:pathLst>
                <a:path w="180976" h="38101">
                  <a:moveTo>
                    <a:pt x="0" y="38100"/>
                  </a:moveTo>
                  <a:lnTo>
                    <a:pt x="0" y="38100"/>
                  </a:lnTo>
                  <a:lnTo>
                    <a:pt x="42616" y="37042"/>
                  </a:lnTo>
                  <a:lnTo>
                    <a:pt x="85803" y="26341"/>
                  </a:lnTo>
                  <a:lnTo>
                    <a:pt x="104798" y="21210"/>
                  </a:lnTo>
                  <a:lnTo>
                    <a:pt x="123832" y="16868"/>
                  </a:lnTo>
                  <a:lnTo>
                    <a:pt x="144170" y="10975"/>
                  </a:lnTo>
                  <a:lnTo>
                    <a:pt x="169519" y="956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3" name="SMARTInkShape-592"/>
            <p:cNvSpPr/>
            <p:nvPr>
              <p:custDataLst>
                <p:tags r:id="rId128"/>
              </p:custDataLst>
            </p:nvPr>
          </p:nvSpPr>
          <p:spPr>
            <a:xfrm>
              <a:off x="3972090" y="1668326"/>
              <a:ext cx="95086" cy="198575"/>
            </a:xfrm>
            <a:custGeom>
              <a:avLst/>
              <a:gdLst/>
              <a:ahLst/>
              <a:cxnLst/>
              <a:rect l="0" t="0" r="0" b="0"/>
              <a:pathLst>
                <a:path w="95086" h="198575">
                  <a:moveTo>
                    <a:pt x="76035" y="36649"/>
                  </a:moveTo>
                  <a:lnTo>
                    <a:pt x="76035" y="36649"/>
                  </a:lnTo>
                  <a:lnTo>
                    <a:pt x="76035" y="19039"/>
                  </a:lnTo>
                  <a:lnTo>
                    <a:pt x="61846" y="3447"/>
                  </a:lnTo>
                  <a:lnTo>
                    <a:pt x="56323" y="726"/>
                  </a:lnTo>
                  <a:lnTo>
                    <a:pt x="53369" y="0"/>
                  </a:lnTo>
                  <a:lnTo>
                    <a:pt x="50341" y="575"/>
                  </a:lnTo>
                  <a:lnTo>
                    <a:pt x="37877" y="6279"/>
                  </a:lnTo>
                  <a:lnTo>
                    <a:pt x="34721" y="6877"/>
                  </a:lnTo>
                  <a:lnTo>
                    <a:pt x="25223" y="12776"/>
                  </a:lnTo>
                  <a:lnTo>
                    <a:pt x="4068" y="42206"/>
                  </a:lnTo>
                  <a:lnTo>
                    <a:pt x="1089" y="52289"/>
                  </a:lnTo>
                  <a:lnTo>
                    <a:pt x="0" y="63312"/>
                  </a:lnTo>
                  <a:lnTo>
                    <a:pt x="8050" y="73257"/>
                  </a:lnTo>
                  <a:lnTo>
                    <a:pt x="11600" y="74086"/>
                  </a:lnTo>
                  <a:lnTo>
                    <a:pt x="22503" y="74618"/>
                  </a:lnTo>
                  <a:lnTo>
                    <a:pt x="24471" y="73603"/>
                  </a:lnTo>
                  <a:lnTo>
                    <a:pt x="25785" y="71869"/>
                  </a:lnTo>
                  <a:lnTo>
                    <a:pt x="26660" y="69654"/>
                  </a:lnTo>
                  <a:lnTo>
                    <a:pt x="28301" y="68177"/>
                  </a:lnTo>
                  <a:lnTo>
                    <a:pt x="38541" y="62985"/>
                  </a:lnTo>
                  <a:lnTo>
                    <a:pt x="51995" y="51069"/>
                  </a:lnTo>
                  <a:lnTo>
                    <a:pt x="54767" y="45527"/>
                  </a:lnTo>
                  <a:lnTo>
                    <a:pt x="55506" y="42568"/>
                  </a:lnTo>
                  <a:lnTo>
                    <a:pt x="64330" y="27067"/>
                  </a:lnTo>
                  <a:lnTo>
                    <a:pt x="66499" y="8515"/>
                  </a:lnTo>
                  <a:lnTo>
                    <a:pt x="66509" y="16314"/>
                  </a:lnTo>
                  <a:lnTo>
                    <a:pt x="73056" y="24949"/>
                  </a:lnTo>
                  <a:lnTo>
                    <a:pt x="74711" y="30744"/>
                  </a:lnTo>
                  <a:lnTo>
                    <a:pt x="78806" y="75014"/>
                  </a:lnTo>
                  <a:lnTo>
                    <a:pt x="91843" y="116917"/>
                  </a:lnTo>
                  <a:lnTo>
                    <a:pt x="95001" y="163497"/>
                  </a:lnTo>
                  <a:lnTo>
                    <a:pt x="95085" y="198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68" name="SMARTInkShape-Group70"/>
          <p:cNvGrpSpPr/>
          <p:nvPr/>
        </p:nvGrpSpPr>
        <p:grpSpPr>
          <a:xfrm>
            <a:off x="2762642" y="1990859"/>
            <a:ext cx="388725" cy="247517"/>
            <a:chOff x="2762642" y="1990859"/>
            <a:chExt cx="388725" cy="247517"/>
          </a:xfrm>
        </p:grpSpPr>
        <p:sp>
          <p:nvSpPr>
            <p:cNvPr id="665" name="SMARTInkShape-593"/>
            <p:cNvSpPr/>
            <p:nvPr>
              <p:custDataLst>
                <p:tags r:id="rId121"/>
              </p:custDataLst>
            </p:nvPr>
          </p:nvSpPr>
          <p:spPr>
            <a:xfrm>
              <a:off x="2857500" y="2066925"/>
              <a:ext cx="28576" cy="171451"/>
            </a:xfrm>
            <a:custGeom>
              <a:avLst/>
              <a:gdLst/>
              <a:ahLst/>
              <a:cxnLst/>
              <a:rect l="0" t="0" r="0" b="0"/>
              <a:pathLst>
                <a:path w="28576" h="171451">
                  <a:moveTo>
                    <a:pt x="28575" y="0"/>
                  </a:moveTo>
                  <a:lnTo>
                    <a:pt x="28575" y="0"/>
                  </a:lnTo>
                  <a:lnTo>
                    <a:pt x="19442" y="0"/>
                  </a:lnTo>
                  <a:lnTo>
                    <a:pt x="18015" y="16246"/>
                  </a:lnTo>
                  <a:lnTo>
                    <a:pt x="12511" y="26569"/>
                  </a:lnTo>
                  <a:lnTo>
                    <a:pt x="9700" y="71646"/>
                  </a:lnTo>
                  <a:lnTo>
                    <a:pt x="9532" y="116611"/>
                  </a:lnTo>
                  <a:lnTo>
                    <a:pt x="9525" y="145892"/>
                  </a:lnTo>
                  <a:lnTo>
                    <a:pt x="6703" y="152330"/>
                  </a:lnTo>
                  <a:lnTo>
                    <a:pt x="2979" y="15871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6" name="SMARTInkShape-594"/>
            <p:cNvSpPr/>
            <p:nvPr>
              <p:custDataLst>
                <p:tags r:id="rId122"/>
              </p:custDataLst>
            </p:nvPr>
          </p:nvSpPr>
          <p:spPr>
            <a:xfrm>
              <a:off x="2762642" y="2000654"/>
              <a:ext cx="228209" cy="66272"/>
            </a:xfrm>
            <a:custGeom>
              <a:avLst/>
              <a:gdLst/>
              <a:ahLst/>
              <a:cxnLst/>
              <a:rect l="0" t="0" r="0" b="0"/>
              <a:pathLst>
                <a:path w="228209" h="66272">
                  <a:moveTo>
                    <a:pt x="9133" y="66271"/>
                  </a:moveTo>
                  <a:lnTo>
                    <a:pt x="9133" y="66271"/>
                  </a:lnTo>
                  <a:lnTo>
                    <a:pt x="9133" y="61215"/>
                  </a:lnTo>
                  <a:lnTo>
                    <a:pt x="8075" y="59725"/>
                  </a:lnTo>
                  <a:lnTo>
                    <a:pt x="6311" y="58732"/>
                  </a:lnTo>
                  <a:lnTo>
                    <a:pt x="0" y="56862"/>
                  </a:lnTo>
                  <a:lnTo>
                    <a:pt x="4781" y="56780"/>
                  </a:lnTo>
                  <a:lnTo>
                    <a:pt x="10021" y="53939"/>
                  </a:lnTo>
                  <a:lnTo>
                    <a:pt x="15878" y="50207"/>
                  </a:lnTo>
                  <a:lnTo>
                    <a:pt x="60315" y="31052"/>
                  </a:lnTo>
                  <a:lnTo>
                    <a:pt x="79096" y="22792"/>
                  </a:lnTo>
                  <a:lnTo>
                    <a:pt x="122581" y="12464"/>
                  </a:lnTo>
                  <a:lnTo>
                    <a:pt x="168160" y="4195"/>
                  </a:lnTo>
                  <a:lnTo>
                    <a:pt x="200951" y="0"/>
                  </a:lnTo>
                  <a:lnTo>
                    <a:pt x="208332" y="2598"/>
                  </a:lnTo>
                  <a:lnTo>
                    <a:pt x="216639" y="7832"/>
                  </a:lnTo>
                  <a:lnTo>
                    <a:pt x="228208" y="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7" name="SMARTInkShape-595"/>
            <p:cNvSpPr/>
            <p:nvPr>
              <p:custDataLst>
                <p:tags r:id="rId123"/>
              </p:custDataLst>
            </p:nvPr>
          </p:nvSpPr>
          <p:spPr>
            <a:xfrm>
              <a:off x="3019471" y="1990859"/>
              <a:ext cx="131896" cy="142693"/>
            </a:xfrm>
            <a:custGeom>
              <a:avLst/>
              <a:gdLst/>
              <a:ahLst/>
              <a:cxnLst/>
              <a:rect l="0" t="0" r="0" b="0"/>
              <a:pathLst>
                <a:path w="131896" h="142693">
                  <a:moveTo>
                    <a:pt x="28529" y="18916"/>
                  </a:moveTo>
                  <a:lnTo>
                    <a:pt x="28529" y="18916"/>
                  </a:lnTo>
                  <a:lnTo>
                    <a:pt x="28529" y="28049"/>
                  </a:lnTo>
                  <a:lnTo>
                    <a:pt x="21983" y="35968"/>
                  </a:lnTo>
                  <a:lnTo>
                    <a:pt x="18828" y="44665"/>
                  </a:lnTo>
                  <a:lnTo>
                    <a:pt x="3893" y="69943"/>
                  </a:lnTo>
                  <a:lnTo>
                    <a:pt x="1121" y="82601"/>
                  </a:lnTo>
                  <a:lnTo>
                    <a:pt x="0" y="116915"/>
                  </a:lnTo>
                  <a:lnTo>
                    <a:pt x="2796" y="123502"/>
                  </a:lnTo>
                  <a:lnTo>
                    <a:pt x="5024" y="126740"/>
                  </a:lnTo>
                  <a:lnTo>
                    <a:pt x="18272" y="136354"/>
                  </a:lnTo>
                  <a:lnTo>
                    <a:pt x="30546" y="140848"/>
                  </a:lnTo>
                  <a:lnTo>
                    <a:pt x="73506" y="142692"/>
                  </a:lnTo>
                  <a:lnTo>
                    <a:pt x="83091" y="139897"/>
                  </a:lnTo>
                  <a:lnTo>
                    <a:pt x="102272" y="127550"/>
                  </a:lnTo>
                  <a:lnTo>
                    <a:pt x="116466" y="123776"/>
                  </a:lnTo>
                  <a:lnTo>
                    <a:pt x="118904" y="121631"/>
                  </a:lnTo>
                  <a:lnTo>
                    <a:pt x="121612" y="116426"/>
                  </a:lnTo>
                  <a:lnTo>
                    <a:pt x="122816" y="110584"/>
                  </a:lnTo>
                  <a:lnTo>
                    <a:pt x="124195" y="108603"/>
                  </a:lnTo>
                  <a:lnTo>
                    <a:pt x="126173" y="107282"/>
                  </a:lnTo>
                  <a:lnTo>
                    <a:pt x="128550" y="106402"/>
                  </a:lnTo>
                  <a:lnTo>
                    <a:pt x="130135" y="104757"/>
                  </a:lnTo>
                  <a:lnTo>
                    <a:pt x="131895" y="100106"/>
                  </a:lnTo>
                  <a:lnTo>
                    <a:pt x="131307" y="97384"/>
                  </a:lnTo>
                  <a:lnTo>
                    <a:pt x="125580" y="85412"/>
                  </a:lnTo>
                  <a:lnTo>
                    <a:pt x="121490" y="73191"/>
                  </a:lnTo>
                  <a:lnTo>
                    <a:pt x="113576" y="58986"/>
                  </a:lnTo>
                  <a:lnTo>
                    <a:pt x="91989" y="29850"/>
                  </a:lnTo>
                  <a:lnTo>
                    <a:pt x="85867" y="14530"/>
                  </a:lnTo>
                  <a:lnTo>
                    <a:pt x="83688" y="12817"/>
                  </a:lnTo>
                  <a:lnTo>
                    <a:pt x="78444" y="9855"/>
                  </a:lnTo>
                  <a:lnTo>
                    <a:pt x="69542" y="3296"/>
                  </a:lnTo>
                  <a:lnTo>
                    <a:pt x="60201" y="882"/>
                  </a:lnTo>
                  <a:lnTo>
                    <a:pt x="49450" y="0"/>
                  </a:lnTo>
                  <a:lnTo>
                    <a:pt x="28529" y="9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71" name="SMARTInkShape-Group71"/>
          <p:cNvGrpSpPr/>
          <p:nvPr/>
        </p:nvGrpSpPr>
        <p:grpSpPr>
          <a:xfrm>
            <a:off x="1838325" y="2162733"/>
            <a:ext cx="142714" cy="285193"/>
            <a:chOff x="1838325" y="2162733"/>
            <a:chExt cx="142714" cy="285193"/>
          </a:xfrm>
        </p:grpSpPr>
        <p:sp>
          <p:nvSpPr>
            <p:cNvPr id="669" name="SMARTInkShape-596"/>
            <p:cNvSpPr/>
            <p:nvPr>
              <p:custDataLst>
                <p:tags r:id="rId119"/>
              </p:custDataLst>
            </p:nvPr>
          </p:nvSpPr>
          <p:spPr>
            <a:xfrm>
              <a:off x="1857375" y="2247900"/>
              <a:ext cx="28575" cy="200026"/>
            </a:xfrm>
            <a:custGeom>
              <a:avLst/>
              <a:gdLst/>
              <a:ahLst/>
              <a:cxnLst/>
              <a:rect l="0" t="0" r="0" b="0"/>
              <a:pathLst>
                <a:path w="28575" h="200026">
                  <a:moveTo>
                    <a:pt x="19050" y="0"/>
                  </a:moveTo>
                  <a:lnTo>
                    <a:pt x="19050" y="0"/>
                  </a:lnTo>
                  <a:lnTo>
                    <a:pt x="28459" y="0"/>
                  </a:lnTo>
                  <a:lnTo>
                    <a:pt x="28574" y="27723"/>
                  </a:lnTo>
                  <a:lnTo>
                    <a:pt x="19933" y="69986"/>
                  </a:lnTo>
                  <a:lnTo>
                    <a:pt x="18069" y="114508"/>
                  </a:lnTo>
                  <a:lnTo>
                    <a:pt x="10118" y="161751"/>
                  </a:lnTo>
                  <a:lnTo>
                    <a:pt x="9535" y="197976"/>
                  </a:lnTo>
                  <a:lnTo>
                    <a:pt x="8474" y="198658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0" name="SMARTInkShape-597"/>
            <p:cNvSpPr/>
            <p:nvPr>
              <p:custDataLst>
                <p:tags r:id="rId120"/>
              </p:custDataLst>
            </p:nvPr>
          </p:nvSpPr>
          <p:spPr>
            <a:xfrm>
              <a:off x="1838325" y="2162733"/>
              <a:ext cx="142714" cy="189894"/>
            </a:xfrm>
            <a:custGeom>
              <a:avLst/>
              <a:gdLst/>
              <a:ahLst/>
              <a:cxnLst/>
              <a:rect l="0" t="0" r="0" b="0"/>
              <a:pathLst>
                <a:path w="142714" h="189894">
                  <a:moveTo>
                    <a:pt x="0" y="123267"/>
                  </a:moveTo>
                  <a:lnTo>
                    <a:pt x="0" y="123267"/>
                  </a:lnTo>
                  <a:lnTo>
                    <a:pt x="0" y="77933"/>
                  </a:lnTo>
                  <a:lnTo>
                    <a:pt x="1058" y="62798"/>
                  </a:lnTo>
                  <a:lnTo>
                    <a:pt x="11759" y="37720"/>
                  </a:lnTo>
                  <a:lnTo>
                    <a:pt x="31881" y="15327"/>
                  </a:lnTo>
                  <a:lnTo>
                    <a:pt x="51022" y="3677"/>
                  </a:lnTo>
                  <a:lnTo>
                    <a:pt x="66092" y="279"/>
                  </a:lnTo>
                  <a:lnTo>
                    <a:pt x="69461" y="0"/>
                  </a:lnTo>
                  <a:lnTo>
                    <a:pt x="76027" y="2512"/>
                  </a:lnTo>
                  <a:lnTo>
                    <a:pt x="82473" y="6098"/>
                  </a:lnTo>
                  <a:lnTo>
                    <a:pt x="92052" y="9175"/>
                  </a:lnTo>
                  <a:lnTo>
                    <a:pt x="107947" y="22112"/>
                  </a:lnTo>
                  <a:lnTo>
                    <a:pt x="111477" y="28215"/>
                  </a:lnTo>
                  <a:lnTo>
                    <a:pt x="114103" y="34455"/>
                  </a:lnTo>
                  <a:lnTo>
                    <a:pt x="138719" y="71587"/>
                  </a:lnTo>
                  <a:lnTo>
                    <a:pt x="141644" y="81731"/>
                  </a:lnTo>
                  <a:lnTo>
                    <a:pt x="142713" y="97833"/>
                  </a:lnTo>
                  <a:lnTo>
                    <a:pt x="139981" y="104202"/>
                  </a:lnTo>
                  <a:lnTo>
                    <a:pt x="111075" y="144168"/>
                  </a:lnTo>
                  <a:lnTo>
                    <a:pt x="73416" y="174033"/>
                  </a:lnTo>
                  <a:lnTo>
                    <a:pt x="69671" y="180402"/>
                  </a:lnTo>
                  <a:lnTo>
                    <a:pt x="68672" y="183582"/>
                  </a:lnTo>
                  <a:lnTo>
                    <a:pt x="66948" y="185702"/>
                  </a:lnTo>
                  <a:lnTo>
                    <a:pt x="57282" y="189893"/>
                  </a:lnTo>
                  <a:lnTo>
                    <a:pt x="57150" y="18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78" name="SMARTInkShape-Group72"/>
          <p:cNvGrpSpPr/>
          <p:nvPr/>
        </p:nvGrpSpPr>
        <p:grpSpPr>
          <a:xfrm>
            <a:off x="2038350" y="2066925"/>
            <a:ext cx="552451" cy="800101"/>
            <a:chOff x="2038350" y="2066925"/>
            <a:chExt cx="552451" cy="800101"/>
          </a:xfrm>
        </p:grpSpPr>
        <p:sp>
          <p:nvSpPr>
            <p:cNvPr id="672" name="SMARTInkShape-598"/>
            <p:cNvSpPr/>
            <p:nvPr>
              <p:custDataLst>
                <p:tags r:id="rId113"/>
              </p:custDataLst>
            </p:nvPr>
          </p:nvSpPr>
          <p:spPr>
            <a:xfrm>
              <a:off x="2343150" y="2552700"/>
              <a:ext cx="238126" cy="314326"/>
            </a:xfrm>
            <a:custGeom>
              <a:avLst/>
              <a:gdLst/>
              <a:ahLst/>
              <a:cxnLst/>
              <a:rect l="0" t="0" r="0" b="0"/>
              <a:pathLst>
                <a:path w="238126" h="314326">
                  <a:moveTo>
                    <a:pt x="238125" y="314325"/>
                  </a:moveTo>
                  <a:lnTo>
                    <a:pt x="238125" y="314325"/>
                  </a:lnTo>
                  <a:lnTo>
                    <a:pt x="233069" y="314325"/>
                  </a:lnTo>
                  <a:lnTo>
                    <a:pt x="231579" y="313267"/>
                  </a:lnTo>
                  <a:lnTo>
                    <a:pt x="230586" y="311503"/>
                  </a:lnTo>
                  <a:lnTo>
                    <a:pt x="229924" y="309268"/>
                  </a:lnTo>
                  <a:lnTo>
                    <a:pt x="228424" y="307779"/>
                  </a:lnTo>
                  <a:lnTo>
                    <a:pt x="223936" y="306124"/>
                  </a:lnTo>
                  <a:lnTo>
                    <a:pt x="222315" y="304624"/>
                  </a:lnTo>
                  <a:lnTo>
                    <a:pt x="220515" y="300136"/>
                  </a:lnTo>
                  <a:lnTo>
                    <a:pt x="218977" y="298515"/>
                  </a:lnTo>
                  <a:lnTo>
                    <a:pt x="205944" y="290645"/>
                  </a:lnTo>
                  <a:lnTo>
                    <a:pt x="174618" y="244515"/>
                  </a:lnTo>
                  <a:lnTo>
                    <a:pt x="141024" y="202768"/>
                  </a:lnTo>
                  <a:lnTo>
                    <a:pt x="114352" y="159922"/>
                  </a:lnTo>
                  <a:lnTo>
                    <a:pt x="83877" y="117358"/>
                  </a:lnTo>
                  <a:lnTo>
                    <a:pt x="57202" y="74209"/>
                  </a:lnTo>
                  <a:lnTo>
                    <a:pt x="25401" y="26855"/>
                  </a:lnTo>
                  <a:lnTo>
                    <a:pt x="21873" y="19696"/>
                  </a:lnTo>
                  <a:lnTo>
                    <a:pt x="20932" y="16306"/>
                  </a:lnTo>
                  <a:lnTo>
                    <a:pt x="19246" y="14046"/>
                  </a:lnTo>
                  <a:lnTo>
                    <a:pt x="17064" y="12539"/>
                  </a:lnTo>
                  <a:lnTo>
                    <a:pt x="14551" y="11534"/>
                  </a:lnTo>
                  <a:lnTo>
                    <a:pt x="12876" y="9806"/>
                  </a:lnTo>
                  <a:lnTo>
                    <a:pt x="9966" y="15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3" name="SMARTInkShape-599"/>
            <p:cNvSpPr/>
            <p:nvPr>
              <p:custDataLst>
                <p:tags r:id="rId114"/>
              </p:custDataLst>
            </p:nvPr>
          </p:nvSpPr>
          <p:spPr>
            <a:xfrm>
              <a:off x="2038350" y="2171880"/>
              <a:ext cx="114301" cy="237946"/>
            </a:xfrm>
            <a:custGeom>
              <a:avLst/>
              <a:gdLst/>
              <a:ahLst/>
              <a:cxnLst/>
              <a:rect l="0" t="0" r="0" b="0"/>
              <a:pathLst>
                <a:path w="114301" h="237946">
                  <a:moveTo>
                    <a:pt x="0" y="95070"/>
                  </a:moveTo>
                  <a:lnTo>
                    <a:pt x="0" y="95070"/>
                  </a:lnTo>
                  <a:lnTo>
                    <a:pt x="5056" y="100126"/>
                  </a:lnTo>
                  <a:lnTo>
                    <a:pt x="7539" y="105431"/>
                  </a:lnTo>
                  <a:lnTo>
                    <a:pt x="9409" y="126869"/>
                  </a:lnTo>
                  <a:lnTo>
                    <a:pt x="6651" y="133192"/>
                  </a:lnTo>
                  <a:lnTo>
                    <a:pt x="4434" y="136360"/>
                  </a:lnTo>
                  <a:lnTo>
                    <a:pt x="1314" y="150931"/>
                  </a:lnTo>
                  <a:lnTo>
                    <a:pt x="7" y="176625"/>
                  </a:lnTo>
                  <a:lnTo>
                    <a:pt x="0" y="132263"/>
                  </a:lnTo>
                  <a:lnTo>
                    <a:pt x="1058" y="101301"/>
                  </a:lnTo>
                  <a:lnTo>
                    <a:pt x="19298" y="56963"/>
                  </a:lnTo>
                  <a:lnTo>
                    <a:pt x="31471" y="37918"/>
                  </a:lnTo>
                  <a:lnTo>
                    <a:pt x="59937" y="6727"/>
                  </a:lnTo>
                  <a:lnTo>
                    <a:pt x="66503" y="2890"/>
                  </a:lnTo>
                  <a:lnTo>
                    <a:pt x="75981" y="224"/>
                  </a:lnTo>
                  <a:lnTo>
                    <a:pt x="80689" y="0"/>
                  </a:lnTo>
                  <a:lnTo>
                    <a:pt x="82368" y="998"/>
                  </a:lnTo>
                  <a:lnTo>
                    <a:pt x="83487" y="2722"/>
                  </a:lnTo>
                  <a:lnTo>
                    <a:pt x="85062" y="10205"/>
                  </a:lnTo>
                  <a:lnTo>
                    <a:pt x="85283" y="13093"/>
                  </a:lnTo>
                  <a:lnTo>
                    <a:pt x="73949" y="57240"/>
                  </a:lnTo>
                  <a:lnTo>
                    <a:pt x="67791" y="69790"/>
                  </a:lnTo>
                  <a:lnTo>
                    <a:pt x="35808" y="111305"/>
                  </a:lnTo>
                  <a:lnTo>
                    <a:pt x="25440" y="120277"/>
                  </a:lnTo>
                  <a:lnTo>
                    <a:pt x="452" y="151740"/>
                  </a:lnTo>
                  <a:lnTo>
                    <a:pt x="22539" y="155036"/>
                  </a:lnTo>
                  <a:lnTo>
                    <a:pt x="36312" y="159757"/>
                  </a:lnTo>
                  <a:lnTo>
                    <a:pt x="53739" y="162542"/>
                  </a:lnTo>
                  <a:lnTo>
                    <a:pt x="60220" y="166685"/>
                  </a:lnTo>
                  <a:lnTo>
                    <a:pt x="63806" y="172054"/>
                  </a:lnTo>
                  <a:lnTo>
                    <a:pt x="64763" y="174968"/>
                  </a:lnTo>
                  <a:lnTo>
                    <a:pt x="71469" y="181028"/>
                  </a:lnTo>
                  <a:lnTo>
                    <a:pt x="98735" y="203416"/>
                  </a:lnTo>
                  <a:lnTo>
                    <a:pt x="102091" y="209546"/>
                  </a:lnTo>
                  <a:lnTo>
                    <a:pt x="104422" y="218722"/>
                  </a:lnTo>
                  <a:lnTo>
                    <a:pt x="104618" y="223404"/>
                  </a:lnTo>
                  <a:lnTo>
                    <a:pt x="105729" y="225076"/>
                  </a:lnTo>
                  <a:lnTo>
                    <a:pt x="107528" y="226191"/>
                  </a:lnTo>
                  <a:lnTo>
                    <a:pt x="109785" y="226934"/>
                  </a:lnTo>
                  <a:lnTo>
                    <a:pt x="111290" y="228488"/>
                  </a:lnTo>
                  <a:lnTo>
                    <a:pt x="114300" y="237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4" name="SMARTInkShape-600"/>
            <p:cNvSpPr/>
            <p:nvPr>
              <p:custDataLst>
                <p:tags r:id="rId115"/>
              </p:custDataLst>
            </p:nvPr>
          </p:nvSpPr>
          <p:spPr>
            <a:xfrm>
              <a:off x="2219325" y="2238375"/>
              <a:ext cx="1" cy="123826"/>
            </a:xfrm>
            <a:custGeom>
              <a:avLst/>
              <a:gdLst/>
              <a:ahLst/>
              <a:cxnLst/>
              <a:rect l="0" t="0" r="0" b="0"/>
              <a:pathLst>
                <a:path w="1" h="123826">
                  <a:moveTo>
                    <a:pt x="0" y="0"/>
                  </a:moveTo>
                  <a:lnTo>
                    <a:pt x="0" y="0"/>
                  </a:lnTo>
                  <a:lnTo>
                    <a:pt x="0" y="45056"/>
                  </a:lnTo>
                  <a:lnTo>
                    <a:pt x="0" y="92483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5" name="SMARTInkShape-601"/>
            <p:cNvSpPr/>
            <p:nvPr>
              <p:custDataLst>
                <p:tags r:id="rId116"/>
              </p:custDataLst>
            </p:nvPr>
          </p:nvSpPr>
          <p:spPr>
            <a:xfrm>
              <a:off x="2295679" y="2219325"/>
              <a:ext cx="103157" cy="123670"/>
            </a:xfrm>
            <a:custGeom>
              <a:avLst/>
              <a:gdLst/>
              <a:ahLst/>
              <a:cxnLst/>
              <a:rect l="0" t="0" r="0" b="0"/>
              <a:pathLst>
                <a:path w="103157" h="123670">
                  <a:moveTo>
                    <a:pt x="37946" y="0"/>
                  </a:moveTo>
                  <a:lnTo>
                    <a:pt x="37946" y="0"/>
                  </a:lnTo>
                  <a:lnTo>
                    <a:pt x="32890" y="0"/>
                  </a:lnTo>
                  <a:lnTo>
                    <a:pt x="27585" y="2822"/>
                  </a:lnTo>
                  <a:lnTo>
                    <a:pt x="24689" y="5056"/>
                  </a:lnTo>
                  <a:lnTo>
                    <a:pt x="21471" y="10361"/>
                  </a:lnTo>
                  <a:lnTo>
                    <a:pt x="18982" y="16246"/>
                  </a:lnTo>
                  <a:lnTo>
                    <a:pt x="3808" y="41504"/>
                  </a:lnTo>
                  <a:lnTo>
                    <a:pt x="1020" y="54160"/>
                  </a:lnTo>
                  <a:lnTo>
                    <a:pt x="0" y="82992"/>
                  </a:lnTo>
                  <a:lnTo>
                    <a:pt x="2737" y="92625"/>
                  </a:lnTo>
                  <a:lnTo>
                    <a:pt x="4948" y="96675"/>
                  </a:lnTo>
                  <a:lnTo>
                    <a:pt x="7481" y="99375"/>
                  </a:lnTo>
                  <a:lnTo>
                    <a:pt x="37968" y="121157"/>
                  </a:lnTo>
                  <a:lnTo>
                    <a:pt x="53824" y="123473"/>
                  </a:lnTo>
                  <a:lnTo>
                    <a:pt x="60172" y="123669"/>
                  </a:lnTo>
                  <a:lnTo>
                    <a:pt x="82366" y="115610"/>
                  </a:lnTo>
                  <a:lnTo>
                    <a:pt x="89678" y="109632"/>
                  </a:lnTo>
                  <a:lnTo>
                    <a:pt x="92688" y="104111"/>
                  </a:lnTo>
                  <a:lnTo>
                    <a:pt x="95084" y="98130"/>
                  </a:lnTo>
                  <a:lnTo>
                    <a:pt x="99677" y="91944"/>
                  </a:lnTo>
                  <a:lnTo>
                    <a:pt x="102423" y="82845"/>
                  </a:lnTo>
                  <a:lnTo>
                    <a:pt x="103156" y="77455"/>
                  </a:lnTo>
                  <a:lnTo>
                    <a:pt x="101148" y="68644"/>
                  </a:lnTo>
                  <a:lnTo>
                    <a:pt x="97786" y="60142"/>
                  </a:lnTo>
                  <a:lnTo>
                    <a:pt x="94835" y="44513"/>
                  </a:lnTo>
                  <a:lnTo>
                    <a:pt x="87728" y="32709"/>
                  </a:lnTo>
                  <a:lnTo>
                    <a:pt x="63306" y="6387"/>
                  </a:lnTo>
                  <a:lnTo>
                    <a:pt x="56978" y="2839"/>
                  </a:lnTo>
                  <a:lnTo>
                    <a:pt x="53809" y="1893"/>
                  </a:lnTo>
                  <a:lnTo>
                    <a:pt x="50638" y="2320"/>
                  </a:lnTo>
                  <a:lnTo>
                    <a:pt x="38141" y="8753"/>
                  </a:lnTo>
                  <a:lnTo>
                    <a:pt x="2842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6" name="SMARTInkShape-602"/>
            <p:cNvSpPr/>
            <p:nvPr>
              <p:custDataLst>
                <p:tags r:id="rId117"/>
              </p:custDataLst>
            </p:nvPr>
          </p:nvSpPr>
          <p:spPr>
            <a:xfrm>
              <a:off x="2438400" y="2152703"/>
              <a:ext cx="152401" cy="219023"/>
            </a:xfrm>
            <a:custGeom>
              <a:avLst/>
              <a:gdLst/>
              <a:ahLst/>
              <a:cxnLst/>
              <a:rect l="0" t="0" r="0" b="0"/>
              <a:pathLst>
                <a:path w="152401" h="219023">
                  <a:moveTo>
                    <a:pt x="0" y="114247"/>
                  </a:moveTo>
                  <a:lnTo>
                    <a:pt x="0" y="114247"/>
                  </a:lnTo>
                  <a:lnTo>
                    <a:pt x="0" y="122448"/>
                  </a:lnTo>
                  <a:lnTo>
                    <a:pt x="6546" y="131115"/>
                  </a:lnTo>
                  <a:lnTo>
                    <a:pt x="8642" y="139941"/>
                  </a:lnTo>
                  <a:lnTo>
                    <a:pt x="9518" y="157727"/>
                  </a:lnTo>
                  <a:lnTo>
                    <a:pt x="9525" y="152619"/>
                  </a:lnTo>
                  <a:lnTo>
                    <a:pt x="2979" y="144796"/>
                  </a:lnTo>
                  <a:lnTo>
                    <a:pt x="1324" y="139113"/>
                  </a:lnTo>
                  <a:lnTo>
                    <a:pt x="11810" y="94929"/>
                  </a:lnTo>
                  <a:lnTo>
                    <a:pt x="31884" y="50731"/>
                  </a:lnTo>
                  <a:lnTo>
                    <a:pt x="69461" y="6854"/>
                  </a:lnTo>
                  <a:lnTo>
                    <a:pt x="76027" y="3017"/>
                  </a:lnTo>
                  <a:lnTo>
                    <a:pt x="88866" y="553"/>
                  </a:lnTo>
                  <a:lnTo>
                    <a:pt x="102891" y="0"/>
                  </a:lnTo>
                  <a:lnTo>
                    <a:pt x="103519" y="1041"/>
                  </a:lnTo>
                  <a:lnTo>
                    <a:pt x="104610" y="18266"/>
                  </a:lnTo>
                  <a:lnTo>
                    <a:pt x="101879" y="26786"/>
                  </a:lnTo>
                  <a:lnTo>
                    <a:pt x="89577" y="51773"/>
                  </a:lnTo>
                  <a:lnTo>
                    <a:pt x="87437" y="63903"/>
                  </a:lnTo>
                  <a:lnTo>
                    <a:pt x="84750" y="69043"/>
                  </a:lnTo>
                  <a:lnTo>
                    <a:pt x="52039" y="110087"/>
                  </a:lnTo>
                  <a:lnTo>
                    <a:pt x="45675" y="123577"/>
                  </a:lnTo>
                  <a:lnTo>
                    <a:pt x="43150" y="126817"/>
                  </a:lnTo>
                  <a:lnTo>
                    <a:pt x="42525" y="131094"/>
                  </a:lnTo>
                  <a:lnTo>
                    <a:pt x="46744" y="154187"/>
                  </a:lnTo>
                  <a:lnTo>
                    <a:pt x="49155" y="156748"/>
                  </a:lnTo>
                  <a:lnTo>
                    <a:pt x="69006" y="166254"/>
                  </a:lnTo>
                  <a:lnTo>
                    <a:pt x="113702" y="199986"/>
                  </a:lnTo>
                  <a:lnTo>
                    <a:pt x="120384" y="205270"/>
                  </a:lnTo>
                  <a:lnTo>
                    <a:pt x="133298" y="211484"/>
                  </a:lnTo>
                  <a:lnTo>
                    <a:pt x="140983" y="217533"/>
                  </a:lnTo>
                  <a:lnTo>
                    <a:pt x="152400" y="219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7" name="SMARTInkShape-603"/>
            <p:cNvSpPr/>
            <p:nvPr>
              <p:custDataLst>
                <p:tags r:id="rId118"/>
              </p:custDataLst>
            </p:nvPr>
          </p:nvSpPr>
          <p:spPr>
            <a:xfrm>
              <a:off x="2305050" y="20669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81" name="SMARTInkShape-Group73"/>
          <p:cNvGrpSpPr/>
          <p:nvPr/>
        </p:nvGrpSpPr>
        <p:grpSpPr>
          <a:xfrm>
            <a:off x="2247900" y="5943620"/>
            <a:ext cx="180976" cy="171431"/>
            <a:chOff x="2247900" y="5943620"/>
            <a:chExt cx="180976" cy="171431"/>
          </a:xfrm>
        </p:grpSpPr>
        <p:sp>
          <p:nvSpPr>
            <p:cNvPr id="679" name="SMARTInkShape-604"/>
            <p:cNvSpPr/>
            <p:nvPr>
              <p:custDataLst>
                <p:tags r:id="rId111"/>
              </p:custDataLst>
            </p:nvPr>
          </p:nvSpPr>
          <p:spPr>
            <a:xfrm>
              <a:off x="2286000" y="5972175"/>
              <a:ext cx="1" cy="142876"/>
            </a:xfrm>
            <a:custGeom>
              <a:avLst/>
              <a:gdLst/>
              <a:ahLst/>
              <a:cxnLst/>
              <a:rect l="0" t="0" r="0" b="0"/>
              <a:pathLst>
                <a:path w="1" h="142876">
                  <a:moveTo>
                    <a:pt x="0" y="0"/>
                  </a:moveTo>
                  <a:lnTo>
                    <a:pt x="0" y="0"/>
                  </a:lnTo>
                  <a:lnTo>
                    <a:pt x="0" y="44659"/>
                  </a:lnTo>
                  <a:lnTo>
                    <a:pt x="0" y="92207"/>
                  </a:lnTo>
                  <a:lnTo>
                    <a:pt x="0" y="139516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0" name="SMARTInkShape-605"/>
            <p:cNvSpPr/>
            <p:nvPr>
              <p:custDataLst>
                <p:tags r:id="rId112"/>
              </p:custDataLst>
            </p:nvPr>
          </p:nvSpPr>
          <p:spPr>
            <a:xfrm>
              <a:off x="2247900" y="5943620"/>
              <a:ext cx="180976" cy="161906"/>
            </a:xfrm>
            <a:custGeom>
              <a:avLst/>
              <a:gdLst/>
              <a:ahLst/>
              <a:cxnLst/>
              <a:rect l="0" t="0" r="0" b="0"/>
              <a:pathLst>
                <a:path w="180976" h="161906">
                  <a:moveTo>
                    <a:pt x="0" y="66655"/>
                  </a:moveTo>
                  <a:lnTo>
                    <a:pt x="0" y="66655"/>
                  </a:lnTo>
                  <a:lnTo>
                    <a:pt x="0" y="44265"/>
                  </a:lnTo>
                  <a:lnTo>
                    <a:pt x="2822" y="38007"/>
                  </a:lnTo>
                  <a:lnTo>
                    <a:pt x="6546" y="31697"/>
                  </a:lnTo>
                  <a:lnTo>
                    <a:pt x="8201" y="25366"/>
                  </a:lnTo>
                  <a:lnTo>
                    <a:pt x="9701" y="23254"/>
                  </a:lnTo>
                  <a:lnTo>
                    <a:pt x="11759" y="21846"/>
                  </a:lnTo>
                  <a:lnTo>
                    <a:pt x="16868" y="19223"/>
                  </a:lnTo>
                  <a:lnTo>
                    <a:pt x="35012" y="3951"/>
                  </a:lnTo>
                  <a:lnTo>
                    <a:pt x="44476" y="1157"/>
                  </a:lnTo>
                  <a:lnTo>
                    <a:pt x="87959" y="0"/>
                  </a:lnTo>
                  <a:lnTo>
                    <a:pt x="98360" y="1047"/>
                  </a:lnTo>
                  <a:lnTo>
                    <a:pt x="130018" y="17314"/>
                  </a:lnTo>
                  <a:lnTo>
                    <a:pt x="146315" y="32137"/>
                  </a:lnTo>
                  <a:lnTo>
                    <a:pt x="149696" y="38261"/>
                  </a:lnTo>
                  <a:lnTo>
                    <a:pt x="151866" y="50816"/>
                  </a:lnTo>
                  <a:lnTo>
                    <a:pt x="149340" y="57146"/>
                  </a:lnTo>
                  <a:lnTo>
                    <a:pt x="145748" y="63487"/>
                  </a:lnTo>
                  <a:lnTo>
                    <a:pt x="144152" y="69833"/>
                  </a:lnTo>
                  <a:lnTo>
                    <a:pt x="142668" y="71949"/>
                  </a:lnTo>
                  <a:lnTo>
                    <a:pt x="140620" y="73358"/>
                  </a:lnTo>
                  <a:lnTo>
                    <a:pt x="96897" y="90320"/>
                  </a:lnTo>
                  <a:lnTo>
                    <a:pt x="83979" y="93775"/>
                  </a:lnTo>
                  <a:lnTo>
                    <a:pt x="56502" y="97861"/>
                  </a:lnTo>
                  <a:lnTo>
                    <a:pt x="39465" y="103847"/>
                  </a:lnTo>
                  <a:lnTo>
                    <a:pt x="28719" y="104745"/>
                  </a:lnTo>
                  <a:lnTo>
                    <a:pt x="28618" y="109808"/>
                  </a:lnTo>
                  <a:lnTo>
                    <a:pt x="29662" y="111300"/>
                  </a:lnTo>
                  <a:lnTo>
                    <a:pt x="31416" y="112293"/>
                  </a:lnTo>
                  <a:lnTo>
                    <a:pt x="44824" y="115076"/>
                  </a:lnTo>
                  <a:lnTo>
                    <a:pt x="55144" y="120749"/>
                  </a:lnTo>
                  <a:lnTo>
                    <a:pt x="102617" y="131291"/>
                  </a:lnTo>
                  <a:lnTo>
                    <a:pt x="110166" y="133482"/>
                  </a:lnTo>
                  <a:lnTo>
                    <a:pt x="123636" y="140690"/>
                  </a:lnTo>
                  <a:lnTo>
                    <a:pt x="126874" y="141412"/>
                  </a:lnTo>
                  <a:lnTo>
                    <a:pt x="169568" y="161476"/>
                  </a:lnTo>
                  <a:lnTo>
                    <a:pt x="180975" y="161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98" name="SMARTInkShape-Group74"/>
          <p:cNvGrpSpPr/>
          <p:nvPr/>
        </p:nvGrpSpPr>
        <p:grpSpPr>
          <a:xfrm>
            <a:off x="2238375" y="5219700"/>
            <a:ext cx="800101" cy="942976"/>
            <a:chOff x="2238375" y="5219700"/>
            <a:chExt cx="800101" cy="942976"/>
          </a:xfrm>
        </p:grpSpPr>
        <p:sp>
          <p:nvSpPr>
            <p:cNvPr id="682" name="SMARTInkShape-606"/>
            <p:cNvSpPr/>
            <p:nvPr>
              <p:custDataLst>
                <p:tags r:id="rId95"/>
              </p:custDataLst>
            </p:nvPr>
          </p:nvSpPr>
          <p:spPr>
            <a:xfrm>
              <a:off x="2314578" y="5219700"/>
              <a:ext cx="95248" cy="180976"/>
            </a:xfrm>
            <a:custGeom>
              <a:avLst/>
              <a:gdLst/>
              <a:ahLst/>
              <a:cxnLst/>
              <a:rect l="0" t="0" r="0" b="0"/>
              <a:pathLst>
                <a:path w="95248" h="180976">
                  <a:moveTo>
                    <a:pt x="38097" y="0"/>
                  </a:moveTo>
                  <a:lnTo>
                    <a:pt x="38097" y="0"/>
                  </a:lnTo>
                  <a:lnTo>
                    <a:pt x="38097" y="22390"/>
                  </a:lnTo>
                  <a:lnTo>
                    <a:pt x="35275" y="28648"/>
                  </a:lnTo>
                  <a:lnTo>
                    <a:pt x="33041" y="31799"/>
                  </a:lnTo>
                  <a:lnTo>
                    <a:pt x="29896" y="46346"/>
                  </a:lnTo>
                  <a:lnTo>
                    <a:pt x="27775" y="63679"/>
                  </a:lnTo>
                  <a:lnTo>
                    <a:pt x="21085" y="86389"/>
                  </a:lnTo>
                  <a:lnTo>
                    <a:pt x="18894" y="97661"/>
                  </a:lnTo>
                  <a:lnTo>
                    <a:pt x="12769" y="111016"/>
                  </a:lnTo>
                  <a:lnTo>
                    <a:pt x="9426" y="126850"/>
                  </a:lnTo>
                  <a:lnTo>
                    <a:pt x="2173" y="142218"/>
                  </a:lnTo>
                  <a:lnTo>
                    <a:pt x="0" y="180416"/>
                  </a:lnTo>
                  <a:lnTo>
                    <a:pt x="44473" y="180975"/>
                  </a:lnTo>
                  <a:lnTo>
                    <a:pt x="50809" y="180975"/>
                  </a:lnTo>
                  <a:lnTo>
                    <a:pt x="57152" y="178153"/>
                  </a:lnTo>
                  <a:lnTo>
                    <a:pt x="64791" y="172774"/>
                  </a:lnTo>
                  <a:lnTo>
                    <a:pt x="73905" y="171712"/>
                  </a:lnTo>
                  <a:lnTo>
                    <a:pt x="9524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3" name="SMARTInkShape-607"/>
            <p:cNvSpPr/>
            <p:nvPr>
              <p:custDataLst>
                <p:tags r:id="rId96"/>
              </p:custDataLst>
            </p:nvPr>
          </p:nvSpPr>
          <p:spPr>
            <a:xfrm>
              <a:off x="2449816" y="5276850"/>
              <a:ext cx="112361" cy="93879"/>
            </a:xfrm>
            <a:custGeom>
              <a:avLst/>
              <a:gdLst/>
              <a:ahLst/>
              <a:cxnLst/>
              <a:rect l="0" t="0" r="0" b="0"/>
              <a:pathLst>
                <a:path w="112361" h="93879">
                  <a:moveTo>
                    <a:pt x="93359" y="0"/>
                  </a:moveTo>
                  <a:lnTo>
                    <a:pt x="93359" y="0"/>
                  </a:lnTo>
                  <a:lnTo>
                    <a:pt x="61478" y="0"/>
                  </a:lnTo>
                  <a:lnTo>
                    <a:pt x="46989" y="5057"/>
                  </a:lnTo>
                  <a:lnTo>
                    <a:pt x="27267" y="19298"/>
                  </a:lnTo>
                  <a:lnTo>
                    <a:pt x="4493" y="41289"/>
                  </a:lnTo>
                  <a:lnTo>
                    <a:pt x="946" y="47631"/>
                  </a:lnTo>
                  <a:lnTo>
                    <a:pt x="0" y="50804"/>
                  </a:lnTo>
                  <a:lnTo>
                    <a:pt x="428" y="52919"/>
                  </a:lnTo>
                  <a:lnTo>
                    <a:pt x="1772" y="54328"/>
                  </a:lnTo>
                  <a:lnTo>
                    <a:pt x="3726" y="55270"/>
                  </a:lnTo>
                  <a:lnTo>
                    <a:pt x="5029" y="56955"/>
                  </a:lnTo>
                  <a:lnTo>
                    <a:pt x="6476" y="61649"/>
                  </a:lnTo>
                  <a:lnTo>
                    <a:pt x="12764" y="67263"/>
                  </a:lnTo>
                  <a:lnTo>
                    <a:pt x="20498" y="73287"/>
                  </a:lnTo>
                  <a:lnTo>
                    <a:pt x="23935" y="79491"/>
                  </a:lnTo>
                  <a:lnTo>
                    <a:pt x="26967" y="81569"/>
                  </a:lnTo>
                  <a:lnTo>
                    <a:pt x="44222" y="84904"/>
                  </a:lnTo>
                  <a:lnTo>
                    <a:pt x="52470" y="86419"/>
                  </a:lnTo>
                  <a:lnTo>
                    <a:pt x="76071" y="93878"/>
                  </a:lnTo>
                  <a:lnTo>
                    <a:pt x="79717" y="93277"/>
                  </a:lnTo>
                  <a:lnTo>
                    <a:pt x="96410" y="86929"/>
                  </a:lnTo>
                  <a:lnTo>
                    <a:pt x="106023" y="86082"/>
                  </a:lnTo>
                  <a:lnTo>
                    <a:pt x="108151" y="84904"/>
                  </a:lnTo>
                  <a:lnTo>
                    <a:pt x="109570" y="83061"/>
                  </a:lnTo>
                  <a:lnTo>
                    <a:pt x="111147" y="78191"/>
                  </a:lnTo>
                  <a:lnTo>
                    <a:pt x="112360" y="58986"/>
                  </a:lnTo>
                  <a:lnTo>
                    <a:pt x="100648" y="28987"/>
                  </a:lnTo>
                  <a:lnTo>
                    <a:pt x="98219" y="25675"/>
                  </a:lnTo>
                  <a:lnTo>
                    <a:pt x="92697" y="21995"/>
                  </a:lnTo>
                  <a:lnTo>
                    <a:pt x="86715" y="19300"/>
                  </a:lnTo>
                  <a:lnTo>
                    <a:pt x="77397" y="12891"/>
                  </a:lnTo>
                  <a:lnTo>
                    <a:pt x="67933" y="9464"/>
                  </a:lnTo>
                  <a:lnTo>
                    <a:pt x="55816" y="431"/>
                  </a:lnTo>
                  <a:lnTo>
                    <a:pt x="457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4" name="SMARTInkShape-608"/>
            <p:cNvSpPr/>
            <p:nvPr>
              <p:custDataLst>
                <p:tags r:id="rId97"/>
              </p:custDataLst>
            </p:nvPr>
          </p:nvSpPr>
          <p:spPr>
            <a:xfrm>
              <a:off x="2638425" y="5248275"/>
              <a:ext cx="180964" cy="121090"/>
            </a:xfrm>
            <a:custGeom>
              <a:avLst/>
              <a:gdLst/>
              <a:ahLst/>
              <a:cxnLst/>
              <a:rect l="0" t="0" r="0" b="0"/>
              <a:pathLst>
                <a:path w="180964" h="121090">
                  <a:moveTo>
                    <a:pt x="0" y="9525"/>
                  </a:moveTo>
                  <a:lnTo>
                    <a:pt x="0" y="9525"/>
                  </a:lnTo>
                  <a:lnTo>
                    <a:pt x="0" y="54184"/>
                  </a:lnTo>
                  <a:lnTo>
                    <a:pt x="0" y="93107"/>
                  </a:lnTo>
                  <a:lnTo>
                    <a:pt x="5644" y="110526"/>
                  </a:lnTo>
                  <a:lnTo>
                    <a:pt x="10113" y="118134"/>
                  </a:lnTo>
                  <a:lnTo>
                    <a:pt x="15209" y="121089"/>
                  </a:lnTo>
                  <a:lnTo>
                    <a:pt x="20723" y="120943"/>
                  </a:lnTo>
                  <a:lnTo>
                    <a:pt x="26515" y="118729"/>
                  </a:lnTo>
                  <a:lnTo>
                    <a:pt x="35773" y="110623"/>
                  </a:lnTo>
                  <a:lnTo>
                    <a:pt x="42357" y="101025"/>
                  </a:lnTo>
                  <a:lnTo>
                    <a:pt x="49407" y="86238"/>
                  </a:lnTo>
                  <a:lnTo>
                    <a:pt x="53709" y="79603"/>
                  </a:lnTo>
                  <a:lnTo>
                    <a:pt x="56697" y="68587"/>
                  </a:lnTo>
                  <a:lnTo>
                    <a:pt x="66555" y="57281"/>
                  </a:lnTo>
                  <a:lnTo>
                    <a:pt x="71696" y="57189"/>
                  </a:lnTo>
                  <a:lnTo>
                    <a:pt x="73197" y="58234"/>
                  </a:lnTo>
                  <a:lnTo>
                    <a:pt x="74198" y="59989"/>
                  </a:lnTo>
                  <a:lnTo>
                    <a:pt x="74866" y="62218"/>
                  </a:lnTo>
                  <a:lnTo>
                    <a:pt x="80861" y="70411"/>
                  </a:lnTo>
                  <a:lnTo>
                    <a:pt x="86385" y="73627"/>
                  </a:lnTo>
                  <a:lnTo>
                    <a:pt x="92368" y="76115"/>
                  </a:lnTo>
                  <a:lnTo>
                    <a:pt x="114317" y="92609"/>
                  </a:lnTo>
                  <a:lnTo>
                    <a:pt x="120657" y="95135"/>
                  </a:lnTo>
                  <a:lnTo>
                    <a:pt x="142876" y="111657"/>
                  </a:lnTo>
                  <a:lnTo>
                    <a:pt x="149225" y="114185"/>
                  </a:lnTo>
                  <a:lnTo>
                    <a:pt x="155575" y="118835"/>
                  </a:lnTo>
                  <a:lnTo>
                    <a:pt x="158750" y="119440"/>
                  </a:lnTo>
                  <a:lnTo>
                    <a:pt x="161925" y="118785"/>
                  </a:lnTo>
                  <a:lnTo>
                    <a:pt x="165100" y="117290"/>
                  </a:lnTo>
                  <a:lnTo>
                    <a:pt x="167217" y="117352"/>
                  </a:lnTo>
                  <a:lnTo>
                    <a:pt x="168628" y="118451"/>
                  </a:lnTo>
                  <a:lnTo>
                    <a:pt x="169568" y="120243"/>
                  </a:lnTo>
                  <a:lnTo>
                    <a:pt x="171254" y="120378"/>
                  </a:lnTo>
                  <a:lnTo>
                    <a:pt x="180534" y="114599"/>
                  </a:lnTo>
                  <a:lnTo>
                    <a:pt x="180963" y="91918"/>
                  </a:lnTo>
                  <a:lnTo>
                    <a:pt x="178148" y="85654"/>
                  </a:lnTo>
                  <a:lnTo>
                    <a:pt x="174427" y="79344"/>
                  </a:lnTo>
                  <a:lnTo>
                    <a:pt x="172038" y="66669"/>
                  </a:lnTo>
                  <a:lnTo>
                    <a:pt x="171566" y="53973"/>
                  </a:lnTo>
                  <a:lnTo>
                    <a:pt x="168680" y="47624"/>
                  </a:lnTo>
                  <a:lnTo>
                    <a:pt x="164927" y="41275"/>
                  </a:lnTo>
                  <a:lnTo>
                    <a:pt x="162518" y="2857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5" name="SMARTInkShape-609"/>
            <p:cNvSpPr/>
            <p:nvPr>
              <p:custDataLst>
                <p:tags r:id="rId98"/>
              </p:custDataLst>
            </p:nvPr>
          </p:nvSpPr>
          <p:spPr>
            <a:xfrm>
              <a:off x="2266950" y="55054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9525" y="44654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6" name="SMARTInkShape-610"/>
            <p:cNvSpPr/>
            <p:nvPr>
              <p:custDataLst>
                <p:tags r:id="rId99"/>
              </p:custDataLst>
            </p:nvPr>
          </p:nvSpPr>
          <p:spPr>
            <a:xfrm>
              <a:off x="2238375" y="5461887"/>
              <a:ext cx="148247" cy="176913"/>
            </a:xfrm>
            <a:custGeom>
              <a:avLst/>
              <a:gdLst/>
              <a:ahLst/>
              <a:cxnLst/>
              <a:rect l="0" t="0" r="0" b="0"/>
              <a:pathLst>
                <a:path w="148247" h="176913">
                  <a:moveTo>
                    <a:pt x="0" y="24513"/>
                  </a:moveTo>
                  <a:lnTo>
                    <a:pt x="0" y="24513"/>
                  </a:lnTo>
                  <a:lnTo>
                    <a:pt x="0" y="16312"/>
                  </a:lnTo>
                  <a:lnTo>
                    <a:pt x="8201" y="6903"/>
                  </a:lnTo>
                  <a:lnTo>
                    <a:pt x="14189" y="5890"/>
                  </a:lnTo>
                  <a:lnTo>
                    <a:pt x="22666" y="5590"/>
                  </a:lnTo>
                  <a:lnTo>
                    <a:pt x="28771" y="2697"/>
                  </a:lnTo>
                  <a:lnTo>
                    <a:pt x="31881" y="444"/>
                  </a:lnTo>
                  <a:lnTo>
                    <a:pt x="35012" y="0"/>
                  </a:lnTo>
                  <a:lnTo>
                    <a:pt x="73203" y="5279"/>
                  </a:lnTo>
                  <a:lnTo>
                    <a:pt x="88835" y="6467"/>
                  </a:lnTo>
                  <a:lnTo>
                    <a:pt x="114110" y="17218"/>
                  </a:lnTo>
                  <a:lnTo>
                    <a:pt x="120566" y="21271"/>
                  </a:lnTo>
                  <a:lnTo>
                    <a:pt x="126963" y="23072"/>
                  </a:lnTo>
                  <a:lnTo>
                    <a:pt x="129092" y="24611"/>
                  </a:lnTo>
                  <a:lnTo>
                    <a:pt x="130511" y="26695"/>
                  </a:lnTo>
                  <a:lnTo>
                    <a:pt x="131457" y="29142"/>
                  </a:lnTo>
                  <a:lnTo>
                    <a:pt x="133147" y="30774"/>
                  </a:lnTo>
                  <a:lnTo>
                    <a:pt x="137846" y="32588"/>
                  </a:lnTo>
                  <a:lnTo>
                    <a:pt x="139522" y="34129"/>
                  </a:lnTo>
                  <a:lnTo>
                    <a:pt x="141385" y="38665"/>
                  </a:lnTo>
                  <a:lnTo>
                    <a:pt x="140823" y="41355"/>
                  </a:lnTo>
                  <a:lnTo>
                    <a:pt x="134543" y="51334"/>
                  </a:lnTo>
                  <a:lnTo>
                    <a:pt x="120197" y="66191"/>
                  </a:lnTo>
                  <a:lnTo>
                    <a:pt x="114099" y="69495"/>
                  </a:lnTo>
                  <a:lnTo>
                    <a:pt x="107860" y="72023"/>
                  </a:lnTo>
                  <a:lnTo>
                    <a:pt x="98398" y="78336"/>
                  </a:lnTo>
                  <a:lnTo>
                    <a:pt x="72827" y="88975"/>
                  </a:lnTo>
                  <a:lnTo>
                    <a:pt x="61207" y="96765"/>
                  </a:lnTo>
                  <a:lnTo>
                    <a:pt x="51061" y="99543"/>
                  </a:lnTo>
                  <a:lnTo>
                    <a:pt x="44566" y="100193"/>
                  </a:lnTo>
                  <a:lnTo>
                    <a:pt x="42411" y="101425"/>
                  </a:lnTo>
                  <a:lnTo>
                    <a:pt x="40974" y="103304"/>
                  </a:lnTo>
                  <a:lnTo>
                    <a:pt x="40016" y="105616"/>
                  </a:lnTo>
                  <a:lnTo>
                    <a:pt x="38319" y="107156"/>
                  </a:lnTo>
                  <a:lnTo>
                    <a:pt x="28706" y="110202"/>
                  </a:lnTo>
                  <a:lnTo>
                    <a:pt x="74921" y="110238"/>
                  </a:lnTo>
                  <a:lnTo>
                    <a:pt x="117594" y="111296"/>
                  </a:lnTo>
                  <a:lnTo>
                    <a:pt x="129269" y="117842"/>
                  </a:lnTo>
                  <a:lnTo>
                    <a:pt x="140874" y="127572"/>
                  </a:lnTo>
                  <a:lnTo>
                    <a:pt x="141986" y="131347"/>
                  </a:lnTo>
                  <a:lnTo>
                    <a:pt x="142282" y="133836"/>
                  </a:lnTo>
                  <a:lnTo>
                    <a:pt x="143538" y="135495"/>
                  </a:lnTo>
                  <a:lnTo>
                    <a:pt x="147756" y="137338"/>
                  </a:lnTo>
                  <a:lnTo>
                    <a:pt x="148246" y="138888"/>
                  </a:lnTo>
                  <a:lnTo>
                    <a:pt x="147514" y="140980"/>
                  </a:lnTo>
                  <a:lnTo>
                    <a:pt x="144937" y="146126"/>
                  </a:lnTo>
                  <a:lnTo>
                    <a:pt x="143791" y="151941"/>
                  </a:lnTo>
                  <a:lnTo>
                    <a:pt x="142428" y="153915"/>
                  </a:lnTo>
                  <a:lnTo>
                    <a:pt x="140460" y="155231"/>
                  </a:lnTo>
                  <a:lnTo>
                    <a:pt x="135452" y="157751"/>
                  </a:lnTo>
                  <a:lnTo>
                    <a:pt x="126682" y="164063"/>
                  </a:lnTo>
                  <a:lnTo>
                    <a:pt x="89774" y="175944"/>
                  </a:lnTo>
                  <a:lnTo>
                    <a:pt x="48183" y="176912"/>
                  </a:lnTo>
                  <a:lnTo>
                    <a:pt x="47625" y="167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7" name="SMARTInkShape-611"/>
            <p:cNvSpPr/>
            <p:nvPr>
              <p:custDataLst>
                <p:tags r:id="rId100"/>
              </p:custDataLst>
            </p:nvPr>
          </p:nvSpPr>
          <p:spPr>
            <a:xfrm>
              <a:off x="2476500" y="5514975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19050" y="0"/>
                  </a:moveTo>
                  <a:lnTo>
                    <a:pt x="19050" y="0"/>
                  </a:lnTo>
                  <a:lnTo>
                    <a:pt x="9917" y="0"/>
                  </a:lnTo>
                  <a:lnTo>
                    <a:pt x="8469" y="34958"/>
                  </a:lnTo>
                  <a:lnTo>
                    <a:pt x="1987" y="4763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8" name="SMARTInkShape-612"/>
            <p:cNvSpPr/>
            <p:nvPr>
              <p:custDataLst>
                <p:tags r:id="rId101"/>
              </p:custDataLst>
            </p:nvPr>
          </p:nvSpPr>
          <p:spPr>
            <a:xfrm>
              <a:off x="2552700" y="5429300"/>
              <a:ext cx="133351" cy="171401"/>
            </a:xfrm>
            <a:custGeom>
              <a:avLst/>
              <a:gdLst/>
              <a:ahLst/>
              <a:cxnLst/>
              <a:rect l="0" t="0" r="0" b="0"/>
              <a:pathLst>
                <a:path w="133351" h="171401">
                  <a:moveTo>
                    <a:pt x="0" y="76150"/>
                  </a:moveTo>
                  <a:lnTo>
                    <a:pt x="0" y="76150"/>
                  </a:lnTo>
                  <a:lnTo>
                    <a:pt x="0" y="113388"/>
                  </a:lnTo>
                  <a:lnTo>
                    <a:pt x="2822" y="121981"/>
                  </a:lnTo>
                  <a:lnTo>
                    <a:pt x="6546" y="129327"/>
                  </a:lnTo>
                  <a:lnTo>
                    <a:pt x="9133" y="145895"/>
                  </a:lnTo>
                  <a:lnTo>
                    <a:pt x="8205" y="148047"/>
                  </a:lnTo>
                  <a:lnTo>
                    <a:pt x="6529" y="149481"/>
                  </a:lnTo>
                  <a:lnTo>
                    <a:pt x="4352" y="150437"/>
                  </a:lnTo>
                  <a:lnTo>
                    <a:pt x="2902" y="152133"/>
                  </a:lnTo>
                  <a:lnTo>
                    <a:pt x="10" y="161836"/>
                  </a:lnTo>
                  <a:lnTo>
                    <a:pt x="0" y="139484"/>
                  </a:lnTo>
                  <a:lnTo>
                    <a:pt x="2822" y="133226"/>
                  </a:lnTo>
                  <a:lnTo>
                    <a:pt x="5057" y="130076"/>
                  </a:lnTo>
                  <a:lnTo>
                    <a:pt x="8201" y="115529"/>
                  </a:lnTo>
                  <a:lnTo>
                    <a:pt x="12173" y="85425"/>
                  </a:lnTo>
                  <a:lnTo>
                    <a:pt x="17692" y="65282"/>
                  </a:lnTo>
                  <a:lnTo>
                    <a:pt x="19840" y="44566"/>
                  </a:lnTo>
                  <a:lnTo>
                    <a:pt x="30793" y="19195"/>
                  </a:lnTo>
                  <a:lnTo>
                    <a:pt x="41713" y="6339"/>
                  </a:lnTo>
                  <a:lnTo>
                    <a:pt x="47820" y="2789"/>
                  </a:lnTo>
                  <a:lnTo>
                    <a:pt x="60363" y="511"/>
                  </a:lnTo>
                  <a:lnTo>
                    <a:pt x="79378" y="0"/>
                  </a:lnTo>
                  <a:lnTo>
                    <a:pt x="85727" y="2794"/>
                  </a:lnTo>
                  <a:lnTo>
                    <a:pt x="88901" y="5021"/>
                  </a:lnTo>
                  <a:lnTo>
                    <a:pt x="92428" y="10318"/>
                  </a:lnTo>
                  <a:lnTo>
                    <a:pt x="95054" y="16199"/>
                  </a:lnTo>
                  <a:lnTo>
                    <a:pt x="101424" y="25461"/>
                  </a:lnTo>
                  <a:lnTo>
                    <a:pt x="103286" y="31749"/>
                  </a:lnTo>
                  <a:lnTo>
                    <a:pt x="102724" y="34908"/>
                  </a:lnTo>
                  <a:lnTo>
                    <a:pt x="97040" y="47581"/>
                  </a:lnTo>
                  <a:lnTo>
                    <a:pt x="96443" y="50754"/>
                  </a:lnTo>
                  <a:lnTo>
                    <a:pt x="94987" y="52869"/>
                  </a:lnTo>
                  <a:lnTo>
                    <a:pt x="92958" y="54278"/>
                  </a:lnTo>
                  <a:lnTo>
                    <a:pt x="72527" y="64333"/>
                  </a:lnTo>
                  <a:lnTo>
                    <a:pt x="47782" y="82905"/>
                  </a:lnTo>
                  <a:lnTo>
                    <a:pt x="22265" y="93714"/>
                  </a:lnTo>
                  <a:lnTo>
                    <a:pt x="11131" y="103270"/>
                  </a:lnTo>
                  <a:lnTo>
                    <a:pt x="20114" y="119464"/>
                  </a:lnTo>
                  <a:lnTo>
                    <a:pt x="25051" y="124076"/>
                  </a:lnTo>
                  <a:lnTo>
                    <a:pt x="64260" y="148249"/>
                  </a:lnTo>
                  <a:lnTo>
                    <a:pt x="83680" y="154362"/>
                  </a:lnTo>
                  <a:lnTo>
                    <a:pt x="104595" y="168754"/>
                  </a:lnTo>
                  <a:lnTo>
                    <a:pt x="121933" y="171245"/>
                  </a:lnTo>
                  <a:lnTo>
                    <a:pt x="133350" y="171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9" name="SMARTInkShape-613"/>
            <p:cNvSpPr/>
            <p:nvPr>
              <p:custDataLst>
                <p:tags r:id="rId102"/>
              </p:custDataLst>
            </p:nvPr>
          </p:nvSpPr>
          <p:spPr>
            <a:xfrm>
              <a:off x="2781300" y="5467350"/>
              <a:ext cx="9492" cy="142876"/>
            </a:xfrm>
            <a:custGeom>
              <a:avLst/>
              <a:gdLst/>
              <a:ahLst/>
              <a:cxnLst/>
              <a:rect l="0" t="0" r="0" b="0"/>
              <a:pathLst>
                <a:path w="9492" h="1428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6546" y="16247"/>
                  </a:lnTo>
                  <a:lnTo>
                    <a:pt x="8937" y="28648"/>
                  </a:lnTo>
                  <a:lnTo>
                    <a:pt x="9491" y="59005"/>
                  </a:lnTo>
                  <a:lnTo>
                    <a:pt x="391" y="103055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0" name="SMARTInkShape-614"/>
            <p:cNvSpPr/>
            <p:nvPr>
              <p:custDataLst>
                <p:tags r:id="rId103"/>
              </p:custDataLst>
            </p:nvPr>
          </p:nvSpPr>
          <p:spPr>
            <a:xfrm>
              <a:off x="2743200" y="5457825"/>
              <a:ext cx="123826" cy="142876"/>
            </a:xfrm>
            <a:custGeom>
              <a:avLst/>
              <a:gdLst/>
              <a:ahLst/>
              <a:cxnLst/>
              <a:rect l="0" t="0" r="0" b="0"/>
              <a:pathLst>
                <a:path w="123826" h="142876">
                  <a:moveTo>
                    <a:pt x="0" y="0"/>
                  </a:moveTo>
                  <a:lnTo>
                    <a:pt x="0" y="0"/>
                  </a:lnTo>
                  <a:lnTo>
                    <a:pt x="44476" y="0"/>
                  </a:lnTo>
                  <a:lnTo>
                    <a:pt x="69851" y="0"/>
                  </a:lnTo>
                  <a:lnTo>
                    <a:pt x="76201" y="2822"/>
                  </a:lnTo>
                  <a:lnTo>
                    <a:pt x="82550" y="6546"/>
                  </a:lnTo>
                  <a:lnTo>
                    <a:pt x="92075" y="9701"/>
                  </a:lnTo>
                  <a:lnTo>
                    <a:pt x="98425" y="14189"/>
                  </a:lnTo>
                  <a:lnTo>
                    <a:pt x="101953" y="19712"/>
                  </a:lnTo>
                  <a:lnTo>
                    <a:pt x="104579" y="25695"/>
                  </a:lnTo>
                  <a:lnTo>
                    <a:pt x="110949" y="35013"/>
                  </a:lnTo>
                  <a:lnTo>
                    <a:pt x="114366" y="44476"/>
                  </a:lnTo>
                  <a:lnTo>
                    <a:pt x="120552" y="53984"/>
                  </a:lnTo>
                  <a:lnTo>
                    <a:pt x="122855" y="63502"/>
                  </a:lnTo>
                  <a:lnTo>
                    <a:pt x="123817" y="110864"/>
                  </a:lnTo>
                  <a:lnTo>
                    <a:pt x="1238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1" name="SMARTInkShape-615"/>
            <p:cNvSpPr/>
            <p:nvPr>
              <p:custDataLst>
                <p:tags r:id="rId104"/>
              </p:custDataLst>
            </p:nvPr>
          </p:nvSpPr>
          <p:spPr>
            <a:xfrm>
              <a:off x="2962275" y="5476875"/>
              <a:ext cx="9526" cy="171451"/>
            </a:xfrm>
            <a:custGeom>
              <a:avLst/>
              <a:gdLst/>
              <a:ahLst/>
              <a:cxnLst/>
              <a:rect l="0" t="0" r="0" b="0"/>
              <a:pathLst>
                <a:path w="9526" h="171451">
                  <a:moveTo>
                    <a:pt x="0" y="0"/>
                  </a:moveTo>
                  <a:lnTo>
                    <a:pt x="0" y="0"/>
                  </a:lnTo>
                  <a:lnTo>
                    <a:pt x="0" y="22390"/>
                  </a:lnTo>
                  <a:lnTo>
                    <a:pt x="2822" y="28648"/>
                  </a:lnTo>
                  <a:lnTo>
                    <a:pt x="5057" y="31799"/>
                  </a:lnTo>
                  <a:lnTo>
                    <a:pt x="8201" y="46346"/>
                  </a:lnTo>
                  <a:lnTo>
                    <a:pt x="9491" y="93449"/>
                  </a:lnTo>
                  <a:lnTo>
                    <a:pt x="9524" y="139353"/>
                  </a:lnTo>
                  <a:lnTo>
                    <a:pt x="952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2" name="SMARTInkShape-616"/>
            <p:cNvSpPr/>
            <p:nvPr>
              <p:custDataLst>
                <p:tags r:id="rId105"/>
              </p:custDataLst>
            </p:nvPr>
          </p:nvSpPr>
          <p:spPr>
            <a:xfrm>
              <a:off x="2867025" y="5543628"/>
              <a:ext cx="171451" cy="9448"/>
            </a:xfrm>
            <a:custGeom>
              <a:avLst/>
              <a:gdLst/>
              <a:ahLst/>
              <a:cxnLst/>
              <a:rect l="0" t="0" r="0" b="0"/>
              <a:pathLst>
                <a:path w="171451" h="9448">
                  <a:moveTo>
                    <a:pt x="0" y="9447"/>
                  </a:moveTo>
                  <a:lnTo>
                    <a:pt x="0" y="9447"/>
                  </a:lnTo>
                  <a:lnTo>
                    <a:pt x="31799" y="9447"/>
                  </a:lnTo>
                  <a:lnTo>
                    <a:pt x="38122" y="6625"/>
                  </a:lnTo>
                  <a:lnTo>
                    <a:pt x="41290" y="4391"/>
                  </a:lnTo>
                  <a:lnTo>
                    <a:pt x="55861" y="1246"/>
                  </a:lnTo>
                  <a:lnTo>
                    <a:pt x="98535" y="0"/>
                  </a:lnTo>
                  <a:lnTo>
                    <a:pt x="129989" y="987"/>
                  </a:lnTo>
                  <a:lnTo>
                    <a:pt x="159603" y="9055"/>
                  </a:lnTo>
                  <a:lnTo>
                    <a:pt x="171450" y="9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3" name="SMARTInkShape-617"/>
            <p:cNvSpPr/>
            <p:nvPr>
              <p:custDataLst>
                <p:tags r:id="rId106"/>
              </p:custDataLst>
            </p:nvPr>
          </p:nvSpPr>
          <p:spPr>
            <a:xfrm>
              <a:off x="2476500" y="5963102"/>
              <a:ext cx="114301" cy="151949"/>
            </a:xfrm>
            <a:custGeom>
              <a:avLst/>
              <a:gdLst/>
              <a:ahLst/>
              <a:cxnLst/>
              <a:rect l="0" t="0" r="0" b="0"/>
              <a:pathLst>
                <a:path w="114301" h="151949">
                  <a:moveTo>
                    <a:pt x="9525" y="47173"/>
                  </a:moveTo>
                  <a:lnTo>
                    <a:pt x="9525" y="47173"/>
                  </a:lnTo>
                  <a:lnTo>
                    <a:pt x="9525" y="93543"/>
                  </a:lnTo>
                  <a:lnTo>
                    <a:pt x="6703" y="102354"/>
                  </a:lnTo>
                  <a:lnTo>
                    <a:pt x="2979" y="109798"/>
                  </a:lnTo>
                  <a:lnTo>
                    <a:pt x="392" y="126433"/>
                  </a:lnTo>
                  <a:lnTo>
                    <a:pt x="1" y="150575"/>
                  </a:lnTo>
                  <a:lnTo>
                    <a:pt x="0" y="137723"/>
                  </a:lnTo>
                  <a:lnTo>
                    <a:pt x="2822" y="132221"/>
                  </a:lnTo>
                  <a:lnTo>
                    <a:pt x="6546" y="126246"/>
                  </a:lnTo>
                  <a:lnTo>
                    <a:pt x="8642" y="115877"/>
                  </a:lnTo>
                  <a:lnTo>
                    <a:pt x="10322" y="99867"/>
                  </a:lnTo>
                  <a:lnTo>
                    <a:pt x="18145" y="69482"/>
                  </a:lnTo>
                  <a:lnTo>
                    <a:pt x="19840" y="53666"/>
                  </a:lnTo>
                  <a:lnTo>
                    <a:pt x="26536" y="35481"/>
                  </a:lnTo>
                  <a:lnTo>
                    <a:pt x="28172" y="16876"/>
                  </a:lnTo>
                  <a:lnTo>
                    <a:pt x="29365" y="14276"/>
                  </a:lnTo>
                  <a:lnTo>
                    <a:pt x="31218" y="12541"/>
                  </a:lnTo>
                  <a:lnTo>
                    <a:pt x="33512" y="11385"/>
                  </a:lnTo>
                  <a:lnTo>
                    <a:pt x="35041" y="9556"/>
                  </a:lnTo>
                  <a:lnTo>
                    <a:pt x="37697" y="1075"/>
                  </a:lnTo>
                  <a:lnTo>
                    <a:pt x="40743" y="226"/>
                  </a:lnTo>
                  <a:lnTo>
                    <a:pt x="43037" y="0"/>
                  </a:lnTo>
                  <a:lnTo>
                    <a:pt x="44566" y="908"/>
                  </a:lnTo>
                  <a:lnTo>
                    <a:pt x="45586" y="2571"/>
                  </a:lnTo>
                  <a:lnTo>
                    <a:pt x="46265" y="4738"/>
                  </a:lnTo>
                  <a:lnTo>
                    <a:pt x="47777" y="6183"/>
                  </a:lnTo>
                  <a:lnTo>
                    <a:pt x="52279" y="7789"/>
                  </a:lnTo>
                  <a:lnTo>
                    <a:pt x="53903" y="10333"/>
                  </a:lnTo>
                  <a:lnTo>
                    <a:pt x="59331" y="26804"/>
                  </a:lnTo>
                  <a:lnTo>
                    <a:pt x="79503" y="55327"/>
                  </a:lnTo>
                  <a:lnTo>
                    <a:pt x="98821" y="102519"/>
                  </a:lnTo>
                  <a:lnTo>
                    <a:pt x="106813" y="122716"/>
                  </a:lnTo>
                  <a:lnTo>
                    <a:pt x="110973" y="129432"/>
                  </a:lnTo>
                  <a:lnTo>
                    <a:pt x="114170" y="141854"/>
                  </a:lnTo>
                  <a:lnTo>
                    <a:pt x="114300" y="151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4" name="SMARTInkShape-618"/>
            <p:cNvSpPr/>
            <p:nvPr>
              <p:custDataLst>
                <p:tags r:id="rId107"/>
              </p:custDataLst>
            </p:nvPr>
          </p:nvSpPr>
          <p:spPr>
            <a:xfrm>
              <a:off x="2466975" y="604837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44476" y="19050"/>
                  </a:lnTo>
                  <a:lnTo>
                    <a:pt x="71107" y="17992"/>
                  </a:lnTo>
                  <a:lnTo>
                    <a:pt x="101514" y="10408"/>
                  </a:lnTo>
                  <a:lnTo>
                    <a:pt x="120469" y="964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5" name="SMARTInkShape-619"/>
            <p:cNvSpPr/>
            <p:nvPr>
              <p:custDataLst>
                <p:tags r:id="rId108"/>
              </p:custDataLst>
            </p:nvPr>
          </p:nvSpPr>
          <p:spPr>
            <a:xfrm>
              <a:off x="2724150" y="5991225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0" y="0"/>
                  </a:moveTo>
                  <a:lnTo>
                    <a:pt x="0" y="0"/>
                  </a:lnTo>
                  <a:lnTo>
                    <a:pt x="0" y="46370"/>
                  </a:lnTo>
                  <a:lnTo>
                    <a:pt x="0" y="92518"/>
                  </a:lnTo>
                  <a:lnTo>
                    <a:pt x="2822" y="102150"/>
                  </a:lnTo>
                  <a:lnTo>
                    <a:pt x="6546" y="109958"/>
                  </a:lnTo>
                  <a:lnTo>
                    <a:pt x="9133" y="126847"/>
                  </a:lnTo>
                  <a:lnTo>
                    <a:pt x="9515" y="142313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6" name="SMARTInkShape-620"/>
            <p:cNvSpPr/>
            <p:nvPr>
              <p:custDataLst>
                <p:tags r:id="rId109"/>
              </p:custDataLst>
            </p:nvPr>
          </p:nvSpPr>
          <p:spPr>
            <a:xfrm>
              <a:off x="2628900" y="5954498"/>
              <a:ext cx="276226" cy="112927"/>
            </a:xfrm>
            <a:custGeom>
              <a:avLst/>
              <a:gdLst/>
              <a:ahLst/>
              <a:cxnLst/>
              <a:rect l="0" t="0" r="0" b="0"/>
              <a:pathLst>
                <a:path w="276226" h="112927">
                  <a:moveTo>
                    <a:pt x="0" y="27202"/>
                  </a:moveTo>
                  <a:lnTo>
                    <a:pt x="0" y="27202"/>
                  </a:lnTo>
                  <a:lnTo>
                    <a:pt x="5057" y="27202"/>
                  </a:lnTo>
                  <a:lnTo>
                    <a:pt x="6546" y="26144"/>
                  </a:lnTo>
                  <a:lnTo>
                    <a:pt x="7539" y="24380"/>
                  </a:lnTo>
                  <a:lnTo>
                    <a:pt x="9133" y="19001"/>
                  </a:lnTo>
                  <a:lnTo>
                    <a:pt x="12173" y="18265"/>
                  </a:lnTo>
                  <a:lnTo>
                    <a:pt x="14465" y="18069"/>
                  </a:lnTo>
                  <a:lnTo>
                    <a:pt x="19834" y="15029"/>
                  </a:lnTo>
                  <a:lnTo>
                    <a:pt x="25749" y="11209"/>
                  </a:lnTo>
                  <a:lnTo>
                    <a:pt x="35028" y="9058"/>
                  </a:lnTo>
                  <a:lnTo>
                    <a:pt x="68530" y="8188"/>
                  </a:lnTo>
                  <a:lnTo>
                    <a:pt x="75613" y="10990"/>
                  </a:lnTo>
                  <a:lnTo>
                    <a:pt x="78984" y="13219"/>
                  </a:lnTo>
                  <a:lnTo>
                    <a:pt x="102737" y="19913"/>
                  </a:lnTo>
                  <a:lnTo>
                    <a:pt x="110219" y="23962"/>
                  </a:lnTo>
                  <a:lnTo>
                    <a:pt x="120382" y="27300"/>
                  </a:lnTo>
                  <a:lnTo>
                    <a:pt x="146040" y="49555"/>
                  </a:lnTo>
                  <a:lnTo>
                    <a:pt x="149573" y="55834"/>
                  </a:lnTo>
                  <a:lnTo>
                    <a:pt x="152202" y="62152"/>
                  </a:lnTo>
                  <a:lnTo>
                    <a:pt x="158574" y="71661"/>
                  </a:lnTo>
                  <a:lnTo>
                    <a:pt x="160932" y="81179"/>
                  </a:lnTo>
                  <a:lnTo>
                    <a:pt x="161484" y="87528"/>
                  </a:lnTo>
                  <a:lnTo>
                    <a:pt x="164551" y="93878"/>
                  </a:lnTo>
                  <a:lnTo>
                    <a:pt x="170087" y="101521"/>
                  </a:lnTo>
                  <a:lnTo>
                    <a:pt x="171450" y="112926"/>
                  </a:lnTo>
                  <a:lnTo>
                    <a:pt x="171450" y="98738"/>
                  </a:lnTo>
                  <a:lnTo>
                    <a:pt x="174272" y="93215"/>
                  </a:lnTo>
                  <a:lnTo>
                    <a:pt x="177996" y="87232"/>
                  </a:lnTo>
                  <a:lnTo>
                    <a:pt x="180387" y="74769"/>
                  </a:lnTo>
                  <a:lnTo>
                    <a:pt x="180859" y="62115"/>
                  </a:lnTo>
                  <a:lnTo>
                    <a:pt x="183746" y="55772"/>
                  </a:lnTo>
                  <a:lnTo>
                    <a:pt x="187498" y="49425"/>
                  </a:lnTo>
                  <a:lnTo>
                    <a:pt x="190669" y="39900"/>
                  </a:lnTo>
                  <a:lnTo>
                    <a:pt x="196783" y="30377"/>
                  </a:lnTo>
                  <a:lnTo>
                    <a:pt x="200123" y="20852"/>
                  </a:lnTo>
                  <a:lnTo>
                    <a:pt x="208100" y="10033"/>
                  </a:lnTo>
                  <a:lnTo>
                    <a:pt x="211728" y="8988"/>
                  </a:lnTo>
                  <a:lnTo>
                    <a:pt x="214177" y="8709"/>
                  </a:lnTo>
                  <a:lnTo>
                    <a:pt x="219720" y="5579"/>
                  </a:lnTo>
                  <a:lnTo>
                    <a:pt x="226846" y="0"/>
                  </a:lnTo>
                  <a:lnTo>
                    <a:pt x="228489" y="601"/>
                  </a:lnTo>
                  <a:lnTo>
                    <a:pt x="235858" y="5444"/>
                  </a:lnTo>
                  <a:lnTo>
                    <a:pt x="247829" y="7617"/>
                  </a:lnTo>
                  <a:lnTo>
                    <a:pt x="250945" y="7795"/>
                  </a:lnTo>
                  <a:lnTo>
                    <a:pt x="257228" y="10816"/>
                  </a:lnTo>
                  <a:lnTo>
                    <a:pt x="276225" y="27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7" name="SMARTInkShape-621"/>
            <p:cNvSpPr/>
            <p:nvPr>
              <p:custDataLst>
                <p:tags r:id="rId110"/>
              </p:custDataLst>
            </p:nvPr>
          </p:nvSpPr>
          <p:spPr>
            <a:xfrm>
              <a:off x="2804759" y="6048375"/>
              <a:ext cx="100367" cy="114301"/>
            </a:xfrm>
            <a:custGeom>
              <a:avLst/>
              <a:gdLst/>
              <a:ahLst/>
              <a:cxnLst/>
              <a:rect l="0" t="0" r="0" b="0"/>
              <a:pathLst>
                <a:path w="100367" h="114301">
                  <a:moveTo>
                    <a:pt x="5116" y="0"/>
                  </a:moveTo>
                  <a:lnTo>
                    <a:pt x="5116" y="0"/>
                  </a:lnTo>
                  <a:lnTo>
                    <a:pt x="52548" y="0"/>
                  </a:lnTo>
                  <a:lnTo>
                    <a:pt x="70336" y="0"/>
                  </a:lnTo>
                  <a:lnTo>
                    <a:pt x="66304" y="0"/>
                  </a:lnTo>
                  <a:lnTo>
                    <a:pt x="64958" y="1058"/>
                  </a:lnTo>
                  <a:lnTo>
                    <a:pt x="63462" y="5057"/>
                  </a:lnTo>
                  <a:lnTo>
                    <a:pt x="62005" y="6546"/>
                  </a:lnTo>
                  <a:lnTo>
                    <a:pt x="52062" y="11759"/>
                  </a:lnTo>
                  <a:lnTo>
                    <a:pt x="46089" y="15810"/>
                  </a:lnTo>
                  <a:lnTo>
                    <a:pt x="36776" y="19148"/>
                  </a:lnTo>
                  <a:lnTo>
                    <a:pt x="11463" y="41403"/>
                  </a:lnTo>
                  <a:lnTo>
                    <a:pt x="7937" y="47682"/>
                  </a:lnTo>
                  <a:lnTo>
                    <a:pt x="6997" y="50838"/>
                  </a:lnTo>
                  <a:lnTo>
                    <a:pt x="5311" y="52942"/>
                  </a:lnTo>
                  <a:lnTo>
                    <a:pt x="617" y="55280"/>
                  </a:lnTo>
                  <a:lnTo>
                    <a:pt x="0" y="56962"/>
                  </a:lnTo>
                  <a:lnTo>
                    <a:pt x="647" y="59141"/>
                  </a:lnTo>
                  <a:lnTo>
                    <a:pt x="3130" y="64385"/>
                  </a:lnTo>
                  <a:lnTo>
                    <a:pt x="5586" y="73287"/>
                  </a:lnTo>
                  <a:lnTo>
                    <a:pt x="18296" y="88935"/>
                  </a:lnTo>
                  <a:lnTo>
                    <a:pt x="24379" y="92442"/>
                  </a:lnTo>
                  <a:lnTo>
                    <a:pt x="41965" y="99752"/>
                  </a:lnTo>
                  <a:lnTo>
                    <a:pt x="59275" y="110329"/>
                  </a:lnTo>
                  <a:lnTo>
                    <a:pt x="90361" y="114197"/>
                  </a:lnTo>
                  <a:lnTo>
                    <a:pt x="10036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13" name="SMARTInkShape-Group75"/>
          <p:cNvGrpSpPr/>
          <p:nvPr/>
        </p:nvGrpSpPr>
        <p:grpSpPr>
          <a:xfrm>
            <a:off x="9507439" y="4400669"/>
            <a:ext cx="2103537" cy="338373"/>
            <a:chOff x="9507439" y="4400669"/>
            <a:chExt cx="2103537" cy="338373"/>
          </a:xfrm>
        </p:grpSpPr>
        <p:sp>
          <p:nvSpPr>
            <p:cNvPr id="699" name="SMARTInkShape-622"/>
            <p:cNvSpPr/>
            <p:nvPr>
              <p:custDataLst>
                <p:tags r:id="rId81"/>
              </p:custDataLst>
            </p:nvPr>
          </p:nvSpPr>
          <p:spPr>
            <a:xfrm>
              <a:off x="9507439" y="4505466"/>
              <a:ext cx="160387" cy="142696"/>
            </a:xfrm>
            <a:custGeom>
              <a:avLst/>
              <a:gdLst/>
              <a:ahLst/>
              <a:cxnLst/>
              <a:rect l="0" t="0" r="0" b="0"/>
              <a:pathLst>
                <a:path w="160387" h="142696">
                  <a:moveTo>
                    <a:pt x="84236" y="18909"/>
                  </a:moveTo>
                  <a:lnTo>
                    <a:pt x="84236" y="18909"/>
                  </a:lnTo>
                  <a:lnTo>
                    <a:pt x="60557" y="18909"/>
                  </a:lnTo>
                  <a:lnTo>
                    <a:pt x="55015" y="21731"/>
                  </a:lnTo>
                  <a:lnTo>
                    <a:pt x="49024" y="25455"/>
                  </a:lnTo>
                  <a:lnTo>
                    <a:pt x="39701" y="28610"/>
                  </a:lnTo>
                  <a:lnTo>
                    <a:pt x="14383" y="50790"/>
                  </a:lnTo>
                  <a:lnTo>
                    <a:pt x="10857" y="59889"/>
                  </a:lnTo>
                  <a:lnTo>
                    <a:pt x="8231" y="69931"/>
                  </a:lnTo>
                  <a:lnTo>
                    <a:pt x="745" y="85001"/>
                  </a:lnTo>
                  <a:lnTo>
                    <a:pt x="0" y="88370"/>
                  </a:lnTo>
                  <a:lnTo>
                    <a:pt x="1995" y="97758"/>
                  </a:lnTo>
                  <a:lnTo>
                    <a:pt x="10327" y="123081"/>
                  </a:lnTo>
                  <a:lnTo>
                    <a:pt x="12739" y="126457"/>
                  </a:lnTo>
                  <a:lnTo>
                    <a:pt x="18240" y="130208"/>
                  </a:lnTo>
                  <a:lnTo>
                    <a:pt x="53083" y="141234"/>
                  </a:lnTo>
                  <a:lnTo>
                    <a:pt x="95462" y="142695"/>
                  </a:lnTo>
                  <a:lnTo>
                    <a:pt x="102631" y="139894"/>
                  </a:lnTo>
                  <a:lnTo>
                    <a:pt x="106024" y="137666"/>
                  </a:lnTo>
                  <a:lnTo>
                    <a:pt x="129818" y="130973"/>
                  </a:lnTo>
                  <a:lnTo>
                    <a:pt x="153966" y="110853"/>
                  </a:lnTo>
                  <a:lnTo>
                    <a:pt x="157560" y="104575"/>
                  </a:lnTo>
                  <a:lnTo>
                    <a:pt x="159869" y="91922"/>
                  </a:lnTo>
                  <a:lnTo>
                    <a:pt x="160386" y="59626"/>
                  </a:lnTo>
                  <a:lnTo>
                    <a:pt x="157592" y="50058"/>
                  </a:lnTo>
                  <a:lnTo>
                    <a:pt x="147175" y="35292"/>
                  </a:lnTo>
                  <a:lnTo>
                    <a:pt x="128379" y="16697"/>
                  </a:lnTo>
                  <a:lnTo>
                    <a:pt x="105655" y="3480"/>
                  </a:lnTo>
                  <a:lnTo>
                    <a:pt x="63737" y="0"/>
                  </a:lnTo>
                  <a:lnTo>
                    <a:pt x="27086" y="9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0" name="SMARTInkShape-623"/>
            <p:cNvSpPr/>
            <p:nvPr>
              <p:custDataLst>
                <p:tags r:id="rId82"/>
              </p:custDataLst>
            </p:nvPr>
          </p:nvSpPr>
          <p:spPr>
            <a:xfrm>
              <a:off x="9725141" y="4495800"/>
              <a:ext cx="95096" cy="131859"/>
            </a:xfrm>
            <a:custGeom>
              <a:avLst/>
              <a:gdLst/>
              <a:ahLst/>
              <a:cxnLst/>
              <a:rect l="0" t="0" r="0" b="0"/>
              <a:pathLst>
                <a:path w="95096" h="131859">
                  <a:moveTo>
                    <a:pt x="18934" y="9525"/>
                  </a:moveTo>
                  <a:lnTo>
                    <a:pt x="18934" y="9525"/>
                  </a:lnTo>
                  <a:lnTo>
                    <a:pt x="13877" y="9525"/>
                  </a:lnTo>
                  <a:lnTo>
                    <a:pt x="12388" y="10583"/>
                  </a:lnTo>
                  <a:lnTo>
                    <a:pt x="11394" y="12347"/>
                  </a:lnTo>
                  <a:lnTo>
                    <a:pt x="9801" y="22782"/>
                  </a:lnTo>
                  <a:lnTo>
                    <a:pt x="8373" y="45541"/>
                  </a:lnTo>
                  <a:lnTo>
                    <a:pt x="1211" y="68530"/>
                  </a:lnTo>
                  <a:lnTo>
                    <a:pt x="0" y="96985"/>
                  </a:lnTo>
                  <a:lnTo>
                    <a:pt x="2758" y="104135"/>
                  </a:lnTo>
                  <a:lnTo>
                    <a:pt x="6453" y="110841"/>
                  </a:lnTo>
                  <a:lnTo>
                    <a:pt x="8095" y="117349"/>
                  </a:lnTo>
                  <a:lnTo>
                    <a:pt x="9592" y="119507"/>
                  </a:lnTo>
                  <a:lnTo>
                    <a:pt x="11648" y="120947"/>
                  </a:lnTo>
                  <a:lnTo>
                    <a:pt x="16754" y="123604"/>
                  </a:lnTo>
                  <a:lnTo>
                    <a:pt x="25579" y="129992"/>
                  </a:lnTo>
                  <a:lnTo>
                    <a:pt x="31764" y="131858"/>
                  </a:lnTo>
                  <a:lnTo>
                    <a:pt x="34896" y="131297"/>
                  </a:lnTo>
                  <a:lnTo>
                    <a:pt x="47526" y="125614"/>
                  </a:lnTo>
                  <a:lnTo>
                    <a:pt x="50696" y="125018"/>
                  </a:lnTo>
                  <a:lnTo>
                    <a:pt x="60213" y="119122"/>
                  </a:lnTo>
                  <a:lnTo>
                    <a:pt x="79259" y="101466"/>
                  </a:lnTo>
                  <a:lnTo>
                    <a:pt x="82787" y="95191"/>
                  </a:lnTo>
                  <a:lnTo>
                    <a:pt x="94141" y="60147"/>
                  </a:lnTo>
                  <a:lnTo>
                    <a:pt x="95095" y="25827"/>
                  </a:lnTo>
                  <a:lnTo>
                    <a:pt x="92295" y="19240"/>
                  </a:lnTo>
                  <a:lnTo>
                    <a:pt x="85725" y="9694"/>
                  </a:lnTo>
                  <a:lnTo>
                    <a:pt x="85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1" name="SMARTInkShape-624"/>
            <p:cNvSpPr/>
            <p:nvPr>
              <p:custDataLst>
                <p:tags r:id="rId83"/>
              </p:custDataLst>
            </p:nvPr>
          </p:nvSpPr>
          <p:spPr>
            <a:xfrm>
              <a:off x="9896475" y="4476750"/>
              <a:ext cx="19028" cy="133351"/>
            </a:xfrm>
            <a:custGeom>
              <a:avLst/>
              <a:gdLst/>
              <a:ahLst/>
              <a:cxnLst/>
              <a:rect l="0" t="0" r="0" b="0"/>
              <a:pathLst>
                <a:path w="19028" h="133351">
                  <a:moveTo>
                    <a:pt x="9525" y="0"/>
                  </a:moveTo>
                  <a:lnTo>
                    <a:pt x="9525" y="0"/>
                  </a:lnTo>
                  <a:lnTo>
                    <a:pt x="17727" y="8201"/>
                  </a:lnTo>
                  <a:lnTo>
                    <a:pt x="19027" y="51880"/>
                  </a:lnTo>
                  <a:lnTo>
                    <a:pt x="17991" y="87936"/>
                  </a:lnTo>
                  <a:lnTo>
                    <a:pt x="10848" y="107405"/>
                  </a:lnTo>
                  <a:lnTo>
                    <a:pt x="8728" y="12054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2" name="SMARTInkShape-625"/>
            <p:cNvSpPr/>
            <p:nvPr>
              <p:custDataLst>
                <p:tags r:id="rId84"/>
              </p:custDataLst>
            </p:nvPr>
          </p:nvSpPr>
          <p:spPr>
            <a:xfrm>
              <a:off x="9839325" y="4457700"/>
              <a:ext cx="200026" cy="28576"/>
            </a:xfrm>
            <a:custGeom>
              <a:avLst/>
              <a:gdLst/>
              <a:ahLst/>
              <a:cxnLst/>
              <a:rect l="0" t="0" r="0" b="0"/>
              <a:pathLst>
                <a:path w="200026" h="28576">
                  <a:moveTo>
                    <a:pt x="0" y="28575"/>
                  </a:moveTo>
                  <a:lnTo>
                    <a:pt x="0" y="28575"/>
                  </a:lnTo>
                  <a:lnTo>
                    <a:pt x="22391" y="28575"/>
                  </a:lnTo>
                  <a:lnTo>
                    <a:pt x="28648" y="25753"/>
                  </a:lnTo>
                  <a:lnTo>
                    <a:pt x="31800" y="23519"/>
                  </a:lnTo>
                  <a:lnTo>
                    <a:pt x="46346" y="20374"/>
                  </a:lnTo>
                  <a:lnTo>
                    <a:pt x="89011" y="18069"/>
                  </a:lnTo>
                  <a:lnTo>
                    <a:pt x="127009" y="10414"/>
                  </a:lnTo>
                  <a:lnTo>
                    <a:pt x="165103" y="854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3" name="SMARTInkShape-626"/>
            <p:cNvSpPr/>
            <p:nvPr>
              <p:custDataLst>
                <p:tags r:id="rId85"/>
              </p:custDataLst>
            </p:nvPr>
          </p:nvSpPr>
          <p:spPr>
            <a:xfrm>
              <a:off x="10229885" y="4486324"/>
              <a:ext cx="171416" cy="161877"/>
            </a:xfrm>
            <a:custGeom>
              <a:avLst/>
              <a:gdLst/>
              <a:ahLst/>
              <a:cxnLst/>
              <a:rect l="0" t="0" r="0" b="0"/>
              <a:pathLst>
                <a:path w="171416" h="161877">
                  <a:moveTo>
                    <a:pt x="9490" y="47576"/>
                  </a:moveTo>
                  <a:lnTo>
                    <a:pt x="9490" y="47576"/>
                  </a:lnTo>
                  <a:lnTo>
                    <a:pt x="9490" y="93094"/>
                  </a:lnTo>
                  <a:lnTo>
                    <a:pt x="9490" y="128159"/>
                  </a:lnTo>
                  <a:lnTo>
                    <a:pt x="8432" y="129873"/>
                  </a:lnTo>
                  <a:lnTo>
                    <a:pt x="6668" y="131015"/>
                  </a:lnTo>
                  <a:lnTo>
                    <a:pt x="0" y="133289"/>
                  </a:lnTo>
                  <a:lnTo>
                    <a:pt x="5031" y="128241"/>
                  </a:lnTo>
                  <a:lnTo>
                    <a:pt x="7509" y="122938"/>
                  </a:lnTo>
                  <a:lnTo>
                    <a:pt x="12297" y="78131"/>
                  </a:lnTo>
                  <a:lnTo>
                    <a:pt x="16029" y="69623"/>
                  </a:lnTo>
                  <a:lnTo>
                    <a:pt x="19189" y="53991"/>
                  </a:lnTo>
                  <a:lnTo>
                    <a:pt x="26379" y="38691"/>
                  </a:lnTo>
                  <a:lnTo>
                    <a:pt x="27100" y="35303"/>
                  </a:lnTo>
                  <a:lnTo>
                    <a:pt x="33170" y="25477"/>
                  </a:lnTo>
                  <a:lnTo>
                    <a:pt x="43644" y="12676"/>
                  </a:lnTo>
                  <a:lnTo>
                    <a:pt x="45837" y="6312"/>
                  </a:lnTo>
                  <a:lnTo>
                    <a:pt x="47480" y="4192"/>
                  </a:lnTo>
                  <a:lnTo>
                    <a:pt x="55638" y="509"/>
                  </a:lnTo>
                  <a:lnTo>
                    <a:pt x="65187" y="0"/>
                  </a:lnTo>
                  <a:lnTo>
                    <a:pt x="71265" y="5022"/>
                  </a:lnTo>
                  <a:lnTo>
                    <a:pt x="73987" y="10319"/>
                  </a:lnTo>
                  <a:lnTo>
                    <a:pt x="74712" y="13213"/>
                  </a:lnTo>
                  <a:lnTo>
                    <a:pt x="82424" y="26520"/>
                  </a:lnTo>
                  <a:lnTo>
                    <a:pt x="85664" y="72899"/>
                  </a:lnTo>
                  <a:lnTo>
                    <a:pt x="85690" y="103353"/>
                  </a:lnTo>
                  <a:lnTo>
                    <a:pt x="85690" y="99263"/>
                  </a:lnTo>
                  <a:lnTo>
                    <a:pt x="86748" y="97909"/>
                  </a:lnTo>
                  <a:lnTo>
                    <a:pt x="90747" y="96404"/>
                  </a:lnTo>
                  <a:lnTo>
                    <a:pt x="92236" y="94945"/>
                  </a:lnTo>
                  <a:lnTo>
                    <a:pt x="93892" y="90501"/>
                  </a:lnTo>
                  <a:lnTo>
                    <a:pt x="96012" y="79025"/>
                  </a:lnTo>
                  <a:lnTo>
                    <a:pt x="101683" y="68653"/>
                  </a:lnTo>
                  <a:lnTo>
                    <a:pt x="104892" y="53704"/>
                  </a:lnTo>
                  <a:lnTo>
                    <a:pt x="112076" y="42101"/>
                  </a:lnTo>
                  <a:lnTo>
                    <a:pt x="129168" y="22253"/>
                  </a:lnTo>
                  <a:lnTo>
                    <a:pt x="131472" y="15860"/>
                  </a:lnTo>
                  <a:lnTo>
                    <a:pt x="133144" y="13732"/>
                  </a:lnTo>
                  <a:lnTo>
                    <a:pt x="141354" y="10036"/>
                  </a:lnTo>
                  <a:lnTo>
                    <a:pt x="150911" y="9526"/>
                  </a:lnTo>
                  <a:lnTo>
                    <a:pt x="151395" y="10567"/>
                  </a:lnTo>
                  <a:lnTo>
                    <a:pt x="151935" y="14547"/>
                  </a:lnTo>
                  <a:lnTo>
                    <a:pt x="154995" y="19844"/>
                  </a:lnTo>
                  <a:lnTo>
                    <a:pt x="158827" y="25725"/>
                  </a:lnTo>
                  <a:lnTo>
                    <a:pt x="162040" y="34987"/>
                  </a:lnTo>
                  <a:lnTo>
                    <a:pt x="168167" y="45492"/>
                  </a:lnTo>
                  <a:lnTo>
                    <a:pt x="171330" y="91941"/>
                  </a:lnTo>
                  <a:lnTo>
                    <a:pt x="171413" y="138477"/>
                  </a:lnTo>
                  <a:lnTo>
                    <a:pt x="171415" y="161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4" name="SMARTInkShape-627"/>
            <p:cNvSpPr/>
            <p:nvPr>
              <p:custDataLst>
                <p:tags r:id="rId86"/>
              </p:custDataLst>
            </p:nvPr>
          </p:nvSpPr>
          <p:spPr>
            <a:xfrm>
              <a:off x="10487025" y="451485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3" y="10361"/>
                  </a:lnTo>
                  <a:lnTo>
                    <a:pt x="2979" y="16247"/>
                  </a:lnTo>
                  <a:lnTo>
                    <a:pt x="882" y="26569"/>
                  </a:lnTo>
                  <a:lnTo>
                    <a:pt x="23" y="70846"/>
                  </a:lnTo>
                  <a:lnTo>
                    <a:pt x="0" y="116218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5" name="SMARTInkShape-628"/>
            <p:cNvSpPr/>
            <p:nvPr>
              <p:custDataLst>
                <p:tags r:id="rId87"/>
              </p:custDataLst>
            </p:nvPr>
          </p:nvSpPr>
          <p:spPr>
            <a:xfrm>
              <a:off x="10563225" y="4476761"/>
              <a:ext cx="199908" cy="262281"/>
            </a:xfrm>
            <a:custGeom>
              <a:avLst/>
              <a:gdLst/>
              <a:ahLst/>
              <a:cxnLst/>
              <a:rect l="0" t="0" r="0" b="0"/>
              <a:pathLst>
                <a:path w="199908" h="262281">
                  <a:moveTo>
                    <a:pt x="0" y="76189"/>
                  </a:moveTo>
                  <a:lnTo>
                    <a:pt x="0" y="76189"/>
                  </a:lnTo>
                  <a:lnTo>
                    <a:pt x="5057" y="76189"/>
                  </a:lnTo>
                  <a:lnTo>
                    <a:pt x="10361" y="73367"/>
                  </a:lnTo>
                  <a:lnTo>
                    <a:pt x="16247" y="69643"/>
                  </a:lnTo>
                  <a:lnTo>
                    <a:pt x="53102" y="57041"/>
                  </a:lnTo>
                  <a:lnTo>
                    <a:pt x="72947" y="40976"/>
                  </a:lnTo>
                  <a:lnTo>
                    <a:pt x="82528" y="32712"/>
                  </a:lnTo>
                  <a:lnTo>
                    <a:pt x="95247" y="26561"/>
                  </a:lnTo>
                  <a:lnTo>
                    <a:pt x="98422" y="24054"/>
                  </a:lnTo>
                  <a:lnTo>
                    <a:pt x="101952" y="18446"/>
                  </a:lnTo>
                  <a:lnTo>
                    <a:pt x="104403" y="9632"/>
                  </a:lnTo>
                  <a:lnTo>
                    <a:pt x="104726" y="1468"/>
                  </a:lnTo>
                  <a:lnTo>
                    <a:pt x="103684" y="975"/>
                  </a:lnTo>
                  <a:lnTo>
                    <a:pt x="76119" y="0"/>
                  </a:lnTo>
                  <a:lnTo>
                    <a:pt x="68050" y="2816"/>
                  </a:lnTo>
                  <a:lnTo>
                    <a:pt x="44531" y="22379"/>
                  </a:lnTo>
                  <a:lnTo>
                    <a:pt x="34949" y="36845"/>
                  </a:lnTo>
                  <a:lnTo>
                    <a:pt x="21285" y="78251"/>
                  </a:lnTo>
                  <a:lnTo>
                    <a:pt x="19492" y="101996"/>
                  </a:lnTo>
                  <a:lnTo>
                    <a:pt x="22070" y="111648"/>
                  </a:lnTo>
                  <a:lnTo>
                    <a:pt x="44568" y="148228"/>
                  </a:lnTo>
                  <a:lnTo>
                    <a:pt x="54009" y="157388"/>
                  </a:lnTo>
                  <a:lnTo>
                    <a:pt x="83741" y="169188"/>
                  </a:lnTo>
                  <a:lnTo>
                    <a:pt x="98034" y="170994"/>
                  </a:lnTo>
                  <a:lnTo>
                    <a:pt x="104601" y="168419"/>
                  </a:lnTo>
                  <a:lnTo>
                    <a:pt x="107834" y="166251"/>
                  </a:lnTo>
                  <a:lnTo>
                    <a:pt x="122497" y="163199"/>
                  </a:lnTo>
                  <a:lnTo>
                    <a:pt x="135190" y="162295"/>
                  </a:lnTo>
                  <a:lnTo>
                    <a:pt x="137752" y="161109"/>
                  </a:lnTo>
                  <a:lnTo>
                    <a:pt x="139460" y="159261"/>
                  </a:lnTo>
                  <a:lnTo>
                    <a:pt x="144686" y="151603"/>
                  </a:lnTo>
                  <a:lnTo>
                    <a:pt x="157930" y="136410"/>
                  </a:lnTo>
                  <a:lnTo>
                    <a:pt x="163959" y="123793"/>
                  </a:lnTo>
                  <a:lnTo>
                    <a:pt x="168120" y="117455"/>
                  </a:lnTo>
                  <a:lnTo>
                    <a:pt x="171522" y="107936"/>
                  </a:lnTo>
                  <a:lnTo>
                    <a:pt x="177703" y="98413"/>
                  </a:lnTo>
                  <a:lnTo>
                    <a:pt x="180005" y="88889"/>
                  </a:lnTo>
                  <a:lnTo>
                    <a:pt x="180975" y="66703"/>
                  </a:lnTo>
                  <a:lnTo>
                    <a:pt x="180975" y="98545"/>
                  </a:lnTo>
                  <a:lnTo>
                    <a:pt x="183798" y="104823"/>
                  </a:lnTo>
                  <a:lnTo>
                    <a:pt x="186032" y="107978"/>
                  </a:lnTo>
                  <a:lnTo>
                    <a:pt x="189177" y="122532"/>
                  </a:lnTo>
                  <a:lnTo>
                    <a:pt x="191481" y="155499"/>
                  </a:lnTo>
                  <a:lnTo>
                    <a:pt x="198692" y="174187"/>
                  </a:lnTo>
                  <a:lnTo>
                    <a:pt x="199907" y="201827"/>
                  </a:lnTo>
                  <a:lnTo>
                    <a:pt x="197151" y="208934"/>
                  </a:lnTo>
                  <a:lnTo>
                    <a:pt x="193456" y="215620"/>
                  </a:lnTo>
                  <a:lnTo>
                    <a:pt x="191084" y="228536"/>
                  </a:lnTo>
                  <a:lnTo>
                    <a:pt x="190502" y="262280"/>
                  </a:lnTo>
                  <a:lnTo>
                    <a:pt x="190500" y="257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6" name="SMARTInkShape-629"/>
            <p:cNvSpPr/>
            <p:nvPr>
              <p:custDataLst>
                <p:tags r:id="rId88"/>
              </p:custDataLst>
            </p:nvPr>
          </p:nvSpPr>
          <p:spPr>
            <a:xfrm>
              <a:off x="10820400" y="4448225"/>
              <a:ext cx="123826" cy="190451"/>
            </a:xfrm>
            <a:custGeom>
              <a:avLst/>
              <a:gdLst/>
              <a:ahLst/>
              <a:cxnLst/>
              <a:rect l="0" t="0" r="0" b="0"/>
              <a:pathLst>
                <a:path w="123826" h="190451">
                  <a:moveTo>
                    <a:pt x="0" y="95200"/>
                  </a:moveTo>
                  <a:lnTo>
                    <a:pt x="0" y="95200"/>
                  </a:lnTo>
                  <a:lnTo>
                    <a:pt x="0" y="140897"/>
                  </a:lnTo>
                  <a:lnTo>
                    <a:pt x="0" y="188215"/>
                  </a:lnTo>
                  <a:lnTo>
                    <a:pt x="0" y="190319"/>
                  </a:lnTo>
                  <a:lnTo>
                    <a:pt x="0" y="144104"/>
                  </a:lnTo>
                  <a:lnTo>
                    <a:pt x="0" y="101439"/>
                  </a:lnTo>
                  <a:lnTo>
                    <a:pt x="1058" y="82467"/>
                  </a:lnTo>
                  <a:lnTo>
                    <a:pt x="9133" y="36756"/>
                  </a:lnTo>
                  <a:lnTo>
                    <a:pt x="12173" y="29361"/>
                  </a:lnTo>
                  <a:lnTo>
                    <a:pt x="15993" y="22546"/>
                  </a:lnTo>
                  <a:lnTo>
                    <a:pt x="19202" y="12760"/>
                  </a:lnTo>
                  <a:lnTo>
                    <a:pt x="23703" y="6349"/>
                  </a:lnTo>
                  <a:lnTo>
                    <a:pt x="29232" y="2794"/>
                  </a:lnTo>
                  <a:lnTo>
                    <a:pt x="41404" y="512"/>
                  </a:lnTo>
                  <a:lnTo>
                    <a:pt x="55280" y="0"/>
                  </a:lnTo>
                  <a:lnTo>
                    <a:pt x="67266" y="7495"/>
                  </a:lnTo>
                  <a:lnTo>
                    <a:pt x="70244" y="8155"/>
                  </a:lnTo>
                  <a:lnTo>
                    <a:pt x="72230" y="9653"/>
                  </a:lnTo>
                  <a:lnTo>
                    <a:pt x="74435" y="14141"/>
                  </a:lnTo>
                  <a:lnTo>
                    <a:pt x="75677" y="22617"/>
                  </a:lnTo>
                  <a:lnTo>
                    <a:pt x="70989" y="36887"/>
                  </a:lnTo>
                  <a:lnTo>
                    <a:pt x="59923" y="53068"/>
                  </a:lnTo>
                  <a:lnTo>
                    <a:pt x="25395" y="97973"/>
                  </a:lnTo>
                  <a:lnTo>
                    <a:pt x="11406" y="112333"/>
                  </a:lnTo>
                  <a:lnTo>
                    <a:pt x="10361" y="116220"/>
                  </a:lnTo>
                  <a:lnTo>
                    <a:pt x="10082" y="118739"/>
                  </a:lnTo>
                  <a:lnTo>
                    <a:pt x="8838" y="120417"/>
                  </a:lnTo>
                  <a:lnTo>
                    <a:pt x="4634" y="122283"/>
                  </a:lnTo>
                  <a:lnTo>
                    <a:pt x="4147" y="122780"/>
                  </a:lnTo>
                  <a:lnTo>
                    <a:pt x="4881" y="123111"/>
                  </a:lnTo>
                  <a:lnTo>
                    <a:pt x="6430" y="123332"/>
                  </a:lnTo>
                  <a:lnTo>
                    <a:pt x="7462" y="124539"/>
                  </a:lnTo>
                  <a:lnTo>
                    <a:pt x="8607" y="128701"/>
                  </a:lnTo>
                  <a:lnTo>
                    <a:pt x="9970" y="130234"/>
                  </a:lnTo>
                  <a:lnTo>
                    <a:pt x="19172" y="134089"/>
                  </a:lnTo>
                  <a:lnTo>
                    <a:pt x="26377" y="139766"/>
                  </a:lnTo>
                  <a:lnTo>
                    <a:pt x="35214" y="142977"/>
                  </a:lnTo>
                  <a:lnTo>
                    <a:pt x="44535" y="149103"/>
                  </a:lnTo>
                  <a:lnTo>
                    <a:pt x="54000" y="152446"/>
                  </a:lnTo>
                  <a:lnTo>
                    <a:pt x="76202" y="168769"/>
                  </a:lnTo>
                  <a:lnTo>
                    <a:pt x="79375" y="169646"/>
                  </a:lnTo>
                  <a:lnTo>
                    <a:pt x="81493" y="171289"/>
                  </a:lnTo>
                  <a:lnTo>
                    <a:pt x="85530" y="177600"/>
                  </a:lnTo>
                  <a:lnTo>
                    <a:pt x="104949" y="188270"/>
                  </a:lnTo>
                  <a:lnTo>
                    <a:pt x="123825" y="190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7" name="SMARTInkShape-630"/>
            <p:cNvSpPr/>
            <p:nvPr>
              <p:custDataLst>
                <p:tags r:id="rId89"/>
              </p:custDataLst>
            </p:nvPr>
          </p:nvSpPr>
          <p:spPr>
            <a:xfrm>
              <a:off x="10963277" y="4448218"/>
              <a:ext cx="95130" cy="160507"/>
            </a:xfrm>
            <a:custGeom>
              <a:avLst/>
              <a:gdLst/>
              <a:ahLst/>
              <a:cxnLst/>
              <a:rect l="0" t="0" r="0" b="0"/>
              <a:pathLst>
                <a:path w="95130" h="160507">
                  <a:moveTo>
                    <a:pt x="19048" y="76157"/>
                  </a:moveTo>
                  <a:lnTo>
                    <a:pt x="19048" y="76157"/>
                  </a:lnTo>
                  <a:lnTo>
                    <a:pt x="19048" y="89414"/>
                  </a:lnTo>
                  <a:lnTo>
                    <a:pt x="16226" y="95455"/>
                  </a:lnTo>
                  <a:lnTo>
                    <a:pt x="12502" y="101667"/>
                  </a:lnTo>
                  <a:lnTo>
                    <a:pt x="10405" y="112173"/>
                  </a:lnTo>
                  <a:lnTo>
                    <a:pt x="9558" y="145616"/>
                  </a:lnTo>
                  <a:lnTo>
                    <a:pt x="8488" y="147863"/>
                  </a:lnTo>
                  <a:lnTo>
                    <a:pt x="6716" y="149361"/>
                  </a:lnTo>
                  <a:lnTo>
                    <a:pt x="1325" y="151765"/>
                  </a:lnTo>
                  <a:lnTo>
                    <a:pt x="589" y="154916"/>
                  </a:lnTo>
                  <a:lnTo>
                    <a:pt x="114" y="160506"/>
                  </a:lnTo>
                  <a:lnTo>
                    <a:pt x="0" y="147657"/>
                  </a:lnTo>
                  <a:lnTo>
                    <a:pt x="2823" y="142154"/>
                  </a:lnTo>
                  <a:lnTo>
                    <a:pt x="6544" y="136180"/>
                  </a:lnTo>
                  <a:lnTo>
                    <a:pt x="8641" y="125809"/>
                  </a:lnTo>
                  <a:lnTo>
                    <a:pt x="10321" y="109801"/>
                  </a:lnTo>
                  <a:lnTo>
                    <a:pt x="21265" y="66557"/>
                  </a:lnTo>
                  <a:lnTo>
                    <a:pt x="26408" y="47560"/>
                  </a:lnTo>
                  <a:lnTo>
                    <a:pt x="30754" y="28525"/>
                  </a:lnTo>
                  <a:lnTo>
                    <a:pt x="37131" y="10932"/>
                  </a:lnTo>
                  <a:lnTo>
                    <a:pt x="38059" y="447"/>
                  </a:lnTo>
                  <a:lnTo>
                    <a:pt x="46295" y="0"/>
                  </a:lnTo>
                  <a:lnTo>
                    <a:pt x="46738" y="1044"/>
                  </a:lnTo>
                  <a:lnTo>
                    <a:pt x="47230" y="5026"/>
                  </a:lnTo>
                  <a:lnTo>
                    <a:pt x="50271" y="10324"/>
                  </a:lnTo>
                  <a:lnTo>
                    <a:pt x="52562" y="13218"/>
                  </a:lnTo>
                  <a:lnTo>
                    <a:pt x="55109" y="22079"/>
                  </a:lnTo>
                  <a:lnTo>
                    <a:pt x="57300" y="32014"/>
                  </a:lnTo>
                  <a:lnTo>
                    <a:pt x="72256" y="61285"/>
                  </a:lnTo>
                  <a:lnTo>
                    <a:pt x="76089" y="78570"/>
                  </a:lnTo>
                  <a:lnTo>
                    <a:pt x="82398" y="91924"/>
                  </a:lnTo>
                  <a:lnTo>
                    <a:pt x="86489" y="119622"/>
                  </a:lnTo>
                  <a:lnTo>
                    <a:pt x="93205" y="133112"/>
                  </a:lnTo>
                  <a:lnTo>
                    <a:pt x="95129" y="142263"/>
                  </a:lnTo>
                  <a:lnTo>
                    <a:pt x="85723" y="142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8" name="SMARTInkShape-631"/>
            <p:cNvSpPr/>
            <p:nvPr>
              <p:custDataLst>
                <p:tags r:id="rId90"/>
              </p:custDataLst>
            </p:nvPr>
          </p:nvSpPr>
          <p:spPr>
            <a:xfrm>
              <a:off x="10944225" y="4543425"/>
              <a:ext cx="104776" cy="18935"/>
            </a:xfrm>
            <a:custGeom>
              <a:avLst/>
              <a:gdLst/>
              <a:ahLst/>
              <a:cxnLst/>
              <a:rect l="0" t="0" r="0" b="0"/>
              <a:pathLst>
                <a:path w="104776" h="18935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6546" y="10583"/>
                  </a:lnTo>
                  <a:lnTo>
                    <a:pt x="7541" y="12347"/>
                  </a:lnTo>
                  <a:lnTo>
                    <a:pt x="8202" y="14581"/>
                  </a:lnTo>
                  <a:lnTo>
                    <a:pt x="9700" y="16071"/>
                  </a:lnTo>
                  <a:lnTo>
                    <a:pt x="14188" y="17726"/>
                  </a:lnTo>
                  <a:lnTo>
                    <a:pt x="31880" y="18934"/>
                  </a:lnTo>
                  <a:lnTo>
                    <a:pt x="76453" y="10109"/>
                  </a:lnTo>
                  <a:lnTo>
                    <a:pt x="91537" y="964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9" name="SMARTInkShape-632"/>
            <p:cNvSpPr/>
            <p:nvPr>
              <p:custDataLst>
                <p:tags r:id="rId91"/>
              </p:custDataLst>
            </p:nvPr>
          </p:nvSpPr>
          <p:spPr>
            <a:xfrm>
              <a:off x="11163300" y="4438650"/>
              <a:ext cx="9526" cy="142876"/>
            </a:xfrm>
            <a:custGeom>
              <a:avLst/>
              <a:gdLst/>
              <a:ahLst/>
              <a:cxnLst/>
              <a:rect l="0" t="0" r="0" b="0"/>
              <a:pathLst>
                <a:path w="9526" h="142876">
                  <a:moveTo>
                    <a:pt x="9525" y="0"/>
                  </a:moveTo>
                  <a:lnTo>
                    <a:pt x="9525" y="0"/>
                  </a:lnTo>
                  <a:lnTo>
                    <a:pt x="9525" y="46370"/>
                  </a:lnTo>
                  <a:lnTo>
                    <a:pt x="9525" y="92517"/>
                  </a:lnTo>
                  <a:lnTo>
                    <a:pt x="9525" y="140033"/>
                  </a:lnTo>
                  <a:lnTo>
                    <a:pt x="9525" y="142709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0" name="SMARTInkShape-633"/>
            <p:cNvSpPr/>
            <p:nvPr>
              <p:custDataLst>
                <p:tags r:id="rId92"/>
              </p:custDataLst>
            </p:nvPr>
          </p:nvSpPr>
          <p:spPr>
            <a:xfrm>
              <a:off x="11087100" y="4400669"/>
              <a:ext cx="133219" cy="142757"/>
            </a:xfrm>
            <a:custGeom>
              <a:avLst/>
              <a:gdLst/>
              <a:ahLst/>
              <a:cxnLst/>
              <a:rect l="0" t="0" r="0" b="0"/>
              <a:pathLst>
                <a:path w="133219" h="142757">
                  <a:moveTo>
                    <a:pt x="0" y="37981"/>
                  </a:moveTo>
                  <a:lnTo>
                    <a:pt x="0" y="37981"/>
                  </a:lnTo>
                  <a:lnTo>
                    <a:pt x="8202" y="29780"/>
                  </a:lnTo>
                  <a:lnTo>
                    <a:pt x="23414" y="22171"/>
                  </a:lnTo>
                  <a:lnTo>
                    <a:pt x="68875" y="10051"/>
                  </a:lnTo>
                  <a:lnTo>
                    <a:pt x="80352" y="8634"/>
                  </a:lnTo>
                  <a:lnTo>
                    <a:pt x="113521" y="486"/>
                  </a:lnTo>
                  <a:lnTo>
                    <a:pt x="121790" y="0"/>
                  </a:lnTo>
                  <a:lnTo>
                    <a:pt x="131848" y="8093"/>
                  </a:lnTo>
                  <a:lnTo>
                    <a:pt x="132683" y="11645"/>
                  </a:lnTo>
                  <a:lnTo>
                    <a:pt x="133218" y="22548"/>
                  </a:lnTo>
                  <a:lnTo>
                    <a:pt x="130470" y="28652"/>
                  </a:lnTo>
                  <a:lnTo>
                    <a:pt x="126778" y="34894"/>
                  </a:lnTo>
                  <a:lnTo>
                    <a:pt x="123641" y="44357"/>
                  </a:lnTo>
                  <a:lnTo>
                    <a:pt x="117539" y="53863"/>
                  </a:lnTo>
                  <a:lnTo>
                    <a:pt x="114201" y="63383"/>
                  </a:lnTo>
                  <a:lnTo>
                    <a:pt x="108038" y="73965"/>
                  </a:lnTo>
                  <a:lnTo>
                    <a:pt x="104801" y="120453"/>
                  </a:lnTo>
                  <a:lnTo>
                    <a:pt x="104787" y="126847"/>
                  </a:lnTo>
                  <a:lnTo>
                    <a:pt x="105842" y="128975"/>
                  </a:lnTo>
                  <a:lnTo>
                    <a:pt x="107601" y="130393"/>
                  </a:lnTo>
                  <a:lnTo>
                    <a:pt x="112382" y="133028"/>
                  </a:lnTo>
                  <a:lnTo>
                    <a:pt x="123825" y="142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1" name="SMARTInkShape-634"/>
            <p:cNvSpPr/>
            <p:nvPr>
              <p:custDataLst>
                <p:tags r:id="rId93"/>
              </p:custDataLst>
            </p:nvPr>
          </p:nvSpPr>
          <p:spPr>
            <a:xfrm>
              <a:off x="11306640" y="4429125"/>
              <a:ext cx="122908" cy="151875"/>
            </a:xfrm>
            <a:custGeom>
              <a:avLst/>
              <a:gdLst/>
              <a:ahLst/>
              <a:cxnLst/>
              <a:rect l="0" t="0" r="0" b="0"/>
              <a:pathLst>
                <a:path w="122908" h="151875">
                  <a:moveTo>
                    <a:pt x="66210" y="28575"/>
                  </a:moveTo>
                  <a:lnTo>
                    <a:pt x="66210" y="28575"/>
                  </a:lnTo>
                  <a:lnTo>
                    <a:pt x="34298" y="28575"/>
                  </a:lnTo>
                  <a:lnTo>
                    <a:pt x="32235" y="29633"/>
                  </a:lnTo>
                  <a:lnTo>
                    <a:pt x="30860" y="31397"/>
                  </a:lnTo>
                  <a:lnTo>
                    <a:pt x="29944" y="33631"/>
                  </a:lnTo>
                  <a:lnTo>
                    <a:pt x="13274" y="47873"/>
                  </a:lnTo>
                  <a:lnTo>
                    <a:pt x="1891" y="74236"/>
                  </a:lnTo>
                  <a:lnTo>
                    <a:pt x="0" y="88512"/>
                  </a:lnTo>
                  <a:lnTo>
                    <a:pt x="2564" y="95077"/>
                  </a:lnTo>
                  <a:lnTo>
                    <a:pt x="21937" y="125666"/>
                  </a:lnTo>
                  <a:lnTo>
                    <a:pt x="28189" y="129935"/>
                  </a:lnTo>
                  <a:lnTo>
                    <a:pt x="34494" y="132890"/>
                  </a:lnTo>
                  <a:lnTo>
                    <a:pt x="60059" y="148405"/>
                  </a:lnTo>
                  <a:lnTo>
                    <a:pt x="75147" y="151611"/>
                  </a:lnTo>
                  <a:lnTo>
                    <a:pt x="78519" y="151874"/>
                  </a:lnTo>
                  <a:lnTo>
                    <a:pt x="106126" y="144153"/>
                  </a:lnTo>
                  <a:lnTo>
                    <a:pt x="108696" y="142669"/>
                  </a:lnTo>
                  <a:lnTo>
                    <a:pt x="110409" y="140621"/>
                  </a:lnTo>
                  <a:lnTo>
                    <a:pt x="113371" y="135523"/>
                  </a:lnTo>
                  <a:lnTo>
                    <a:pt x="118215" y="129730"/>
                  </a:lnTo>
                  <a:lnTo>
                    <a:pt x="121073" y="120805"/>
                  </a:lnTo>
                  <a:lnTo>
                    <a:pt x="122907" y="102885"/>
                  </a:lnTo>
                  <a:lnTo>
                    <a:pt x="115666" y="81550"/>
                  </a:lnTo>
                  <a:lnTo>
                    <a:pt x="100958" y="50668"/>
                  </a:lnTo>
                  <a:lnTo>
                    <a:pt x="91884" y="40864"/>
                  </a:lnTo>
                  <a:lnTo>
                    <a:pt x="45814" y="7560"/>
                  </a:lnTo>
                  <a:lnTo>
                    <a:pt x="37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2" name="SMARTInkShape-635"/>
            <p:cNvSpPr/>
            <p:nvPr>
              <p:custDataLst>
                <p:tags r:id="rId94"/>
              </p:custDataLst>
            </p:nvPr>
          </p:nvSpPr>
          <p:spPr>
            <a:xfrm>
              <a:off x="11439525" y="4410075"/>
              <a:ext cx="171451" cy="180937"/>
            </a:xfrm>
            <a:custGeom>
              <a:avLst/>
              <a:gdLst/>
              <a:ahLst/>
              <a:cxnLst/>
              <a:rect l="0" t="0" r="0" b="0"/>
              <a:pathLst>
                <a:path w="171451" h="180937">
                  <a:moveTo>
                    <a:pt x="0" y="66675"/>
                  </a:moveTo>
                  <a:lnTo>
                    <a:pt x="0" y="66675"/>
                  </a:lnTo>
                  <a:lnTo>
                    <a:pt x="0" y="89341"/>
                  </a:lnTo>
                  <a:lnTo>
                    <a:pt x="2823" y="95446"/>
                  </a:lnTo>
                  <a:lnTo>
                    <a:pt x="6546" y="101688"/>
                  </a:lnTo>
                  <a:lnTo>
                    <a:pt x="8937" y="114317"/>
                  </a:lnTo>
                  <a:lnTo>
                    <a:pt x="9523" y="123810"/>
                  </a:lnTo>
                  <a:lnTo>
                    <a:pt x="4468" y="123821"/>
                  </a:lnTo>
                  <a:lnTo>
                    <a:pt x="4037" y="122764"/>
                  </a:lnTo>
                  <a:lnTo>
                    <a:pt x="8127" y="113464"/>
                  </a:lnTo>
                  <a:lnTo>
                    <a:pt x="10567" y="79366"/>
                  </a:lnTo>
                  <a:lnTo>
                    <a:pt x="17061" y="66673"/>
                  </a:lnTo>
                  <a:lnTo>
                    <a:pt x="17723" y="63499"/>
                  </a:lnTo>
                  <a:lnTo>
                    <a:pt x="27615" y="47821"/>
                  </a:lnTo>
                  <a:lnTo>
                    <a:pt x="28149" y="43126"/>
                  </a:lnTo>
                  <a:lnTo>
                    <a:pt x="29349" y="41451"/>
                  </a:lnTo>
                  <a:lnTo>
                    <a:pt x="31206" y="40334"/>
                  </a:lnTo>
                  <a:lnTo>
                    <a:pt x="37697" y="38231"/>
                  </a:lnTo>
                  <a:lnTo>
                    <a:pt x="51321" y="38111"/>
                  </a:lnTo>
                  <a:lnTo>
                    <a:pt x="57384" y="40927"/>
                  </a:lnTo>
                  <a:lnTo>
                    <a:pt x="63603" y="44648"/>
                  </a:lnTo>
                  <a:lnTo>
                    <a:pt x="73056" y="47801"/>
                  </a:lnTo>
                  <a:lnTo>
                    <a:pt x="79389" y="52289"/>
                  </a:lnTo>
                  <a:lnTo>
                    <a:pt x="114300" y="97915"/>
                  </a:lnTo>
                  <a:lnTo>
                    <a:pt x="133350" y="123223"/>
                  </a:lnTo>
                  <a:lnTo>
                    <a:pt x="142875" y="135994"/>
                  </a:lnTo>
                  <a:lnTo>
                    <a:pt x="161925" y="161321"/>
                  </a:lnTo>
                  <a:lnTo>
                    <a:pt x="169569" y="169449"/>
                  </a:lnTo>
                  <a:lnTo>
                    <a:pt x="170614" y="173383"/>
                  </a:lnTo>
                  <a:lnTo>
                    <a:pt x="171447" y="180936"/>
                  </a:lnTo>
                  <a:lnTo>
                    <a:pt x="171450" y="135641"/>
                  </a:lnTo>
                  <a:lnTo>
                    <a:pt x="171450" y="91087"/>
                  </a:lnTo>
                  <a:lnTo>
                    <a:pt x="170392" y="73790"/>
                  </a:lnTo>
                  <a:lnTo>
                    <a:pt x="154560" y="2780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20" name="SMARTInkShape-Group76"/>
          <p:cNvGrpSpPr/>
          <p:nvPr/>
        </p:nvGrpSpPr>
        <p:grpSpPr>
          <a:xfrm>
            <a:off x="10582275" y="3857744"/>
            <a:ext cx="352424" cy="209303"/>
            <a:chOff x="10582275" y="3857744"/>
            <a:chExt cx="352424" cy="209303"/>
          </a:xfrm>
        </p:grpSpPr>
        <p:sp>
          <p:nvSpPr>
            <p:cNvPr id="714" name="SMARTInkShape-636"/>
            <p:cNvSpPr/>
            <p:nvPr>
              <p:custDataLst>
                <p:tags r:id="rId75"/>
              </p:custDataLst>
            </p:nvPr>
          </p:nvSpPr>
          <p:spPr>
            <a:xfrm>
              <a:off x="10610861" y="3924300"/>
              <a:ext cx="19040" cy="123347"/>
            </a:xfrm>
            <a:custGeom>
              <a:avLst/>
              <a:gdLst/>
              <a:ahLst/>
              <a:cxnLst/>
              <a:rect l="0" t="0" r="0" b="0"/>
              <a:pathLst>
                <a:path w="19040" h="123347">
                  <a:moveTo>
                    <a:pt x="19039" y="0"/>
                  </a:moveTo>
                  <a:lnTo>
                    <a:pt x="19039" y="0"/>
                  </a:lnTo>
                  <a:lnTo>
                    <a:pt x="19039" y="5057"/>
                  </a:lnTo>
                  <a:lnTo>
                    <a:pt x="16217" y="10361"/>
                  </a:lnTo>
                  <a:lnTo>
                    <a:pt x="13982" y="13257"/>
                  </a:lnTo>
                  <a:lnTo>
                    <a:pt x="11500" y="22120"/>
                  </a:lnTo>
                  <a:lnTo>
                    <a:pt x="8717" y="50146"/>
                  </a:lnTo>
                  <a:lnTo>
                    <a:pt x="2028" y="68741"/>
                  </a:lnTo>
                  <a:lnTo>
                    <a:pt x="5" y="115640"/>
                  </a:lnTo>
                  <a:lnTo>
                    <a:pt x="0" y="118368"/>
                  </a:lnTo>
                  <a:lnTo>
                    <a:pt x="1054" y="120187"/>
                  </a:lnTo>
                  <a:lnTo>
                    <a:pt x="2815" y="121400"/>
                  </a:lnTo>
                  <a:lnTo>
                    <a:pt x="8191" y="123346"/>
                  </a:lnTo>
                  <a:lnTo>
                    <a:pt x="8633" y="122447"/>
                  </a:lnTo>
                  <a:lnTo>
                    <a:pt x="9514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5" name="SMARTInkShape-637"/>
            <p:cNvSpPr/>
            <p:nvPr>
              <p:custDataLst>
                <p:tags r:id="rId76"/>
              </p:custDataLst>
            </p:nvPr>
          </p:nvSpPr>
          <p:spPr>
            <a:xfrm>
              <a:off x="10601325" y="3857744"/>
              <a:ext cx="123826" cy="37982"/>
            </a:xfrm>
            <a:custGeom>
              <a:avLst/>
              <a:gdLst/>
              <a:ahLst/>
              <a:cxnLst/>
              <a:rect l="0" t="0" r="0" b="0"/>
              <a:pathLst>
                <a:path w="123826" h="37982">
                  <a:moveTo>
                    <a:pt x="0" y="37981"/>
                  </a:moveTo>
                  <a:lnTo>
                    <a:pt x="0" y="37981"/>
                  </a:lnTo>
                  <a:lnTo>
                    <a:pt x="8202" y="37981"/>
                  </a:lnTo>
                  <a:lnTo>
                    <a:pt x="16867" y="31435"/>
                  </a:lnTo>
                  <a:lnTo>
                    <a:pt x="56579" y="16749"/>
                  </a:lnTo>
                  <a:lnTo>
                    <a:pt x="59944" y="14301"/>
                  </a:lnTo>
                  <a:lnTo>
                    <a:pt x="69328" y="11581"/>
                  </a:lnTo>
                  <a:lnTo>
                    <a:pt x="97470" y="6775"/>
                  </a:lnTo>
                  <a:lnTo>
                    <a:pt x="113142" y="789"/>
                  </a:lnTo>
                  <a:lnTo>
                    <a:pt x="122209" y="0"/>
                  </a:lnTo>
                  <a:lnTo>
                    <a:pt x="122748" y="1019"/>
                  </a:lnTo>
                  <a:lnTo>
                    <a:pt x="123825" y="9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6" name="SMARTInkShape-638"/>
            <p:cNvSpPr/>
            <p:nvPr>
              <p:custDataLst>
                <p:tags r:id="rId77"/>
              </p:custDataLst>
            </p:nvPr>
          </p:nvSpPr>
          <p:spPr>
            <a:xfrm>
              <a:off x="10582275" y="394335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31880" y="19050"/>
                  </a:lnTo>
                  <a:lnTo>
                    <a:pt x="76453" y="7291"/>
                  </a:lnTo>
                  <a:lnTo>
                    <a:pt x="95326" y="2160"/>
                  </a:lnTo>
                  <a:lnTo>
                    <a:pt x="142041" y="56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7" name="SMARTInkShape-639"/>
            <p:cNvSpPr/>
            <p:nvPr>
              <p:custDataLst>
                <p:tags r:id="rId78"/>
              </p:custDataLst>
            </p:nvPr>
          </p:nvSpPr>
          <p:spPr>
            <a:xfrm>
              <a:off x="10582275" y="4038600"/>
              <a:ext cx="142876" cy="28447"/>
            </a:xfrm>
            <a:custGeom>
              <a:avLst/>
              <a:gdLst/>
              <a:ahLst/>
              <a:cxnLst/>
              <a:rect l="0" t="0" r="0" b="0"/>
              <a:pathLst>
                <a:path w="142876" h="28447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41" y="2822"/>
                  </a:lnTo>
                  <a:lnTo>
                    <a:pt x="8202" y="5056"/>
                  </a:lnTo>
                  <a:lnTo>
                    <a:pt x="14188" y="13257"/>
                  </a:lnTo>
                  <a:lnTo>
                    <a:pt x="19712" y="16475"/>
                  </a:lnTo>
                  <a:lnTo>
                    <a:pt x="59401" y="27920"/>
                  </a:lnTo>
                  <a:lnTo>
                    <a:pt x="82995" y="28446"/>
                  </a:lnTo>
                  <a:lnTo>
                    <a:pt x="92625" y="25695"/>
                  </a:lnTo>
                  <a:lnTo>
                    <a:pt x="101490" y="22003"/>
                  </a:lnTo>
                  <a:lnTo>
                    <a:pt x="1428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8" name="SMARTInkShape-640"/>
            <p:cNvSpPr/>
            <p:nvPr>
              <p:custDataLst>
                <p:tags r:id="rId79"/>
              </p:custDataLst>
            </p:nvPr>
          </p:nvSpPr>
          <p:spPr>
            <a:xfrm>
              <a:off x="10782300" y="3858077"/>
              <a:ext cx="152399" cy="180524"/>
            </a:xfrm>
            <a:custGeom>
              <a:avLst/>
              <a:gdLst/>
              <a:ahLst/>
              <a:cxnLst/>
              <a:rect l="0" t="0" r="0" b="0"/>
              <a:pathLst>
                <a:path w="152399" h="180524">
                  <a:moveTo>
                    <a:pt x="28575" y="66223"/>
                  </a:moveTo>
                  <a:lnTo>
                    <a:pt x="28575" y="66223"/>
                  </a:lnTo>
                  <a:lnTo>
                    <a:pt x="28575" y="79480"/>
                  </a:lnTo>
                  <a:lnTo>
                    <a:pt x="25753" y="85521"/>
                  </a:lnTo>
                  <a:lnTo>
                    <a:pt x="22029" y="91733"/>
                  </a:lnTo>
                  <a:lnTo>
                    <a:pt x="10164" y="132311"/>
                  </a:lnTo>
                  <a:lnTo>
                    <a:pt x="9951" y="135682"/>
                  </a:lnTo>
                  <a:lnTo>
                    <a:pt x="6894" y="142249"/>
                  </a:lnTo>
                  <a:lnTo>
                    <a:pt x="3063" y="148696"/>
                  </a:lnTo>
                  <a:lnTo>
                    <a:pt x="2" y="161458"/>
                  </a:lnTo>
                  <a:lnTo>
                    <a:pt x="0" y="148214"/>
                  </a:lnTo>
                  <a:lnTo>
                    <a:pt x="2823" y="142175"/>
                  </a:lnTo>
                  <a:lnTo>
                    <a:pt x="6546" y="135963"/>
                  </a:lnTo>
                  <a:lnTo>
                    <a:pt x="19149" y="92307"/>
                  </a:lnTo>
                  <a:lnTo>
                    <a:pt x="25312" y="79008"/>
                  </a:lnTo>
                  <a:lnTo>
                    <a:pt x="28666" y="63191"/>
                  </a:lnTo>
                  <a:lnTo>
                    <a:pt x="35893" y="51331"/>
                  </a:lnTo>
                  <a:lnTo>
                    <a:pt x="41706" y="44435"/>
                  </a:lnTo>
                  <a:lnTo>
                    <a:pt x="44994" y="35020"/>
                  </a:lnTo>
                  <a:lnTo>
                    <a:pt x="47513" y="24838"/>
                  </a:lnTo>
                  <a:lnTo>
                    <a:pt x="52162" y="16785"/>
                  </a:lnTo>
                  <a:lnTo>
                    <a:pt x="57755" y="12501"/>
                  </a:lnTo>
                  <a:lnTo>
                    <a:pt x="63770" y="9538"/>
                  </a:lnTo>
                  <a:lnTo>
                    <a:pt x="74355" y="1073"/>
                  </a:lnTo>
                  <a:lnTo>
                    <a:pt x="80710" y="0"/>
                  </a:lnTo>
                  <a:lnTo>
                    <a:pt x="86318" y="2571"/>
                  </a:lnTo>
                  <a:lnTo>
                    <a:pt x="89295" y="4738"/>
                  </a:lnTo>
                  <a:lnTo>
                    <a:pt x="92604" y="9969"/>
                  </a:lnTo>
                  <a:lnTo>
                    <a:pt x="95132" y="15821"/>
                  </a:lnTo>
                  <a:lnTo>
                    <a:pt x="110335" y="35566"/>
                  </a:lnTo>
                  <a:lnTo>
                    <a:pt x="116339" y="54719"/>
                  </a:lnTo>
                  <a:lnTo>
                    <a:pt x="118836" y="58553"/>
                  </a:lnTo>
                  <a:lnTo>
                    <a:pt x="136953" y="102603"/>
                  </a:lnTo>
                  <a:lnTo>
                    <a:pt x="141120" y="115573"/>
                  </a:lnTo>
                  <a:lnTo>
                    <a:pt x="143588" y="135982"/>
                  </a:lnTo>
                  <a:lnTo>
                    <a:pt x="151030" y="154693"/>
                  </a:lnTo>
                  <a:lnTo>
                    <a:pt x="152398" y="180392"/>
                  </a:lnTo>
                  <a:lnTo>
                    <a:pt x="142875" y="180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9" name="SMARTInkShape-641"/>
            <p:cNvSpPr/>
            <p:nvPr>
              <p:custDataLst>
                <p:tags r:id="rId80"/>
              </p:custDataLst>
            </p:nvPr>
          </p:nvSpPr>
          <p:spPr>
            <a:xfrm>
              <a:off x="10791825" y="3971925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45414" y="0"/>
                  </a:lnTo>
                  <a:lnTo>
                    <a:pt x="91067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26" name="SMARTInkShape-Group77"/>
          <p:cNvGrpSpPr/>
          <p:nvPr/>
        </p:nvGrpSpPr>
        <p:grpSpPr>
          <a:xfrm>
            <a:off x="10468014" y="2820774"/>
            <a:ext cx="781012" cy="208138"/>
            <a:chOff x="10468014" y="2820774"/>
            <a:chExt cx="781012" cy="208138"/>
          </a:xfrm>
        </p:grpSpPr>
        <p:sp>
          <p:nvSpPr>
            <p:cNvPr id="721" name="SMARTInkShape-642"/>
            <p:cNvSpPr/>
            <p:nvPr>
              <p:custDataLst>
                <p:tags r:id="rId70"/>
              </p:custDataLst>
            </p:nvPr>
          </p:nvSpPr>
          <p:spPr>
            <a:xfrm>
              <a:off x="10468014" y="2895600"/>
              <a:ext cx="152313" cy="133312"/>
            </a:xfrm>
            <a:custGeom>
              <a:avLst/>
              <a:gdLst/>
              <a:ahLst/>
              <a:cxnLst/>
              <a:rect l="0" t="0" r="0" b="0"/>
              <a:pathLst>
                <a:path w="152313" h="133312">
                  <a:moveTo>
                    <a:pt x="76161" y="0"/>
                  </a:moveTo>
                  <a:lnTo>
                    <a:pt x="76161" y="0"/>
                  </a:lnTo>
                  <a:lnTo>
                    <a:pt x="43974" y="0"/>
                  </a:lnTo>
                  <a:lnTo>
                    <a:pt x="37867" y="2822"/>
                  </a:lnTo>
                  <a:lnTo>
                    <a:pt x="31624" y="6546"/>
                  </a:lnTo>
                  <a:lnTo>
                    <a:pt x="22161" y="9701"/>
                  </a:lnTo>
                  <a:lnTo>
                    <a:pt x="15824" y="14189"/>
                  </a:lnTo>
                  <a:lnTo>
                    <a:pt x="12303" y="19712"/>
                  </a:lnTo>
                  <a:lnTo>
                    <a:pt x="9680" y="25694"/>
                  </a:lnTo>
                  <a:lnTo>
                    <a:pt x="4986" y="31881"/>
                  </a:lnTo>
                  <a:lnTo>
                    <a:pt x="2195" y="40980"/>
                  </a:lnTo>
                  <a:lnTo>
                    <a:pt x="0" y="84316"/>
                  </a:lnTo>
                  <a:lnTo>
                    <a:pt x="2800" y="93213"/>
                  </a:lnTo>
                  <a:lnTo>
                    <a:pt x="6514" y="100695"/>
                  </a:lnTo>
                  <a:lnTo>
                    <a:pt x="8165" y="107548"/>
                  </a:lnTo>
                  <a:lnTo>
                    <a:pt x="14543" y="114121"/>
                  </a:lnTo>
                  <a:lnTo>
                    <a:pt x="23376" y="119512"/>
                  </a:lnTo>
                  <a:lnTo>
                    <a:pt x="62527" y="132355"/>
                  </a:lnTo>
                  <a:lnTo>
                    <a:pt x="97025" y="133311"/>
                  </a:lnTo>
                  <a:lnTo>
                    <a:pt x="104131" y="130511"/>
                  </a:lnTo>
                  <a:lnTo>
                    <a:pt x="146008" y="92060"/>
                  </a:lnTo>
                  <a:lnTo>
                    <a:pt x="149538" y="82896"/>
                  </a:lnTo>
                  <a:lnTo>
                    <a:pt x="152312" y="44566"/>
                  </a:lnTo>
                  <a:lnTo>
                    <a:pt x="149517" y="38152"/>
                  </a:lnTo>
                  <a:lnTo>
                    <a:pt x="147290" y="34959"/>
                  </a:lnTo>
                  <a:lnTo>
                    <a:pt x="141994" y="31413"/>
                  </a:lnTo>
                  <a:lnTo>
                    <a:pt x="139099" y="30467"/>
                  </a:lnTo>
                  <a:lnTo>
                    <a:pt x="137170" y="28778"/>
                  </a:lnTo>
                  <a:lnTo>
                    <a:pt x="135026" y="24079"/>
                  </a:lnTo>
                  <a:lnTo>
                    <a:pt x="133396" y="22403"/>
                  </a:lnTo>
                  <a:lnTo>
                    <a:pt x="107821" y="10980"/>
                  </a:lnTo>
                  <a:lnTo>
                    <a:pt x="77183" y="9550"/>
                  </a:lnTo>
                  <a:lnTo>
                    <a:pt x="6663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2" name="SMARTInkShape-643"/>
            <p:cNvSpPr/>
            <p:nvPr>
              <p:custDataLst>
                <p:tags r:id="rId71"/>
              </p:custDataLst>
            </p:nvPr>
          </p:nvSpPr>
          <p:spPr>
            <a:xfrm>
              <a:off x="10629914" y="2838450"/>
              <a:ext cx="76187" cy="161923"/>
            </a:xfrm>
            <a:custGeom>
              <a:avLst/>
              <a:gdLst/>
              <a:ahLst/>
              <a:cxnLst/>
              <a:rect l="0" t="0" r="0" b="0"/>
              <a:pathLst>
                <a:path w="76187" h="161923">
                  <a:moveTo>
                    <a:pt x="38086" y="0"/>
                  </a:moveTo>
                  <a:lnTo>
                    <a:pt x="38086" y="0"/>
                  </a:lnTo>
                  <a:lnTo>
                    <a:pt x="38086" y="13257"/>
                  </a:lnTo>
                  <a:lnTo>
                    <a:pt x="35264" y="19298"/>
                  </a:lnTo>
                  <a:lnTo>
                    <a:pt x="31540" y="25510"/>
                  </a:lnTo>
                  <a:lnTo>
                    <a:pt x="18938" y="62620"/>
                  </a:lnTo>
                  <a:lnTo>
                    <a:pt x="3932" y="89019"/>
                  </a:lnTo>
                  <a:lnTo>
                    <a:pt x="765" y="104171"/>
                  </a:lnTo>
                  <a:lnTo>
                    <a:pt x="0" y="136515"/>
                  </a:lnTo>
                  <a:lnTo>
                    <a:pt x="2815" y="142870"/>
                  </a:lnTo>
                  <a:lnTo>
                    <a:pt x="14176" y="156899"/>
                  </a:lnTo>
                  <a:lnTo>
                    <a:pt x="19699" y="159691"/>
                  </a:lnTo>
                  <a:lnTo>
                    <a:pt x="38144" y="161729"/>
                  </a:lnTo>
                  <a:lnTo>
                    <a:pt x="69836" y="161922"/>
                  </a:lnTo>
                  <a:lnTo>
                    <a:pt x="71954" y="160864"/>
                  </a:lnTo>
                  <a:lnTo>
                    <a:pt x="73364" y="159101"/>
                  </a:lnTo>
                  <a:lnTo>
                    <a:pt x="75629" y="153724"/>
                  </a:lnTo>
                  <a:lnTo>
                    <a:pt x="76186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3" name="SMARTInkShape-644"/>
            <p:cNvSpPr/>
            <p:nvPr>
              <p:custDataLst>
                <p:tags r:id="rId72"/>
              </p:custDataLst>
            </p:nvPr>
          </p:nvSpPr>
          <p:spPr>
            <a:xfrm>
              <a:off x="10755099" y="2838580"/>
              <a:ext cx="103363" cy="167174"/>
            </a:xfrm>
            <a:custGeom>
              <a:avLst/>
              <a:gdLst/>
              <a:ahLst/>
              <a:cxnLst/>
              <a:rect l="0" t="0" r="0" b="0"/>
              <a:pathLst>
                <a:path w="103363" h="167174">
                  <a:moveTo>
                    <a:pt x="46251" y="28445"/>
                  </a:moveTo>
                  <a:lnTo>
                    <a:pt x="46251" y="28445"/>
                  </a:lnTo>
                  <a:lnTo>
                    <a:pt x="46251" y="33502"/>
                  </a:lnTo>
                  <a:lnTo>
                    <a:pt x="43429" y="38806"/>
                  </a:lnTo>
                  <a:lnTo>
                    <a:pt x="39705" y="44692"/>
                  </a:lnTo>
                  <a:lnTo>
                    <a:pt x="36551" y="53955"/>
                  </a:lnTo>
                  <a:lnTo>
                    <a:pt x="30441" y="63403"/>
                  </a:lnTo>
                  <a:lnTo>
                    <a:pt x="15498" y="104057"/>
                  </a:lnTo>
                  <a:lnTo>
                    <a:pt x="11417" y="110734"/>
                  </a:lnTo>
                  <a:lnTo>
                    <a:pt x="8796" y="123643"/>
                  </a:lnTo>
                  <a:lnTo>
                    <a:pt x="8279" y="131328"/>
                  </a:lnTo>
                  <a:lnTo>
                    <a:pt x="17642" y="142706"/>
                  </a:lnTo>
                  <a:lnTo>
                    <a:pt x="17676" y="95650"/>
                  </a:lnTo>
                  <a:lnTo>
                    <a:pt x="16618" y="72769"/>
                  </a:lnTo>
                  <a:lnTo>
                    <a:pt x="9474" y="54247"/>
                  </a:lnTo>
                  <a:lnTo>
                    <a:pt x="8153" y="11195"/>
                  </a:lnTo>
                  <a:lnTo>
                    <a:pt x="13209" y="4872"/>
                  </a:lnTo>
                  <a:lnTo>
                    <a:pt x="18512" y="2093"/>
                  </a:lnTo>
                  <a:lnTo>
                    <a:pt x="36799" y="65"/>
                  </a:lnTo>
                  <a:lnTo>
                    <a:pt x="39951" y="0"/>
                  </a:lnTo>
                  <a:lnTo>
                    <a:pt x="46273" y="2750"/>
                  </a:lnTo>
                  <a:lnTo>
                    <a:pt x="49440" y="4965"/>
                  </a:lnTo>
                  <a:lnTo>
                    <a:pt x="52961" y="10248"/>
                  </a:lnTo>
                  <a:lnTo>
                    <a:pt x="55583" y="16124"/>
                  </a:lnTo>
                  <a:lnTo>
                    <a:pt x="84404" y="59261"/>
                  </a:lnTo>
                  <a:lnTo>
                    <a:pt x="91069" y="73912"/>
                  </a:lnTo>
                  <a:lnTo>
                    <a:pt x="103106" y="120234"/>
                  </a:lnTo>
                  <a:lnTo>
                    <a:pt x="103362" y="136357"/>
                  </a:lnTo>
                  <a:lnTo>
                    <a:pt x="100562" y="142728"/>
                  </a:lnTo>
                  <a:lnTo>
                    <a:pt x="86066" y="159913"/>
                  </a:lnTo>
                  <a:lnTo>
                    <a:pt x="82292" y="160958"/>
                  </a:lnTo>
                  <a:lnTo>
                    <a:pt x="79801" y="161237"/>
                  </a:lnTo>
                  <a:lnTo>
                    <a:pt x="74215" y="164369"/>
                  </a:lnTo>
                  <a:lnTo>
                    <a:pt x="71243" y="166686"/>
                  </a:lnTo>
                  <a:lnTo>
                    <a:pt x="69262" y="167173"/>
                  </a:lnTo>
                  <a:lnTo>
                    <a:pt x="67943" y="166438"/>
                  </a:lnTo>
                  <a:lnTo>
                    <a:pt x="67062" y="164891"/>
                  </a:lnTo>
                  <a:lnTo>
                    <a:pt x="65417" y="163859"/>
                  </a:lnTo>
                  <a:lnTo>
                    <a:pt x="58044" y="162407"/>
                  </a:lnTo>
                  <a:lnTo>
                    <a:pt x="52198" y="162067"/>
                  </a:lnTo>
                  <a:lnTo>
                    <a:pt x="46072" y="159094"/>
                  </a:lnTo>
                  <a:lnTo>
                    <a:pt x="39821" y="155303"/>
                  </a:lnTo>
                  <a:lnTo>
                    <a:pt x="30353" y="152110"/>
                  </a:lnTo>
                  <a:lnTo>
                    <a:pt x="20845" y="145990"/>
                  </a:lnTo>
                  <a:lnTo>
                    <a:pt x="14498" y="144187"/>
                  </a:lnTo>
                  <a:lnTo>
                    <a:pt x="12382" y="142648"/>
                  </a:lnTo>
                  <a:lnTo>
                    <a:pt x="10972" y="140564"/>
                  </a:lnTo>
                  <a:lnTo>
                    <a:pt x="8708" y="134670"/>
                  </a:lnTo>
                  <a:lnTo>
                    <a:pt x="0" y="125146"/>
                  </a:lnTo>
                  <a:lnTo>
                    <a:pt x="600" y="124662"/>
                  </a:lnTo>
                  <a:lnTo>
                    <a:pt x="8151" y="123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4" name="SMARTInkShape-645"/>
            <p:cNvSpPr/>
            <p:nvPr>
              <p:custDataLst>
                <p:tags r:id="rId73"/>
              </p:custDataLst>
            </p:nvPr>
          </p:nvSpPr>
          <p:spPr>
            <a:xfrm>
              <a:off x="11058525" y="2820774"/>
              <a:ext cx="123661" cy="184979"/>
            </a:xfrm>
            <a:custGeom>
              <a:avLst/>
              <a:gdLst/>
              <a:ahLst/>
              <a:cxnLst/>
              <a:rect l="0" t="0" r="0" b="0"/>
              <a:pathLst>
                <a:path w="123661" h="184979">
                  <a:moveTo>
                    <a:pt x="38100" y="17676"/>
                  </a:moveTo>
                  <a:lnTo>
                    <a:pt x="38100" y="17676"/>
                  </a:lnTo>
                  <a:lnTo>
                    <a:pt x="38100" y="64022"/>
                  </a:lnTo>
                  <a:lnTo>
                    <a:pt x="37042" y="86842"/>
                  </a:lnTo>
                  <a:lnTo>
                    <a:pt x="30561" y="105461"/>
                  </a:lnTo>
                  <a:lnTo>
                    <a:pt x="28575" y="141461"/>
                  </a:lnTo>
                  <a:lnTo>
                    <a:pt x="28575" y="95431"/>
                  </a:lnTo>
                  <a:lnTo>
                    <a:pt x="28575" y="49010"/>
                  </a:lnTo>
                  <a:lnTo>
                    <a:pt x="28575" y="44915"/>
                  </a:lnTo>
                  <a:lnTo>
                    <a:pt x="25753" y="37543"/>
                  </a:lnTo>
                  <a:lnTo>
                    <a:pt x="12099" y="17748"/>
                  </a:lnTo>
                  <a:lnTo>
                    <a:pt x="10033" y="10047"/>
                  </a:lnTo>
                  <a:lnTo>
                    <a:pt x="10923" y="9415"/>
                  </a:lnTo>
                  <a:lnTo>
                    <a:pt x="14732" y="8713"/>
                  </a:lnTo>
                  <a:lnTo>
                    <a:pt x="16171" y="7467"/>
                  </a:lnTo>
                  <a:lnTo>
                    <a:pt x="17771" y="3261"/>
                  </a:lnTo>
                  <a:lnTo>
                    <a:pt x="20313" y="1716"/>
                  </a:lnTo>
                  <a:lnTo>
                    <a:pt x="28784" y="0"/>
                  </a:lnTo>
                  <a:lnTo>
                    <a:pt x="36781" y="2059"/>
                  </a:lnTo>
                  <a:lnTo>
                    <a:pt x="43864" y="5443"/>
                  </a:lnTo>
                  <a:lnTo>
                    <a:pt x="65305" y="12851"/>
                  </a:lnTo>
                  <a:lnTo>
                    <a:pt x="85127" y="27402"/>
                  </a:lnTo>
                  <a:lnTo>
                    <a:pt x="101521" y="44161"/>
                  </a:lnTo>
                  <a:lnTo>
                    <a:pt x="119585" y="71829"/>
                  </a:lnTo>
                  <a:lnTo>
                    <a:pt x="123453" y="99266"/>
                  </a:lnTo>
                  <a:lnTo>
                    <a:pt x="123660" y="106149"/>
                  </a:lnTo>
                  <a:lnTo>
                    <a:pt x="118720" y="121031"/>
                  </a:lnTo>
                  <a:lnTo>
                    <a:pt x="107569" y="137418"/>
                  </a:lnTo>
                  <a:lnTo>
                    <a:pt x="87810" y="157296"/>
                  </a:lnTo>
                  <a:lnTo>
                    <a:pt x="57736" y="176774"/>
                  </a:lnTo>
                  <a:lnTo>
                    <a:pt x="41353" y="180287"/>
                  </a:lnTo>
                  <a:lnTo>
                    <a:pt x="34959" y="184492"/>
                  </a:lnTo>
                  <a:lnTo>
                    <a:pt x="31772" y="184978"/>
                  </a:lnTo>
                  <a:lnTo>
                    <a:pt x="28591" y="184244"/>
                  </a:lnTo>
                  <a:lnTo>
                    <a:pt x="22233" y="181664"/>
                  </a:lnTo>
                  <a:lnTo>
                    <a:pt x="15878" y="180518"/>
                  </a:lnTo>
                  <a:lnTo>
                    <a:pt x="13760" y="179154"/>
                  </a:lnTo>
                  <a:lnTo>
                    <a:pt x="12350" y="177186"/>
                  </a:lnTo>
                  <a:lnTo>
                    <a:pt x="9722" y="172178"/>
                  </a:lnTo>
                  <a:lnTo>
                    <a:pt x="3351" y="163408"/>
                  </a:lnTo>
                  <a:lnTo>
                    <a:pt x="440" y="152866"/>
                  </a:lnTo>
                  <a:lnTo>
                    <a:pt x="0" y="141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5" name="SMARTInkShape-646"/>
            <p:cNvSpPr/>
            <p:nvPr>
              <p:custDataLst>
                <p:tags r:id="rId74"/>
              </p:custDataLst>
            </p:nvPr>
          </p:nvSpPr>
          <p:spPr>
            <a:xfrm>
              <a:off x="11239500" y="2971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31" name="SMARTInkShape-Group78"/>
          <p:cNvGrpSpPr/>
          <p:nvPr/>
        </p:nvGrpSpPr>
        <p:grpSpPr>
          <a:xfrm>
            <a:off x="10744316" y="4981575"/>
            <a:ext cx="476135" cy="617788"/>
            <a:chOff x="10744316" y="4981575"/>
            <a:chExt cx="476135" cy="617788"/>
          </a:xfrm>
        </p:grpSpPr>
        <p:sp>
          <p:nvSpPr>
            <p:cNvPr id="727" name="SMARTInkShape-647"/>
            <p:cNvSpPr/>
            <p:nvPr>
              <p:custDataLst>
                <p:tags r:id="rId66"/>
              </p:custDataLst>
            </p:nvPr>
          </p:nvSpPr>
          <p:spPr>
            <a:xfrm>
              <a:off x="11071185" y="5002275"/>
              <a:ext cx="149266" cy="255526"/>
            </a:xfrm>
            <a:custGeom>
              <a:avLst/>
              <a:gdLst/>
              <a:ahLst/>
              <a:cxnLst/>
              <a:rect l="0" t="0" r="0" b="0"/>
              <a:pathLst>
                <a:path w="149266" h="255526">
                  <a:moveTo>
                    <a:pt x="63540" y="84075"/>
                  </a:moveTo>
                  <a:lnTo>
                    <a:pt x="63540" y="84075"/>
                  </a:lnTo>
                  <a:lnTo>
                    <a:pt x="68597" y="79019"/>
                  </a:lnTo>
                  <a:lnTo>
                    <a:pt x="73901" y="76536"/>
                  </a:lnTo>
                  <a:lnTo>
                    <a:pt x="76797" y="75874"/>
                  </a:lnTo>
                  <a:lnTo>
                    <a:pt x="78728" y="74374"/>
                  </a:lnTo>
                  <a:lnTo>
                    <a:pt x="80874" y="69886"/>
                  </a:lnTo>
                  <a:lnTo>
                    <a:pt x="116022" y="32816"/>
                  </a:lnTo>
                  <a:lnTo>
                    <a:pt x="123200" y="20371"/>
                  </a:lnTo>
                  <a:lnTo>
                    <a:pt x="124479" y="16206"/>
                  </a:lnTo>
                  <a:lnTo>
                    <a:pt x="124276" y="13429"/>
                  </a:lnTo>
                  <a:lnTo>
                    <a:pt x="123082" y="11578"/>
                  </a:lnTo>
                  <a:lnTo>
                    <a:pt x="121398" y="3916"/>
                  </a:lnTo>
                  <a:lnTo>
                    <a:pt x="120104" y="2060"/>
                  </a:lnTo>
                  <a:lnTo>
                    <a:pt x="118183" y="823"/>
                  </a:lnTo>
                  <a:lnTo>
                    <a:pt x="115844" y="0"/>
                  </a:lnTo>
                  <a:lnTo>
                    <a:pt x="70336" y="8928"/>
                  </a:lnTo>
                  <a:lnTo>
                    <a:pt x="36979" y="20534"/>
                  </a:lnTo>
                  <a:lnTo>
                    <a:pt x="26782" y="25840"/>
                  </a:lnTo>
                  <a:lnTo>
                    <a:pt x="12630" y="40201"/>
                  </a:lnTo>
                  <a:lnTo>
                    <a:pt x="3872" y="58225"/>
                  </a:lnTo>
                  <a:lnTo>
                    <a:pt x="0" y="91115"/>
                  </a:lnTo>
                  <a:lnTo>
                    <a:pt x="6145" y="121439"/>
                  </a:lnTo>
                  <a:lnTo>
                    <a:pt x="20898" y="148414"/>
                  </a:lnTo>
                  <a:lnTo>
                    <a:pt x="38675" y="164052"/>
                  </a:lnTo>
                  <a:lnTo>
                    <a:pt x="56291" y="174329"/>
                  </a:lnTo>
                  <a:lnTo>
                    <a:pt x="72259" y="178338"/>
                  </a:lnTo>
                  <a:lnTo>
                    <a:pt x="90662" y="179130"/>
                  </a:lnTo>
                  <a:lnTo>
                    <a:pt x="99583" y="176416"/>
                  </a:lnTo>
                  <a:lnTo>
                    <a:pt x="107075" y="172741"/>
                  </a:lnTo>
                  <a:lnTo>
                    <a:pt x="113934" y="171107"/>
                  </a:lnTo>
                  <a:lnTo>
                    <a:pt x="116186" y="169613"/>
                  </a:lnTo>
                  <a:lnTo>
                    <a:pt x="117688" y="167559"/>
                  </a:lnTo>
                  <a:lnTo>
                    <a:pt x="120414" y="162454"/>
                  </a:lnTo>
                  <a:lnTo>
                    <a:pt x="126841" y="153630"/>
                  </a:lnTo>
                  <a:lnTo>
                    <a:pt x="128715" y="147444"/>
                  </a:lnTo>
                  <a:lnTo>
                    <a:pt x="130273" y="145370"/>
                  </a:lnTo>
                  <a:lnTo>
                    <a:pt x="136464" y="141396"/>
                  </a:lnTo>
                  <a:lnTo>
                    <a:pt x="139729" y="131738"/>
                  </a:lnTo>
                  <a:lnTo>
                    <a:pt x="131538" y="131703"/>
                  </a:lnTo>
                  <a:lnTo>
                    <a:pt x="131097" y="132760"/>
                  </a:lnTo>
                  <a:lnTo>
                    <a:pt x="130217" y="172989"/>
                  </a:lnTo>
                  <a:lnTo>
                    <a:pt x="133040" y="179331"/>
                  </a:lnTo>
                  <a:lnTo>
                    <a:pt x="135273" y="182504"/>
                  </a:lnTo>
                  <a:lnTo>
                    <a:pt x="138417" y="197083"/>
                  </a:lnTo>
                  <a:lnTo>
                    <a:pt x="140538" y="213368"/>
                  </a:lnTo>
                  <a:lnTo>
                    <a:pt x="147226" y="226776"/>
                  </a:lnTo>
                  <a:lnTo>
                    <a:pt x="149265" y="255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8" name="SMARTInkShape-648"/>
            <p:cNvSpPr/>
            <p:nvPr>
              <p:custDataLst>
                <p:tags r:id="rId67"/>
              </p:custDataLst>
            </p:nvPr>
          </p:nvSpPr>
          <p:spPr>
            <a:xfrm>
              <a:off x="11010900" y="4981575"/>
              <a:ext cx="38101" cy="123826"/>
            </a:xfrm>
            <a:custGeom>
              <a:avLst/>
              <a:gdLst/>
              <a:ahLst/>
              <a:cxnLst/>
              <a:rect l="0" t="0" r="0" b="0"/>
              <a:pathLst>
                <a:path w="38101" h="123826">
                  <a:moveTo>
                    <a:pt x="0" y="114300"/>
                  </a:moveTo>
                  <a:lnTo>
                    <a:pt x="0" y="114300"/>
                  </a:lnTo>
                  <a:lnTo>
                    <a:pt x="0" y="119357"/>
                  </a:lnTo>
                  <a:lnTo>
                    <a:pt x="1058" y="120846"/>
                  </a:lnTo>
                  <a:lnTo>
                    <a:pt x="2823" y="121839"/>
                  </a:lnTo>
                  <a:lnTo>
                    <a:pt x="9525" y="123825"/>
                  </a:lnTo>
                  <a:lnTo>
                    <a:pt x="14582" y="118769"/>
                  </a:lnTo>
                  <a:lnTo>
                    <a:pt x="17066" y="113464"/>
                  </a:lnTo>
                  <a:lnTo>
                    <a:pt x="19848" y="98315"/>
                  </a:lnTo>
                  <a:lnTo>
                    <a:pt x="26536" y="85703"/>
                  </a:lnTo>
                  <a:lnTo>
                    <a:pt x="29366" y="69848"/>
                  </a:lnTo>
                  <a:lnTo>
                    <a:pt x="35042" y="59265"/>
                  </a:lnTo>
                  <a:lnTo>
                    <a:pt x="38097" y="12188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9" name="SMARTInkShape-649"/>
            <p:cNvSpPr/>
            <p:nvPr>
              <p:custDataLst>
                <p:tags r:id="rId68"/>
              </p:custDataLst>
            </p:nvPr>
          </p:nvSpPr>
          <p:spPr>
            <a:xfrm>
              <a:off x="10820400" y="5353050"/>
              <a:ext cx="38101" cy="228601"/>
            </a:xfrm>
            <a:custGeom>
              <a:avLst/>
              <a:gdLst/>
              <a:ahLst/>
              <a:cxnLst/>
              <a:rect l="0" t="0" r="0" b="0"/>
              <a:pathLst>
                <a:path w="38101" h="228601">
                  <a:moveTo>
                    <a:pt x="38100" y="0"/>
                  </a:moveTo>
                  <a:lnTo>
                    <a:pt x="38100" y="0"/>
                  </a:lnTo>
                  <a:lnTo>
                    <a:pt x="33043" y="5057"/>
                  </a:lnTo>
                  <a:lnTo>
                    <a:pt x="30561" y="10361"/>
                  </a:lnTo>
                  <a:lnTo>
                    <a:pt x="23634" y="53256"/>
                  </a:lnTo>
                  <a:lnTo>
                    <a:pt x="11252" y="100213"/>
                  </a:lnTo>
                  <a:lnTo>
                    <a:pt x="2214" y="143528"/>
                  </a:lnTo>
                  <a:lnTo>
                    <a:pt x="194" y="189721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0" name="SMARTInkShape-650"/>
            <p:cNvSpPr/>
            <p:nvPr>
              <p:custDataLst>
                <p:tags r:id="rId69"/>
              </p:custDataLst>
            </p:nvPr>
          </p:nvSpPr>
          <p:spPr>
            <a:xfrm>
              <a:off x="10744316" y="5372110"/>
              <a:ext cx="237867" cy="227253"/>
            </a:xfrm>
            <a:custGeom>
              <a:avLst/>
              <a:gdLst/>
              <a:ahLst/>
              <a:cxnLst/>
              <a:rect l="0" t="0" r="0" b="0"/>
              <a:pathLst>
                <a:path w="237867" h="227253">
                  <a:moveTo>
                    <a:pt x="9409" y="19040"/>
                  </a:moveTo>
                  <a:lnTo>
                    <a:pt x="9409" y="19040"/>
                  </a:lnTo>
                  <a:lnTo>
                    <a:pt x="0" y="9630"/>
                  </a:lnTo>
                  <a:lnTo>
                    <a:pt x="4975" y="4493"/>
                  </a:lnTo>
                  <a:lnTo>
                    <a:pt x="10262" y="1991"/>
                  </a:lnTo>
                  <a:lnTo>
                    <a:pt x="46230" y="25"/>
                  </a:lnTo>
                  <a:lnTo>
                    <a:pt x="58890" y="0"/>
                  </a:lnTo>
                  <a:lnTo>
                    <a:pt x="104856" y="11749"/>
                  </a:lnTo>
                  <a:lnTo>
                    <a:pt x="149120" y="31871"/>
                  </a:lnTo>
                  <a:lnTo>
                    <a:pt x="192502" y="45330"/>
                  </a:lnTo>
                  <a:lnTo>
                    <a:pt x="217108" y="60432"/>
                  </a:lnTo>
                  <a:lnTo>
                    <a:pt x="220901" y="64626"/>
                  </a:lnTo>
                  <a:lnTo>
                    <a:pt x="235579" y="94656"/>
                  </a:lnTo>
                  <a:lnTo>
                    <a:pt x="237866" y="117431"/>
                  </a:lnTo>
                  <a:lnTo>
                    <a:pt x="235123" y="123800"/>
                  </a:lnTo>
                  <a:lnTo>
                    <a:pt x="215615" y="154240"/>
                  </a:lnTo>
                  <a:lnTo>
                    <a:pt x="183461" y="174499"/>
                  </a:lnTo>
                  <a:lnTo>
                    <a:pt x="138492" y="195775"/>
                  </a:lnTo>
                  <a:lnTo>
                    <a:pt x="92839" y="207247"/>
                  </a:lnTo>
                  <a:lnTo>
                    <a:pt x="66733" y="216417"/>
                  </a:lnTo>
                  <a:lnTo>
                    <a:pt x="26524" y="220020"/>
                  </a:lnTo>
                  <a:lnTo>
                    <a:pt x="23994" y="221818"/>
                  </a:lnTo>
                  <a:lnTo>
                    <a:pt x="22307" y="224076"/>
                  </a:lnTo>
                  <a:lnTo>
                    <a:pt x="17611" y="226583"/>
                  </a:lnTo>
                  <a:lnTo>
                    <a:pt x="14877" y="227252"/>
                  </a:lnTo>
                  <a:lnTo>
                    <a:pt x="13054" y="226640"/>
                  </a:lnTo>
                  <a:lnTo>
                    <a:pt x="11839" y="225173"/>
                  </a:lnTo>
                  <a:lnTo>
                    <a:pt x="9409" y="219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37" name="SMARTInkShape-Group79"/>
          <p:cNvGrpSpPr/>
          <p:nvPr/>
        </p:nvGrpSpPr>
        <p:grpSpPr>
          <a:xfrm>
            <a:off x="10420350" y="5038725"/>
            <a:ext cx="584708" cy="285751"/>
            <a:chOff x="10420350" y="5038725"/>
            <a:chExt cx="584708" cy="285751"/>
          </a:xfrm>
        </p:grpSpPr>
        <p:sp>
          <p:nvSpPr>
            <p:cNvPr id="732" name="SMARTInkShape-651"/>
            <p:cNvSpPr/>
            <p:nvPr>
              <p:custDataLst>
                <p:tags r:id="rId61"/>
              </p:custDataLst>
            </p:nvPr>
          </p:nvSpPr>
          <p:spPr>
            <a:xfrm>
              <a:off x="10420350" y="5038725"/>
              <a:ext cx="66676" cy="104373"/>
            </a:xfrm>
            <a:custGeom>
              <a:avLst/>
              <a:gdLst/>
              <a:ahLst/>
              <a:cxnLst/>
              <a:rect l="0" t="0" r="0" b="0"/>
              <a:pathLst>
                <a:path w="66676" h="104373">
                  <a:moveTo>
                    <a:pt x="0" y="0"/>
                  </a:moveTo>
                  <a:lnTo>
                    <a:pt x="0" y="0"/>
                  </a:lnTo>
                  <a:lnTo>
                    <a:pt x="0" y="14189"/>
                  </a:lnTo>
                  <a:lnTo>
                    <a:pt x="2823" y="19712"/>
                  </a:lnTo>
                  <a:lnTo>
                    <a:pt x="8202" y="26824"/>
                  </a:lnTo>
                  <a:lnTo>
                    <a:pt x="10322" y="35834"/>
                  </a:lnTo>
                  <a:lnTo>
                    <a:pt x="35347" y="66691"/>
                  </a:lnTo>
                  <a:lnTo>
                    <a:pt x="37935" y="73032"/>
                  </a:lnTo>
                  <a:lnTo>
                    <a:pt x="66272" y="104372"/>
                  </a:lnTo>
                  <a:lnTo>
                    <a:pt x="6667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3" name="SMARTInkShape-652"/>
            <p:cNvSpPr/>
            <p:nvPr>
              <p:custDataLst>
                <p:tags r:id="rId62"/>
              </p:custDataLst>
            </p:nvPr>
          </p:nvSpPr>
          <p:spPr>
            <a:xfrm>
              <a:off x="10420350" y="5038725"/>
              <a:ext cx="114301" cy="285751"/>
            </a:xfrm>
            <a:custGeom>
              <a:avLst/>
              <a:gdLst/>
              <a:ahLst/>
              <a:cxnLst/>
              <a:rect l="0" t="0" r="0" b="0"/>
              <a:pathLst>
                <a:path w="114301" h="285751">
                  <a:moveTo>
                    <a:pt x="114300" y="0"/>
                  </a:moveTo>
                  <a:lnTo>
                    <a:pt x="114300" y="0"/>
                  </a:lnTo>
                  <a:lnTo>
                    <a:pt x="109243" y="0"/>
                  </a:lnTo>
                  <a:lnTo>
                    <a:pt x="107754" y="1058"/>
                  </a:lnTo>
                  <a:lnTo>
                    <a:pt x="106761" y="2822"/>
                  </a:lnTo>
                  <a:lnTo>
                    <a:pt x="103978" y="16247"/>
                  </a:lnTo>
                  <a:lnTo>
                    <a:pt x="76132" y="57993"/>
                  </a:lnTo>
                  <a:lnTo>
                    <a:pt x="70877" y="70225"/>
                  </a:lnTo>
                  <a:lnTo>
                    <a:pt x="56561" y="114322"/>
                  </a:lnTo>
                  <a:lnTo>
                    <a:pt x="51595" y="127010"/>
                  </a:lnTo>
                  <a:lnTo>
                    <a:pt x="41428" y="171647"/>
                  </a:lnTo>
                  <a:lnTo>
                    <a:pt x="33482" y="205984"/>
                  </a:lnTo>
                  <a:lnTo>
                    <a:pt x="17008" y="249621"/>
                  </a:lnTo>
                  <a:lnTo>
                    <a:pt x="11742" y="264462"/>
                  </a:lnTo>
                  <a:lnTo>
                    <a:pt x="9964" y="273901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4" name="SMARTInkShape-653"/>
            <p:cNvSpPr/>
            <p:nvPr>
              <p:custDataLst>
                <p:tags r:id="rId63"/>
              </p:custDataLst>
            </p:nvPr>
          </p:nvSpPr>
          <p:spPr>
            <a:xfrm>
              <a:off x="10591816" y="5048250"/>
              <a:ext cx="109876" cy="85723"/>
            </a:xfrm>
            <a:custGeom>
              <a:avLst/>
              <a:gdLst/>
              <a:ahLst/>
              <a:cxnLst/>
              <a:rect l="0" t="0" r="0" b="0"/>
              <a:pathLst>
                <a:path w="109876" h="85723">
                  <a:moveTo>
                    <a:pt x="76184" y="0"/>
                  </a:moveTo>
                  <a:lnTo>
                    <a:pt x="76184" y="0"/>
                  </a:lnTo>
                  <a:lnTo>
                    <a:pt x="53793" y="0"/>
                  </a:lnTo>
                  <a:lnTo>
                    <a:pt x="47536" y="2822"/>
                  </a:lnTo>
                  <a:lnTo>
                    <a:pt x="41226" y="6546"/>
                  </a:lnTo>
                  <a:lnTo>
                    <a:pt x="34895" y="8201"/>
                  </a:lnTo>
                  <a:lnTo>
                    <a:pt x="32784" y="9701"/>
                  </a:lnTo>
                  <a:lnTo>
                    <a:pt x="31374" y="11759"/>
                  </a:lnTo>
                  <a:lnTo>
                    <a:pt x="28752" y="16868"/>
                  </a:lnTo>
                  <a:lnTo>
                    <a:pt x="24058" y="22666"/>
                  </a:lnTo>
                  <a:lnTo>
                    <a:pt x="18445" y="25949"/>
                  </a:lnTo>
                  <a:lnTo>
                    <a:pt x="12423" y="28466"/>
                  </a:lnTo>
                  <a:lnTo>
                    <a:pt x="6218" y="33113"/>
                  </a:lnTo>
                  <a:lnTo>
                    <a:pt x="2754" y="38706"/>
                  </a:lnTo>
                  <a:lnTo>
                    <a:pt x="349" y="47510"/>
                  </a:lnTo>
                  <a:lnTo>
                    <a:pt x="0" y="69969"/>
                  </a:lnTo>
                  <a:lnTo>
                    <a:pt x="1052" y="72046"/>
                  </a:lnTo>
                  <a:lnTo>
                    <a:pt x="2813" y="73430"/>
                  </a:lnTo>
                  <a:lnTo>
                    <a:pt x="7591" y="76027"/>
                  </a:lnTo>
                  <a:lnTo>
                    <a:pt x="16232" y="82381"/>
                  </a:lnTo>
                  <a:lnTo>
                    <a:pt x="22375" y="84239"/>
                  </a:lnTo>
                  <a:lnTo>
                    <a:pt x="69719" y="85713"/>
                  </a:lnTo>
                  <a:lnTo>
                    <a:pt x="79326" y="85722"/>
                  </a:lnTo>
                  <a:lnTo>
                    <a:pt x="85693" y="82901"/>
                  </a:lnTo>
                  <a:lnTo>
                    <a:pt x="98406" y="72467"/>
                  </a:lnTo>
                  <a:lnTo>
                    <a:pt x="101936" y="66427"/>
                  </a:lnTo>
                  <a:lnTo>
                    <a:pt x="104562" y="60215"/>
                  </a:lnTo>
                  <a:lnTo>
                    <a:pt x="109258" y="53926"/>
                  </a:lnTo>
                  <a:lnTo>
                    <a:pt x="109875" y="51826"/>
                  </a:lnTo>
                  <a:lnTo>
                    <a:pt x="109227" y="50426"/>
                  </a:lnTo>
                  <a:lnTo>
                    <a:pt x="107738" y="49492"/>
                  </a:lnTo>
                  <a:lnTo>
                    <a:pt x="106745" y="47811"/>
                  </a:lnTo>
                  <a:lnTo>
                    <a:pt x="104289" y="40389"/>
                  </a:lnTo>
                  <a:lnTo>
                    <a:pt x="98387" y="31488"/>
                  </a:lnTo>
                  <a:lnTo>
                    <a:pt x="96635" y="25283"/>
                  </a:lnTo>
                  <a:lnTo>
                    <a:pt x="90213" y="18998"/>
                  </a:lnTo>
                  <a:lnTo>
                    <a:pt x="62582" y="3349"/>
                  </a:lnTo>
                  <a:lnTo>
                    <a:pt x="44733" y="441"/>
                  </a:lnTo>
                  <a:lnTo>
                    <a:pt x="30467" y="38"/>
                  </a:lnTo>
                  <a:lnTo>
                    <a:pt x="1903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5" name="SMARTInkShape-654"/>
            <p:cNvSpPr/>
            <p:nvPr>
              <p:custDataLst>
                <p:tags r:id="rId64"/>
              </p:custDataLst>
            </p:nvPr>
          </p:nvSpPr>
          <p:spPr>
            <a:xfrm>
              <a:off x="10753727" y="5048250"/>
              <a:ext cx="85724" cy="95212"/>
            </a:xfrm>
            <a:custGeom>
              <a:avLst/>
              <a:gdLst/>
              <a:ahLst/>
              <a:cxnLst/>
              <a:rect l="0" t="0" r="0" b="0"/>
              <a:pathLst>
                <a:path w="85724" h="95212">
                  <a:moveTo>
                    <a:pt x="19048" y="0"/>
                  </a:moveTo>
                  <a:lnTo>
                    <a:pt x="19048" y="0"/>
                  </a:lnTo>
                  <a:lnTo>
                    <a:pt x="13991" y="0"/>
                  </a:lnTo>
                  <a:lnTo>
                    <a:pt x="12502" y="1058"/>
                  </a:lnTo>
                  <a:lnTo>
                    <a:pt x="11509" y="2822"/>
                  </a:lnTo>
                  <a:lnTo>
                    <a:pt x="400" y="32813"/>
                  </a:lnTo>
                  <a:lnTo>
                    <a:pt x="0" y="69859"/>
                  </a:lnTo>
                  <a:lnTo>
                    <a:pt x="2823" y="76203"/>
                  </a:lnTo>
                  <a:lnTo>
                    <a:pt x="8200" y="83844"/>
                  </a:lnTo>
                  <a:lnTo>
                    <a:pt x="23412" y="91900"/>
                  </a:lnTo>
                  <a:lnTo>
                    <a:pt x="41012" y="94809"/>
                  </a:lnTo>
                  <a:lnTo>
                    <a:pt x="60300" y="95211"/>
                  </a:lnTo>
                  <a:lnTo>
                    <a:pt x="62424" y="94166"/>
                  </a:lnTo>
                  <a:lnTo>
                    <a:pt x="63842" y="92411"/>
                  </a:lnTo>
                  <a:lnTo>
                    <a:pt x="66473" y="87638"/>
                  </a:lnTo>
                  <a:lnTo>
                    <a:pt x="71169" y="81989"/>
                  </a:lnTo>
                  <a:lnTo>
                    <a:pt x="76786" y="78773"/>
                  </a:lnTo>
                  <a:lnTo>
                    <a:pt x="79765" y="77915"/>
                  </a:lnTo>
                  <a:lnTo>
                    <a:pt x="81751" y="76285"/>
                  </a:lnTo>
                  <a:lnTo>
                    <a:pt x="83958" y="71652"/>
                  </a:lnTo>
                  <a:lnTo>
                    <a:pt x="85709" y="26437"/>
                  </a:lnTo>
                  <a:lnTo>
                    <a:pt x="857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6" name="SMARTInkShape-655"/>
            <p:cNvSpPr/>
            <p:nvPr>
              <p:custDataLst>
                <p:tags r:id="rId65"/>
              </p:custDataLst>
            </p:nvPr>
          </p:nvSpPr>
          <p:spPr>
            <a:xfrm>
              <a:off x="10925175" y="5039166"/>
              <a:ext cx="79883" cy="94797"/>
            </a:xfrm>
            <a:custGeom>
              <a:avLst/>
              <a:gdLst/>
              <a:ahLst/>
              <a:cxnLst/>
              <a:rect l="0" t="0" r="0" b="0"/>
              <a:pathLst>
                <a:path w="79883" h="94797">
                  <a:moveTo>
                    <a:pt x="0" y="66234"/>
                  </a:moveTo>
                  <a:lnTo>
                    <a:pt x="0" y="66234"/>
                  </a:lnTo>
                  <a:lnTo>
                    <a:pt x="0" y="71291"/>
                  </a:lnTo>
                  <a:lnTo>
                    <a:pt x="1058" y="72780"/>
                  </a:lnTo>
                  <a:lnTo>
                    <a:pt x="2823" y="73773"/>
                  </a:lnTo>
                  <a:lnTo>
                    <a:pt x="5057" y="74435"/>
                  </a:lnTo>
                  <a:lnTo>
                    <a:pt x="6546" y="75935"/>
                  </a:lnTo>
                  <a:lnTo>
                    <a:pt x="8202" y="80423"/>
                  </a:lnTo>
                  <a:lnTo>
                    <a:pt x="9523" y="94796"/>
                  </a:lnTo>
                  <a:lnTo>
                    <a:pt x="9525" y="81551"/>
                  </a:lnTo>
                  <a:lnTo>
                    <a:pt x="8467" y="79620"/>
                  </a:lnTo>
                  <a:lnTo>
                    <a:pt x="6703" y="78332"/>
                  </a:lnTo>
                  <a:lnTo>
                    <a:pt x="4468" y="77475"/>
                  </a:lnTo>
                  <a:lnTo>
                    <a:pt x="2979" y="75844"/>
                  </a:lnTo>
                  <a:lnTo>
                    <a:pt x="1323" y="71211"/>
                  </a:lnTo>
                  <a:lnTo>
                    <a:pt x="1941" y="68494"/>
                  </a:lnTo>
                  <a:lnTo>
                    <a:pt x="7713" y="56528"/>
                  </a:lnTo>
                  <a:lnTo>
                    <a:pt x="10513" y="31302"/>
                  </a:lnTo>
                  <a:lnTo>
                    <a:pt x="17050" y="18607"/>
                  </a:lnTo>
                  <a:lnTo>
                    <a:pt x="17717" y="15433"/>
                  </a:lnTo>
                  <a:lnTo>
                    <a:pt x="19220" y="13317"/>
                  </a:lnTo>
                  <a:lnTo>
                    <a:pt x="21279" y="11906"/>
                  </a:lnTo>
                  <a:lnTo>
                    <a:pt x="23712" y="10965"/>
                  </a:lnTo>
                  <a:lnTo>
                    <a:pt x="25332" y="9280"/>
                  </a:lnTo>
                  <a:lnTo>
                    <a:pt x="28448" y="0"/>
                  </a:lnTo>
                  <a:lnTo>
                    <a:pt x="36765" y="7799"/>
                  </a:lnTo>
                  <a:lnTo>
                    <a:pt x="37705" y="13760"/>
                  </a:lnTo>
                  <a:lnTo>
                    <a:pt x="38895" y="15376"/>
                  </a:lnTo>
                  <a:lnTo>
                    <a:pt x="43039" y="17172"/>
                  </a:lnTo>
                  <a:lnTo>
                    <a:pt x="44568" y="18710"/>
                  </a:lnTo>
                  <a:lnTo>
                    <a:pt x="49842" y="28781"/>
                  </a:lnTo>
                  <a:lnTo>
                    <a:pt x="62733" y="44094"/>
                  </a:lnTo>
                  <a:lnTo>
                    <a:pt x="68718" y="56726"/>
                  </a:lnTo>
                  <a:lnTo>
                    <a:pt x="72875" y="63068"/>
                  </a:lnTo>
                  <a:lnTo>
                    <a:pt x="76273" y="72586"/>
                  </a:lnTo>
                  <a:lnTo>
                    <a:pt x="79882" y="76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71" name="SMARTInkShape-Group80"/>
          <p:cNvGrpSpPr/>
          <p:nvPr/>
        </p:nvGrpSpPr>
        <p:grpSpPr>
          <a:xfrm>
            <a:off x="9163421" y="1448245"/>
            <a:ext cx="1942730" cy="1237806"/>
            <a:chOff x="9163421" y="1448245"/>
            <a:chExt cx="1942730" cy="1237806"/>
          </a:xfrm>
        </p:grpSpPr>
        <p:sp>
          <p:nvSpPr>
            <p:cNvPr id="738" name="SMARTInkShape-656"/>
            <p:cNvSpPr/>
            <p:nvPr>
              <p:custDataLst>
                <p:tags r:id="rId28"/>
              </p:custDataLst>
            </p:nvPr>
          </p:nvSpPr>
          <p:spPr>
            <a:xfrm>
              <a:off x="9163421" y="2067531"/>
              <a:ext cx="218666" cy="355996"/>
            </a:xfrm>
            <a:custGeom>
              <a:avLst/>
              <a:gdLst/>
              <a:ahLst/>
              <a:cxnLst/>
              <a:rect l="0" t="0" r="0" b="0"/>
              <a:pathLst>
                <a:path w="218666" h="355996">
                  <a:moveTo>
                    <a:pt x="18679" y="180369"/>
                  </a:moveTo>
                  <a:lnTo>
                    <a:pt x="18679" y="180369"/>
                  </a:lnTo>
                  <a:lnTo>
                    <a:pt x="18679" y="175313"/>
                  </a:lnTo>
                  <a:lnTo>
                    <a:pt x="30438" y="132423"/>
                  </a:lnTo>
                  <a:lnTo>
                    <a:pt x="44628" y="94616"/>
                  </a:lnTo>
                  <a:lnTo>
                    <a:pt x="49299" y="75586"/>
                  </a:lnTo>
                  <a:lnTo>
                    <a:pt x="63661" y="37493"/>
                  </a:lnTo>
                  <a:lnTo>
                    <a:pt x="65782" y="17150"/>
                  </a:lnTo>
                  <a:lnTo>
                    <a:pt x="63250" y="9755"/>
                  </a:lnTo>
                  <a:lnTo>
                    <a:pt x="58057" y="1441"/>
                  </a:lnTo>
                  <a:lnTo>
                    <a:pt x="54525" y="304"/>
                  </a:lnTo>
                  <a:lnTo>
                    <a:pt x="52102" y="0"/>
                  </a:lnTo>
                  <a:lnTo>
                    <a:pt x="46587" y="2486"/>
                  </a:lnTo>
                  <a:lnTo>
                    <a:pt x="34422" y="12705"/>
                  </a:lnTo>
                  <a:lnTo>
                    <a:pt x="21828" y="33577"/>
                  </a:lnTo>
                  <a:lnTo>
                    <a:pt x="5976" y="76333"/>
                  </a:lnTo>
                  <a:lnTo>
                    <a:pt x="882" y="121444"/>
                  </a:lnTo>
                  <a:lnTo>
                    <a:pt x="0" y="158559"/>
                  </a:lnTo>
                  <a:lnTo>
                    <a:pt x="798" y="196367"/>
                  </a:lnTo>
                  <a:lnTo>
                    <a:pt x="7267" y="234380"/>
                  </a:lnTo>
                  <a:lnTo>
                    <a:pt x="18933" y="279507"/>
                  </a:lnTo>
                  <a:lnTo>
                    <a:pt x="26201" y="295339"/>
                  </a:lnTo>
                  <a:lnTo>
                    <a:pt x="42192" y="315093"/>
                  </a:lnTo>
                  <a:lnTo>
                    <a:pt x="59278" y="327061"/>
                  </a:lnTo>
                  <a:lnTo>
                    <a:pt x="67767" y="330232"/>
                  </a:lnTo>
                  <a:lnTo>
                    <a:pt x="71513" y="330020"/>
                  </a:lnTo>
                  <a:lnTo>
                    <a:pt x="78497" y="326961"/>
                  </a:lnTo>
                  <a:lnTo>
                    <a:pt x="103066" y="310313"/>
                  </a:lnTo>
                  <a:lnTo>
                    <a:pt x="111923" y="298447"/>
                  </a:lnTo>
                  <a:lnTo>
                    <a:pt x="118330" y="283648"/>
                  </a:lnTo>
                  <a:lnTo>
                    <a:pt x="130609" y="236412"/>
                  </a:lnTo>
                  <a:lnTo>
                    <a:pt x="141320" y="188934"/>
                  </a:lnTo>
                  <a:lnTo>
                    <a:pt x="143212" y="175616"/>
                  </a:lnTo>
                  <a:lnTo>
                    <a:pt x="150659" y="163411"/>
                  </a:lnTo>
                  <a:lnTo>
                    <a:pt x="151116" y="163772"/>
                  </a:lnTo>
                  <a:lnTo>
                    <a:pt x="151623" y="166995"/>
                  </a:lnTo>
                  <a:lnTo>
                    <a:pt x="158495" y="178746"/>
                  </a:lnTo>
                  <a:lnTo>
                    <a:pt x="168914" y="226285"/>
                  </a:lnTo>
                  <a:lnTo>
                    <a:pt x="178398" y="266065"/>
                  </a:lnTo>
                  <a:lnTo>
                    <a:pt x="196564" y="312575"/>
                  </a:lnTo>
                  <a:lnTo>
                    <a:pt x="206374" y="331289"/>
                  </a:lnTo>
                  <a:lnTo>
                    <a:pt x="208991" y="338461"/>
                  </a:lnTo>
                  <a:lnTo>
                    <a:pt x="215356" y="348449"/>
                  </a:lnTo>
                  <a:lnTo>
                    <a:pt x="217712" y="355995"/>
                  </a:lnTo>
                  <a:lnTo>
                    <a:pt x="218042" y="355661"/>
                  </a:lnTo>
                  <a:lnTo>
                    <a:pt x="218665" y="343843"/>
                  </a:lnTo>
                  <a:lnTo>
                    <a:pt x="209179" y="332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9" name="SMARTInkShape-657"/>
            <p:cNvSpPr/>
            <p:nvPr>
              <p:custDataLst>
                <p:tags r:id="rId29"/>
              </p:custDataLst>
            </p:nvPr>
          </p:nvSpPr>
          <p:spPr>
            <a:xfrm>
              <a:off x="9363112" y="2024711"/>
              <a:ext cx="152364" cy="251325"/>
            </a:xfrm>
            <a:custGeom>
              <a:avLst/>
              <a:gdLst/>
              <a:ahLst/>
              <a:cxnLst/>
              <a:rect l="0" t="0" r="0" b="0"/>
              <a:pathLst>
                <a:path w="152364" h="251325">
                  <a:moveTo>
                    <a:pt x="9488" y="213664"/>
                  </a:moveTo>
                  <a:lnTo>
                    <a:pt x="9488" y="213664"/>
                  </a:lnTo>
                  <a:lnTo>
                    <a:pt x="9488" y="236054"/>
                  </a:lnTo>
                  <a:lnTo>
                    <a:pt x="10547" y="238116"/>
                  </a:lnTo>
                  <a:lnTo>
                    <a:pt x="12310" y="239490"/>
                  </a:lnTo>
                  <a:lnTo>
                    <a:pt x="14545" y="240406"/>
                  </a:lnTo>
                  <a:lnTo>
                    <a:pt x="16034" y="242076"/>
                  </a:lnTo>
                  <a:lnTo>
                    <a:pt x="18897" y="251324"/>
                  </a:lnTo>
                  <a:lnTo>
                    <a:pt x="18979" y="246577"/>
                  </a:lnTo>
                  <a:lnTo>
                    <a:pt x="16176" y="241345"/>
                  </a:lnTo>
                  <a:lnTo>
                    <a:pt x="12461" y="235492"/>
                  </a:lnTo>
                  <a:lnTo>
                    <a:pt x="2123" y="200457"/>
                  </a:lnTo>
                  <a:lnTo>
                    <a:pt x="247" y="156029"/>
                  </a:lnTo>
                  <a:lnTo>
                    <a:pt x="0" y="108825"/>
                  </a:lnTo>
                  <a:lnTo>
                    <a:pt x="1029" y="71835"/>
                  </a:lnTo>
                  <a:lnTo>
                    <a:pt x="16439" y="26233"/>
                  </a:lnTo>
                  <a:lnTo>
                    <a:pt x="19732" y="7693"/>
                  </a:lnTo>
                  <a:lnTo>
                    <a:pt x="23919" y="1119"/>
                  </a:lnTo>
                  <a:lnTo>
                    <a:pt x="25458" y="0"/>
                  </a:lnTo>
                  <a:lnTo>
                    <a:pt x="26485" y="313"/>
                  </a:lnTo>
                  <a:lnTo>
                    <a:pt x="28133" y="3363"/>
                  </a:lnTo>
                  <a:lnTo>
                    <a:pt x="28527" y="48875"/>
                  </a:lnTo>
                  <a:lnTo>
                    <a:pt x="20336" y="91748"/>
                  </a:lnTo>
                  <a:lnTo>
                    <a:pt x="14072" y="138955"/>
                  </a:lnTo>
                  <a:lnTo>
                    <a:pt x="9499" y="184506"/>
                  </a:lnTo>
                  <a:lnTo>
                    <a:pt x="17095" y="178428"/>
                  </a:lnTo>
                  <a:lnTo>
                    <a:pt x="25735" y="176412"/>
                  </a:lnTo>
                  <a:lnTo>
                    <a:pt x="70012" y="175571"/>
                  </a:lnTo>
                  <a:lnTo>
                    <a:pt x="98323" y="176623"/>
                  </a:lnTo>
                  <a:lnTo>
                    <a:pt x="117012" y="183765"/>
                  </a:lnTo>
                  <a:lnTo>
                    <a:pt x="140945" y="185055"/>
                  </a:lnTo>
                  <a:lnTo>
                    <a:pt x="151921" y="175955"/>
                  </a:lnTo>
                  <a:lnTo>
                    <a:pt x="152363" y="166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0" name="SMARTInkShape-658"/>
            <p:cNvSpPr/>
            <p:nvPr>
              <p:custDataLst>
                <p:tags r:id="rId30"/>
              </p:custDataLst>
            </p:nvPr>
          </p:nvSpPr>
          <p:spPr>
            <a:xfrm>
              <a:off x="9496425" y="1963641"/>
              <a:ext cx="76201" cy="179470"/>
            </a:xfrm>
            <a:custGeom>
              <a:avLst/>
              <a:gdLst/>
              <a:ahLst/>
              <a:cxnLst/>
              <a:rect l="0" t="0" r="0" b="0"/>
              <a:pathLst>
                <a:path w="76201" h="179470">
                  <a:moveTo>
                    <a:pt x="0" y="103284"/>
                  </a:moveTo>
                  <a:lnTo>
                    <a:pt x="0" y="103284"/>
                  </a:lnTo>
                  <a:lnTo>
                    <a:pt x="0" y="108340"/>
                  </a:lnTo>
                  <a:lnTo>
                    <a:pt x="1059" y="109830"/>
                  </a:lnTo>
                  <a:lnTo>
                    <a:pt x="2822" y="110823"/>
                  </a:lnTo>
                  <a:lnTo>
                    <a:pt x="5057" y="111485"/>
                  </a:lnTo>
                  <a:lnTo>
                    <a:pt x="6546" y="112985"/>
                  </a:lnTo>
                  <a:lnTo>
                    <a:pt x="11759" y="122996"/>
                  </a:lnTo>
                  <a:lnTo>
                    <a:pt x="33954" y="156402"/>
                  </a:lnTo>
                  <a:lnTo>
                    <a:pt x="40103" y="169790"/>
                  </a:lnTo>
                  <a:lnTo>
                    <a:pt x="47613" y="179469"/>
                  </a:lnTo>
                  <a:lnTo>
                    <a:pt x="47622" y="174423"/>
                  </a:lnTo>
                  <a:lnTo>
                    <a:pt x="31150" y="131538"/>
                  </a:lnTo>
                  <a:lnTo>
                    <a:pt x="26515" y="112714"/>
                  </a:lnTo>
                  <a:lnTo>
                    <a:pt x="22368" y="99008"/>
                  </a:lnTo>
                  <a:lnTo>
                    <a:pt x="19341" y="54421"/>
                  </a:lnTo>
                  <a:lnTo>
                    <a:pt x="19179" y="45231"/>
                  </a:lnTo>
                  <a:lnTo>
                    <a:pt x="21930" y="37619"/>
                  </a:lnTo>
                  <a:lnTo>
                    <a:pt x="25622" y="30708"/>
                  </a:lnTo>
                  <a:lnTo>
                    <a:pt x="28758" y="20867"/>
                  </a:lnTo>
                  <a:lnTo>
                    <a:pt x="42731" y="3540"/>
                  </a:lnTo>
                  <a:lnTo>
                    <a:pt x="48272" y="745"/>
                  </a:lnTo>
                  <a:lnTo>
                    <a:pt x="51231" y="0"/>
                  </a:lnTo>
                  <a:lnTo>
                    <a:pt x="54263" y="561"/>
                  </a:lnTo>
                  <a:lnTo>
                    <a:pt x="66732" y="6244"/>
                  </a:lnTo>
                  <a:lnTo>
                    <a:pt x="74330" y="7681"/>
                  </a:lnTo>
                  <a:lnTo>
                    <a:pt x="74954" y="8857"/>
                  </a:lnTo>
                  <a:lnTo>
                    <a:pt x="76200" y="17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1" name="SMARTInkShape-659"/>
            <p:cNvSpPr/>
            <p:nvPr>
              <p:custDataLst>
                <p:tags r:id="rId31"/>
              </p:custDataLst>
            </p:nvPr>
          </p:nvSpPr>
          <p:spPr>
            <a:xfrm>
              <a:off x="9525000" y="2019300"/>
              <a:ext cx="66676" cy="66676"/>
            </a:xfrm>
            <a:custGeom>
              <a:avLst/>
              <a:gdLst/>
              <a:ahLst/>
              <a:cxnLst/>
              <a:rect l="0" t="0" r="0" b="0"/>
              <a:pathLst>
                <a:path w="66676" h="66676">
                  <a:moveTo>
                    <a:pt x="0" y="66675"/>
                  </a:moveTo>
                  <a:lnTo>
                    <a:pt x="0" y="66675"/>
                  </a:lnTo>
                  <a:lnTo>
                    <a:pt x="5057" y="66675"/>
                  </a:lnTo>
                  <a:lnTo>
                    <a:pt x="6546" y="65617"/>
                  </a:lnTo>
                  <a:lnTo>
                    <a:pt x="7540" y="63853"/>
                  </a:lnTo>
                  <a:lnTo>
                    <a:pt x="8201" y="61619"/>
                  </a:lnTo>
                  <a:lnTo>
                    <a:pt x="19712" y="47377"/>
                  </a:lnTo>
                  <a:lnTo>
                    <a:pt x="28772" y="35204"/>
                  </a:lnTo>
                  <a:lnTo>
                    <a:pt x="47642" y="10107"/>
                  </a:lnTo>
                  <a:lnTo>
                    <a:pt x="55272" y="1996"/>
                  </a:lnTo>
                  <a:lnTo>
                    <a:pt x="59137" y="887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2" name="SMARTInkShape-660"/>
            <p:cNvSpPr/>
            <p:nvPr>
              <p:custDataLst>
                <p:tags r:id="rId32"/>
              </p:custDataLst>
            </p:nvPr>
          </p:nvSpPr>
          <p:spPr>
            <a:xfrm>
              <a:off x="9572751" y="2076450"/>
              <a:ext cx="95125" cy="95038"/>
            </a:xfrm>
            <a:custGeom>
              <a:avLst/>
              <a:gdLst/>
              <a:ahLst/>
              <a:cxnLst/>
              <a:rect l="0" t="0" r="0" b="0"/>
              <a:pathLst>
                <a:path w="95125" h="95038">
                  <a:moveTo>
                    <a:pt x="18924" y="9525"/>
                  </a:moveTo>
                  <a:lnTo>
                    <a:pt x="18924" y="9525"/>
                  </a:lnTo>
                  <a:lnTo>
                    <a:pt x="13867" y="14581"/>
                  </a:lnTo>
                  <a:lnTo>
                    <a:pt x="11384" y="19886"/>
                  </a:lnTo>
                  <a:lnTo>
                    <a:pt x="514" y="66944"/>
                  </a:lnTo>
                  <a:lnTo>
                    <a:pt x="0" y="87072"/>
                  </a:lnTo>
                  <a:lnTo>
                    <a:pt x="1017" y="89798"/>
                  </a:lnTo>
                  <a:lnTo>
                    <a:pt x="2752" y="91615"/>
                  </a:lnTo>
                  <a:lnTo>
                    <a:pt x="7503" y="93634"/>
                  </a:lnTo>
                  <a:lnTo>
                    <a:pt x="22267" y="95037"/>
                  </a:lnTo>
                  <a:lnTo>
                    <a:pt x="36731" y="90130"/>
                  </a:lnTo>
                  <a:lnTo>
                    <a:pt x="49366" y="81974"/>
                  </a:lnTo>
                  <a:lnTo>
                    <a:pt x="66376" y="56238"/>
                  </a:lnTo>
                  <a:lnTo>
                    <a:pt x="90095" y="10036"/>
                  </a:lnTo>
                  <a:lnTo>
                    <a:pt x="951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3" name="SMARTInkShape-661"/>
            <p:cNvSpPr/>
            <p:nvPr>
              <p:custDataLst>
                <p:tags r:id="rId33"/>
              </p:custDataLst>
            </p:nvPr>
          </p:nvSpPr>
          <p:spPr>
            <a:xfrm>
              <a:off x="9658350" y="1849364"/>
              <a:ext cx="123826" cy="160400"/>
            </a:xfrm>
            <a:custGeom>
              <a:avLst/>
              <a:gdLst/>
              <a:ahLst/>
              <a:cxnLst/>
              <a:rect l="0" t="0" r="0" b="0"/>
              <a:pathLst>
                <a:path w="123826" h="160400">
                  <a:moveTo>
                    <a:pt x="0" y="93736"/>
                  </a:moveTo>
                  <a:lnTo>
                    <a:pt x="0" y="93736"/>
                  </a:lnTo>
                  <a:lnTo>
                    <a:pt x="0" y="98792"/>
                  </a:lnTo>
                  <a:lnTo>
                    <a:pt x="1059" y="100282"/>
                  </a:lnTo>
                  <a:lnTo>
                    <a:pt x="2822" y="101275"/>
                  </a:lnTo>
                  <a:lnTo>
                    <a:pt x="5057" y="101937"/>
                  </a:lnTo>
                  <a:lnTo>
                    <a:pt x="6546" y="103437"/>
                  </a:lnTo>
                  <a:lnTo>
                    <a:pt x="11759" y="113448"/>
                  </a:lnTo>
                  <a:lnTo>
                    <a:pt x="15810" y="119430"/>
                  </a:lnTo>
                  <a:lnTo>
                    <a:pt x="27125" y="147692"/>
                  </a:lnTo>
                  <a:lnTo>
                    <a:pt x="38089" y="160399"/>
                  </a:lnTo>
                  <a:lnTo>
                    <a:pt x="38097" y="155351"/>
                  </a:lnTo>
                  <a:lnTo>
                    <a:pt x="35276" y="150048"/>
                  </a:lnTo>
                  <a:lnTo>
                    <a:pt x="31553" y="144164"/>
                  </a:lnTo>
                  <a:lnTo>
                    <a:pt x="29457" y="133842"/>
                  </a:lnTo>
                  <a:lnTo>
                    <a:pt x="25805" y="93482"/>
                  </a:lnTo>
                  <a:lnTo>
                    <a:pt x="21051" y="74611"/>
                  </a:lnTo>
                  <a:lnTo>
                    <a:pt x="19445" y="44215"/>
                  </a:lnTo>
                  <a:lnTo>
                    <a:pt x="22048" y="31862"/>
                  </a:lnTo>
                  <a:lnTo>
                    <a:pt x="26642" y="18959"/>
                  </a:lnTo>
                  <a:lnTo>
                    <a:pt x="28462" y="3595"/>
                  </a:lnTo>
                  <a:lnTo>
                    <a:pt x="29558" y="1892"/>
                  </a:lnTo>
                  <a:lnTo>
                    <a:pt x="31347" y="757"/>
                  </a:lnTo>
                  <a:lnTo>
                    <a:pt x="33598" y="0"/>
                  </a:lnTo>
                  <a:lnTo>
                    <a:pt x="35099" y="554"/>
                  </a:lnTo>
                  <a:lnTo>
                    <a:pt x="36099" y="1981"/>
                  </a:lnTo>
                  <a:lnTo>
                    <a:pt x="36767" y="3991"/>
                  </a:lnTo>
                  <a:lnTo>
                    <a:pt x="38269" y="5331"/>
                  </a:lnTo>
                  <a:lnTo>
                    <a:pt x="48285" y="10304"/>
                  </a:lnTo>
                  <a:lnTo>
                    <a:pt x="54269" y="16438"/>
                  </a:lnTo>
                  <a:lnTo>
                    <a:pt x="83617" y="58772"/>
                  </a:lnTo>
                  <a:lnTo>
                    <a:pt x="97565" y="71617"/>
                  </a:lnTo>
                  <a:lnTo>
                    <a:pt x="108883" y="95461"/>
                  </a:lnTo>
                  <a:lnTo>
                    <a:pt x="122025" y="110777"/>
                  </a:lnTo>
                  <a:lnTo>
                    <a:pt x="123025" y="114716"/>
                  </a:lnTo>
                  <a:lnTo>
                    <a:pt x="123825" y="122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4" name="SMARTInkShape-662"/>
            <p:cNvSpPr/>
            <p:nvPr>
              <p:custDataLst>
                <p:tags r:id="rId34"/>
              </p:custDataLst>
            </p:nvPr>
          </p:nvSpPr>
          <p:spPr>
            <a:xfrm>
              <a:off x="9667875" y="1885950"/>
              <a:ext cx="104776" cy="85726"/>
            </a:xfrm>
            <a:custGeom>
              <a:avLst/>
              <a:gdLst/>
              <a:ahLst/>
              <a:cxnLst/>
              <a:rect l="0" t="0" r="0" b="0"/>
              <a:pathLst>
                <a:path w="104776" h="85726">
                  <a:moveTo>
                    <a:pt x="0" y="85725"/>
                  </a:moveTo>
                  <a:lnTo>
                    <a:pt x="0" y="85725"/>
                  </a:lnTo>
                  <a:lnTo>
                    <a:pt x="31471" y="57077"/>
                  </a:lnTo>
                  <a:lnTo>
                    <a:pt x="64106" y="3055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5" name="SMARTInkShape-663"/>
            <p:cNvSpPr/>
            <p:nvPr>
              <p:custDataLst>
                <p:tags r:id="rId35"/>
              </p:custDataLst>
            </p:nvPr>
          </p:nvSpPr>
          <p:spPr>
            <a:xfrm>
              <a:off x="9829800" y="1733550"/>
              <a:ext cx="57151" cy="142876"/>
            </a:xfrm>
            <a:custGeom>
              <a:avLst/>
              <a:gdLst/>
              <a:ahLst/>
              <a:cxnLst/>
              <a:rect l="0" t="0" r="0" b="0"/>
              <a:pathLst>
                <a:path w="57151" h="14287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6546" y="17052"/>
                  </a:lnTo>
                  <a:lnTo>
                    <a:pt x="24636" y="60727"/>
                  </a:lnTo>
                  <a:lnTo>
                    <a:pt x="36623" y="106084"/>
                  </a:lnTo>
                  <a:lnTo>
                    <a:pt x="40265" y="113471"/>
                  </a:lnTo>
                  <a:lnTo>
                    <a:pt x="44354" y="120281"/>
                  </a:lnTo>
                  <a:lnTo>
                    <a:pt x="47715" y="130066"/>
                  </a:lnTo>
                  <a:lnTo>
                    <a:pt x="571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6" name="SMARTInkShape-664"/>
            <p:cNvSpPr/>
            <p:nvPr>
              <p:custDataLst>
                <p:tags r:id="rId36"/>
              </p:custDataLst>
            </p:nvPr>
          </p:nvSpPr>
          <p:spPr>
            <a:xfrm>
              <a:off x="9763125" y="1562100"/>
              <a:ext cx="228601" cy="205403"/>
            </a:xfrm>
            <a:custGeom>
              <a:avLst/>
              <a:gdLst/>
              <a:ahLst/>
              <a:cxnLst/>
              <a:rect l="0" t="0" r="0" b="0"/>
              <a:pathLst>
                <a:path w="228601" h="205403">
                  <a:moveTo>
                    <a:pt x="0" y="190500"/>
                  </a:moveTo>
                  <a:lnTo>
                    <a:pt x="0" y="190500"/>
                  </a:lnTo>
                  <a:lnTo>
                    <a:pt x="5057" y="185444"/>
                  </a:lnTo>
                  <a:lnTo>
                    <a:pt x="10361" y="182961"/>
                  </a:lnTo>
                  <a:lnTo>
                    <a:pt x="27446" y="176311"/>
                  </a:lnTo>
                  <a:lnTo>
                    <a:pt x="69970" y="146845"/>
                  </a:lnTo>
                  <a:lnTo>
                    <a:pt x="101415" y="128128"/>
                  </a:lnTo>
                  <a:lnTo>
                    <a:pt x="121594" y="121853"/>
                  </a:lnTo>
                  <a:lnTo>
                    <a:pt x="129183" y="117657"/>
                  </a:lnTo>
                  <a:lnTo>
                    <a:pt x="136083" y="115792"/>
                  </a:lnTo>
                  <a:lnTo>
                    <a:pt x="139407" y="116353"/>
                  </a:lnTo>
                  <a:lnTo>
                    <a:pt x="152342" y="122035"/>
                  </a:lnTo>
                  <a:lnTo>
                    <a:pt x="155537" y="122632"/>
                  </a:lnTo>
                  <a:lnTo>
                    <a:pt x="165089" y="128528"/>
                  </a:lnTo>
                  <a:lnTo>
                    <a:pt x="177797" y="141060"/>
                  </a:lnTo>
                  <a:lnTo>
                    <a:pt x="186266" y="155860"/>
                  </a:lnTo>
                  <a:lnTo>
                    <a:pt x="189664" y="170879"/>
                  </a:lnTo>
                  <a:lnTo>
                    <a:pt x="190335" y="184037"/>
                  </a:lnTo>
                  <a:lnTo>
                    <a:pt x="193250" y="190450"/>
                  </a:lnTo>
                  <a:lnTo>
                    <a:pt x="199628" y="199465"/>
                  </a:lnTo>
                  <a:lnTo>
                    <a:pt x="199947" y="205402"/>
                  </a:lnTo>
                  <a:lnTo>
                    <a:pt x="200023" y="200297"/>
                  </a:lnTo>
                  <a:lnTo>
                    <a:pt x="193479" y="192474"/>
                  </a:lnTo>
                  <a:lnTo>
                    <a:pt x="191823" y="186791"/>
                  </a:lnTo>
                  <a:lnTo>
                    <a:pt x="187852" y="161018"/>
                  </a:lnTo>
                  <a:lnTo>
                    <a:pt x="184032" y="147764"/>
                  </a:lnTo>
                  <a:lnTo>
                    <a:pt x="181243" y="102447"/>
                  </a:lnTo>
                  <a:lnTo>
                    <a:pt x="182056" y="63574"/>
                  </a:lnTo>
                  <a:lnTo>
                    <a:pt x="190678" y="33011"/>
                  </a:lnTo>
                  <a:lnTo>
                    <a:pt x="207799" y="11456"/>
                  </a:lnTo>
                  <a:lnTo>
                    <a:pt x="211594" y="10383"/>
                  </a:lnTo>
                  <a:lnTo>
                    <a:pt x="217598" y="9694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7" name="SMARTInkShape-665"/>
            <p:cNvSpPr/>
            <p:nvPr>
              <p:custDataLst>
                <p:tags r:id="rId37"/>
              </p:custDataLst>
            </p:nvPr>
          </p:nvSpPr>
          <p:spPr>
            <a:xfrm>
              <a:off x="9934575" y="1600771"/>
              <a:ext cx="180976" cy="160748"/>
            </a:xfrm>
            <a:custGeom>
              <a:avLst/>
              <a:gdLst/>
              <a:ahLst/>
              <a:cxnLst/>
              <a:rect l="0" t="0" r="0" b="0"/>
              <a:pathLst>
                <a:path w="180976" h="160748">
                  <a:moveTo>
                    <a:pt x="0" y="94679"/>
                  </a:moveTo>
                  <a:lnTo>
                    <a:pt x="0" y="94679"/>
                  </a:lnTo>
                  <a:lnTo>
                    <a:pt x="5057" y="94679"/>
                  </a:lnTo>
                  <a:lnTo>
                    <a:pt x="6546" y="93621"/>
                  </a:lnTo>
                  <a:lnTo>
                    <a:pt x="7541" y="91857"/>
                  </a:lnTo>
                  <a:lnTo>
                    <a:pt x="8202" y="89623"/>
                  </a:lnTo>
                  <a:lnTo>
                    <a:pt x="16890" y="75381"/>
                  </a:lnTo>
                  <a:lnTo>
                    <a:pt x="17611" y="72289"/>
                  </a:lnTo>
                  <a:lnTo>
                    <a:pt x="50535" y="26541"/>
                  </a:lnTo>
                  <a:lnTo>
                    <a:pt x="75640" y="0"/>
                  </a:lnTo>
                  <a:lnTo>
                    <a:pt x="76151" y="17793"/>
                  </a:lnTo>
                  <a:lnTo>
                    <a:pt x="68588" y="41196"/>
                  </a:lnTo>
                  <a:lnTo>
                    <a:pt x="59723" y="66201"/>
                  </a:lnTo>
                  <a:lnTo>
                    <a:pt x="55091" y="85183"/>
                  </a:lnTo>
                  <a:lnTo>
                    <a:pt x="49836" y="104213"/>
                  </a:lnTo>
                  <a:lnTo>
                    <a:pt x="48062" y="129606"/>
                  </a:lnTo>
                  <a:lnTo>
                    <a:pt x="50642" y="139482"/>
                  </a:lnTo>
                  <a:lnTo>
                    <a:pt x="60920" y="154447"/>
                  </a:lnTo>
                  <a:lnTo>
                    <a:pt x="66940" y="158284"/>
                  </a:lnTo>
                  <a:lnTo>
                    <a:pt x="74202" y="159990"/>
                  </a:lnTo>
                  <a:lnTo>
                    <a:pt x="84485" y="160747"/>
                  </a:lnTo>
                  <a:lnTo>
                    <a:pt x="102173" y="156118"/>
                  </a:lnTo>
                  <a:lnTo>
                    <a:pt x="131550" y="138948"/>
                  </a:lnTo>
                  <a:lnTo>
                    <a:pt x="140664" y="129876"/>
                  </a:lnTo>
                  <a:lnTo>
                    <a:pt x="173419" y="83807"/>
                  </a:lnTo>
                  <a:lnTo>
                    <a:pt x="180975" y="75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8" name="SMARTInkShape-666"/>
            <p:cNvSpPr/>
            <p:nvPr>
              <p:custDataLst>
                <p:tags r:id="rId38"/>
              </p:custDataLst>
            </p:nvPr>
          </p:nvSpPr>
          <p:spPr>
            <a:xfrm>
              <a:off x="10087415" y="1448245"/>
              <a:ext cx="199586" cy="190056"/>
            </a:xfrm>
            <a:custGeom>
              <a:avLst/>
              <a:gdLst/>
              <a:ahLst/>
              <a:cxnLst/>
              <a:rect l="0" t="0" r="0" b="0"/>
              <a:pathLst>
                <a:path w="199586" h="190056">
                  <a:moveTo>
                    <a:pt x="9085" y="161480"/>
                  </a:moveTo>
                  <a:lnTo>
                    <a:pt x="9085" y="161480"/>
                  </a:lnTo>
                  <a:lnTo>
                    <a:pt x="9085" y="166536"/>
                  </a:lnTo>
                  <a:lnTo>
                    <a:pt x="10143" y="168026"/>
                  </a:lnTo>
                  <a:lnTo>
                    <a:pt x="11908" y="169019"/>
                  </a:lnTo>
                  <a:lnTo>
                    <a:pt x="14142" y="169681"/>
                  </a:lnTo>
                  <a:lnTo>
                    <a:pt x="15631" y="171181"/>
                  </a:lnTo>
                  <a:lnTo>
                    <a:pt x="17287" y="175669"/>
                  </a:lnTo>
                  <a:lnTo>
                    <a:pt x="19845" y="177289"/>
                  </a:lnTo>
                  <a:lnTo>
                    <a:pt x="31440" y="180628"/>
                  </a:lnTo>
                  <a:lnTo>
                    <a:pt x="33514" y="182712"/>
                  </a:lnTo>
                  <a:lnTo>
                    <a:pt x="34896" y="185160"/>
                  </a:lnTo>
                  <a:lnTo>
                    <a:pt x="36876" y="186792"/>
                  </a:lnTo>
                  <a:lnTo>
                    <a:pt x="47183" y="190054"/>
                  </a:lnTo>
                  <a:lnTo>
                    <a:pt x="47183" y="190055"/>
                  </a:lnTo>
                  <a:lnTo>
                    <a:pt x="47185" y="184998"/>
                  </a:lnTo>
                  <a:lnTo>
                    <a:pt x="44363" y="179694"/>
                  </a:lnTo>
                  <a:lnTo>
                    <a:pt x="15385" y="134576"/>
                  </a:lnTo>
                  <a:lnTo>
                    <a:pt x="1791" y="88043"/>
                  </a:lnTo>
                  <a:lnTo>
                    <a:pt x="0" y="68069"/>
                  </a:lnTo>
                  <a:lnTo>
                    <a:pt x="2577" y="58934"/>
                  </a:lnTo>
                  <a:lnTo>
                    <a:pt x="6194" y="50287"/>
                  </a:lnTo>
                  <a:lnTo>
                    <a:pt x="9287" y="34577"/>
                  </a:lnTo>
                  <a:lnTo>
                    <a:pt x="13761" y="26409"/>
                  </a:lnTo>
                  <a:lnTo>
                    <a:pt x="27286" y="15861"/>
                  </a:lnTo>
                  <a:lnTo>
                    <a:pt x="56553" y="1806"/>
                  </a:lnTo>
                  <a:lnTo>
                    <a:pt x="69379" y="0"/>
                  </a:lnTo>
                  <a:lnTo>
                    <a:pt x="71506" y="910"/>
                  </a:lnTo>
                  <a:lnTo>
                    <a:pt x="72925" y="2575"/>
                  </a:lnTo>
                  <a:lnTo>
                    <a:pt x="74501" y="7247"/>
                  </a:lnTo>
                  <a:lnTo>
                    <a:pt x="75711" y="39558"/>
                  </a:lnTo>
                  <a:lnTo>
                    <a:pt x="61570" y="83561"/>
                  </a:lnTo>
                  <a:lnTo>
                    <a:pt x="54529" y="111225"/>
                  </a:lnTo>
                  <a:lnTo>
                    <a:pt x="52080" y="115276"/>
                  </a:lnTo>
                  <a:lnTo>
                    <a:pt x="51507" y="120094"/>
                  </a:lnTo>
                  <a:lnTo>
                    <a:pt x="53639" y="135930"/>
                  </a:lnTo>
                  <a:lnTo>
                    <a:pt x="50627" y="147795"/>
                  </a:lnTo>
                  <a:lnTo>
                    <a:pt x="55699" y="159469"/>
                  </a:lnTo>
                  <a:lnTo>
                    <a:pt x="61466" y="165940"/>
                  </a:lnTo>
                  <a:lnTo>
                    <a:pt x="66939" y="168754"/>
                  </a:lnTo>
                  <a:lnTo>
                    <a:pt x="84130" y="170560"/>
                  </a:lnTo>
                  <a:lnTo>
                    <a:pt x="101757" y="165817"/>
                  </a:lnTo>
                  <a:lnTo>
                    <a:pt x="132989" y="154512"/>
                  </a:lnTo>
                  <a:lnTo>
                    <a:pt x="151985" y="149890"/>
                  </a:lnTo>
                  <a:lnTo>
                    <a:pt x="171017" y="144641"/>
                  </a:lnTo>
                  <a:lnTo>
                    <a:pt x="199585" y="142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9" name="SMARTInkShape-667"/>
            <p:cNvSpPr/>
            <p:nvPr>
              <p:custDataLst>
                <p:tags r:id="rId39"/>
              </p:custDataLst>
            </p:nvPr>
          </p:nvSpPr>
          <p:spPr>
            <a:xfrm>
              <a:off x="9610725" y="2295525"/>
              <a:ext cx="114301" cy="180807"/>
            </a:xfrm>
            <a:custGeom>
              <a:avLst/>
              <a:gdLst/>
              <a:ahLst/>
              <a:cxnLst/>
              <a:rect l="0" t="0" r="0" b="0"/>
              <a:pathLst>
                <a:path w="114301" h="180807">
                  <a:moveTo>
                    <a:pt x="0" y="0"/>
                  </a:moveTo>
                  <a:lnTo>
                    <a:pt x="0" y="0"/>
                  </a:lnTo>
                  <a:lnTo>
                    <a:pt x="0" y="42562"/>
                  </a:lnTo>
                  <a:lnTo>
                    <a:pt x="0" y="87069"/>
                  </a:lnTo>
                  <a:lnTo>
                    <a:pt x="8937" y="133526"/>
                  </a:lnTo>
                  <a:lnTo>
                    <a:pt x="10322" y="145070"/>
                  </a:lnTo>
                  <a:lnTo>
                    <a:pt x="17052" y="157519"/>
                  </a:lnTo>
                  <a:lnTo>
                    <a:pt x="31905" y="174463"/>
                  </a:lnTo>
                  <a:lnTo>
                    <a:pt x="40991" y="178081"/>
                  </a:lnTo>
                  <a:lnTo>
                    <a:pt x="66318" y="180806"/>
                  </a:lnTo>
                  <a:lnTo>
                    <a:pt x="74630" y="178078"/>
                  </a:lnTo>
                  <a:lnTo>
                    <a:pt x="95113" y="161670"/>
                  </a:lnTo>
                  <a:lnTo>
                    <a:pt x="102867" y="154231"/>
                  </a:lnTo>
                  <a:lnTo>
                    <a:pt x="1143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0" name="SMARTInkShape-668"/>
            <p:cNvSpPr/>
            <p:nvPr>
              <p:custDataLst>
                <p:tags r:id="rId40"/>
              </p:custDataLst>
            </p:nvPr>
          </p:nvSpPr>
          <p:spPr>
            <a:xfrm>
              <a:off x="9725025" y="2276475"/>
              <a:ext cx="57151" cy="104776"/>
            </a:xfrm>
            <a:custGeom>
              <a:avLst/>
              <a:gdLst/>
              <a:ahLst/>
              <a:cxnLst/>
              <a:rect l="0" t="0" r="0" b="0"/>
              <a:pathLst>
                <a:path w="57151" h="10477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3" y="1058"/>
                  </a:lnTo>
                  <a:lnTo>
                    <a:pt x="9133" y="5056"/>
                  </a:lnTo>
                  <a:lnTo>
                    <a:pt x="12173" y="10361"/>
                  </a:lnTo>
                  <a:lnTo>
                    <a:pt x="24690" y="25510"/>
                  </a:lnTo>
                  <a:lnTo>
                    <a:pt x="38709" y="55170"/>
                  </a:lnTo>
                  <a:lnTo>
                    <a:pt x="41681" y="59005"/>
                  </a:lnTo>
                  <a:lnTo>
                    <a:pt x="44983" y="68911"/>
                  </a:lnTo>
                  <a:lnTo>
                    <a:pt x="47510" y="79310"/>
                  </a:lnTo>
                  <a:lnTo>
                    <a:pt x="56711" y="94566"/>
                  </a:lnTo>
                  <a:lnTo>
                    <a:pt x="571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1" name="SMARTInkShape-669"/>
            <p:cNvSpPr/>
            <p:nvPr>
              <p:custDataLst>
                <p:tags r:id="rId41"/>
              </p:custDataLst>
            </p:nvPr>
          </p:nvSpPr>
          <p:spPr>
            <a:xfrm>
              <a:off x="9810750" y="2095500"/>
              <a:ext cx="66676" cy="209420"/>
            </a:xfrm>
            <a:custGeom>
              <a:avLst/>
              <a:gdLst/>
              <a:ahLst/>
              <a:cxnLst/>
              <a:rect l="0" t="0" r="0" b="0"/>
              <a:pathLst>
                <a:path w="66676" h="209420">
                  <a:moveTo>
                    <a:pt x="0" y="133350"/>
                  </a:moveTo>
                  <a:lnTo>
                    <a:pt x="0" y="133350"/>
                  </a:lnTo>
                  <a:lnTo>
                    <a:pt x="0" y="147539"/>
                  </a:lnTo>
                  <a:lnTo>
                    <a:pt x="2823" y="153062"/>
                  </a:lnTo>
                  <a:lnTo>
                    <a:pt x="24452" y="177826"/>
                  </a:lnTo>
                  <a:lnTo>
                    <a:pt x="30583" y="190505"/>
                  </a:lnTo>
                  <a:lnTo>
                    <a:pt x="33089" y="193678"/>
                  </a:lnTo>
                  <a:lnTo>
                    <a:pt x="38695" y="197204"/>
                  </a:lnTo>
                  <a:lnTo>
                    <a:pt x="41672" y="198144"/>
                  </a:lnTo>
                  <a:lnTo>
                    <a:pt x="43656" y="199830"/>
                  </a:lnTo>
                  <a:lnTo>
                    <a:pt x="47577" y="209419"/>
                  </a:lnTo>
                  <a:lnTo>
                    <a:pt x="47611" y="204455"/>
                  </a:lnTo>
                  <a:lnTo>
                    <a:pt x="46558" y="202978"/>
                  </a:lnTo>
                  <a:lnTo>
                    <a:pt x="34367" y="195357"/>
                  </a:lnTo>
                  <a:lnTo>
                    <a:pt x="31148" y="189837"/>
                  </a:lnTo>
                  <a:lnTo>
                    <a:pt x="12167" y="142610"/>
                  </a:lnTo>
                  <a:lnTo>
                    <a:pt x="9680" y="98409"/>
                  </a:lnTo>
                  <a:lnTo>
                    <a:pt x="10613" y="73022"/>
                  </a:lnTo>
                  <a:lnTo>
                    <a:pt x="22787" y="41275"/>
                  </a:lnTo>
                  <a:lnTo>
                    <a:pt x="38173" y="19886"/>
                  </a:lnTo>
                  <a:lnTo>
                    <a:pt x="56594" y="572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2" name="SMARTInkShape-670"/>
            <p:cNvSpPr/>
            <p:nvPr>
              <p:custDataLst>
                <p:tags r:id="rId42"/>
              </p:custDataLst>
            </p:nvPr>
          </p:nvSpPr>
          <p:spPr>
            <a:xfrm>
              <a:off x="9839325" y="2152650"/>
              <a:ext cx="66676" cy="76201"/>
            </a:xfrm>
            <a:custGeom>
              <a:avLst/>
              <a:gdLst/>
              <a:ahLst/>
              <a:cxnLst/>
              <a:rect l="0" t="0" r="0" b="0"/>
              <a:pathLst>
                <a:path w="66676" h="76201">
                  <a:moveTo>
                    <a:pt x="0" y="76200"/>
                  </a:moveTo>
                  <a:lnTo>
                    <a:pt x="0" y="76200"/>
                  </a:lnTo>
                  <a:lnTo>
                    <a:pt x="0" y="71144"/>
                  </a:lnTo>
                  <a:lnTo>
                    <a:pt x="2823" y="65839"/>
                  </a:lnTo>
                  <a:lnTo>
                    <a:pt x="45661" y="21029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3" name="SMARTInkShape-671"/>
            <p:cNvSpPr/>
            <p:nvPr>
              <p:custDataLst>
                <p:tags r:id="rId43"/>
              </p:custDataLst>
            </p:nvPr>
          </p:nvSpPr>
          <p:spPr>
            <a:xfrm>
              <a:off x="9944100" y="1990725"/>
              <a:ext cx="76201" cy="171448"/>
            </a:xfrm>
            <a:custGeom>
              <a:avLst/>
              <a:gdLst/>
              <a:ahLst/>
              <a:cxnLst/>
              <a:rect l="0" t="0" r="0" b="0"/>
              <a:pathLst>
                <a:path w="76201" h="171448">
                  <a:moveTo>
                    <a:pt x="0" y="123825"/>
                  </a:moveTo>
                  <a:lnTo>
                    <a:pt x="0" y="123825"/>
                  </a:lnTo>
                  <a:lnTo>
                    <a:pt x="0" y="128881"/>
                  </a:lnTo>
                  <a:lnTo>
                    <a:pt x="2823" y="134186"/>
                  </a:lnTo>
                  <a:lnTo>
                    <a:pt x="6546" y="140071"/>
                  </a:lnTo>
                  <a:lnTo>
                    <a:pt x="9700" y="149335"/>
                  </a:lnTo>
                  <a:lnTo>
                    <a:pt x="14188" y="155624"/>
                  </a:lnTo>
                  <a:lnTo>
                    <a:pt x="19712" y="159124"/>
                  </a:lnTo>
                  <a:lnTo>
                    <a:pt x="25694" y="161739"/>
                  </a:lnTo>
                  <a:lnTo>
                    <a:pt x="36257" y="169962"/>
                  </a:lnTo>
                  <a:lnTo>
                    <a:pt x="47586" y="171447"/>
                  </a:lnTo>
                  <a:lnTo>
                    <a:pt x="47613" y="166393"/>
                  </a:lnTo>
                  <a:lnTo>
                    <a:pt x="44797" y="161088"/>
                  </a:lnTo>
                  <a:lnTo>
                    <a:pt x="41078" y="155203"/>
                  </a:lnTo>
                  <a:lnTo>
                    <a:pt x="37923" y="145940"/>
                  </a:lnTo>
                  <a:lnTo>
                    <a:pt x="31815" y="135434"/>
                  </a:lnTo>
                  <a:lnTo>
                    <a:pt x="20500" y="88734"/>
                  </a:lnTo>
                  <a:lnTo>
                    <a:pt x="19480" y="74857"/>
                  </a:lnTo>
                  <a:lnTo>
                    <a:pt x="28777" y="35719"/>
                  </a:lnTo>
                  <a:lnTo>
                    <a:pt x="35925" y="23401"/>
                  </a:lnTo>
                  <a:lnTo>
                    <a:pt x="43688" y="13048"/>
                  </a:lnTo>
                  <a:lnTo>
                    <a:pt x="45875" y="6505"/>
                  </a:lnTo>
                  <a:lnTo>
                    <a:pt x="47516" y="4337"/>
                  </a:lnTo>
                  <a:lnTo>
                    <a:pt x="52163" y="1927"/>
                  </a:lnTo>
                  <a:lnTo>
                    <a:pt x="67385" y="3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4" name="SMARTInkShape-672"/>
            <p:cNvSpPr/>
            <p:nvPr>
              <p:custDataLst>
                <p:tags r:id="rId44"/>
              </p:custDataLst>
            </p:nvPr>
          </p:nvSpPr>
          <p:spPr>
            <a:xfrm>
              <a:off x="9982200" y="2011820"/>
              <a:ext cx="133351" cy="158343"/>
            </a:xfrm>
            <a:custGeom>
              <a:avLst/>
              <a:gdLst/>
              <a:ahLst/>
              <a:cxnLst/>
              <a:rect l="0" t="0" r="0" b="0"/>
              <a:pathLst>
                <a:path w="133351" h="158343">
                  <a:moveTo>
                    <a:pt x="0" y="112255"/>
                  </a:moveTo>
                  <a:lnTo>
                    <a:pt x="0" y="112255"/>
                  </a:lnTo>
                  <a:lnTo>
                    <a:pt x="0" y="107199"/>
                  </a:lnTo>
                  <a:lnTo>
                    <a:pt x="2823" y="101894"/>
                  </a:lnTo>
                  <a:lnTo>
                    <a:pt x="28648" y="54836"/>
                  </a:lnTo>
                  <a:lnTo>
                    <a:pt x="40944" y="35975"/>
                  </a:lnTo>
                  <a:lnTo>
                    <a:pt x="74202" y="0"/>
                  </a:lnTo>
                  <a:lnTo>
                    <a:pt x="74868" y="377"/>
                  </a:lnTo>
                  <a:lnTo>
                    <a:pt x="75608" y="3618"/>
                  </a:lnTo>
                  <a:lnTo>
                    <a:pt x="76025" y="11392"/>
                  </a:lnTo>
                  <a:lnTo>
                    <a:pt x="73300" y="17332"/>
                  </a:lnTo>
                  <a:lnTo>
                    <a:pt x="71092" y="20398"/>
                  </a:lnTo>
                  <a:lnTo>
                    <a:pt x="56486" y="64886"/>
                  </a:lnTo>
                  <a:lnTo>
                    <a:pt x="44608" y="83756"/>
                  </a:lnTo>
                  <a:lnTo>
                    <a:pt x="26685" y="109095"/>
                  </a:lnTo>
                  <a:lnTo>
                    <a:pt x="21313" y="128134"/>
                  </a:lnTo>
                  <a:lnTo>
                    <a:pt x="19248" y="147916"/>
                  </a:lnTo>
                  <a:lnTo>
                    <a:pt x="24164" y="154689"/>
                  </a:lnTo>
                  <a:lnTo>
                    <a:pt x="29437" y="157573"/>
                  </a:lnTo>
                  <a:lnTo>
                    <a:pt x="32325" y="158342"/>
                  </a:lnTo>
                  <a:lnTo>
                    <a:pt x="41177" y="156374"/>
                  </a:lnTo>
                  <a:lnTo>
                    <a:pt x="55240" y="149316"/>
                  </a:lnTo>
                  <a:lnTo>
                    <a:pt x="64768" y="143543"/>
                  </a:lnTo>
                  <a:lnTo>
                    <a:pt x="93932" y="128392"/>
                  </a:lnTo>
                  <a:lnTo>
                    <a:pt x="133350" y="102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5" name="SMARTInkShape-673"/>
            <p:cNvSpPr/>
            <p:nvPr>
              <p:custDataLst>
                <p:tags r:id="rId45"/>
              </p:custDataLst>
            </p:nvPr>
          </p:nvSpPr>
          <p:spPr>
            <a:xfrm>
              <a:off x="9867900" y="2562225"/>
              <a:ext cx="47626" cy="123826"/>
            </a:xfrm>
            <a:custGeom>
              <a:avLst/>
              <a:gdLst/>
              <a:ahLst/>
              <a:cxnLst/>
              <a:rect l="0" t="0" r="0" b="0"/>
              <a:pathLst>
                <a:path w="47626" h="12382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5057" y="9409"/>
                  </a:lnTo>
                  <a:lnTo>
                    <a:pt x="6546" y="10506"/>
                  </a:lnTo>
                  <a:lnTo>
                    <a:pt x="16890" y="28818"/>
                  </a:lnTo>
                  <a:lnTo>
                    <a:pt x="29220" y="58008"/>
                  </a:lnTo>
                  <a:lnTo>
                    <a:pt x="34154" y="70231"/>
                  </a:lnTo>
                  <a:lnTo>
                    <a:pt x="46968" y="115457"/>
                  </a:lnTo>
                  <a:lnTo>
                    <a:pt x="476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6" name="SMARTInkShape-674"/>
            <p:cNvSpPr/>
            <p:nvPr>
              <p:custDataLst>
                <p:tags r:id="rId46"/>
              </p:custDataLst>
            </p:nvPr>
          </p:nvSpPr>
          <p:spPr>
            <a:xfrm>
              <a:off x="9810750" y="2428875"/>
              <a:ext cx="104776" cy="95251"/>
            </a:xfrm>
            <a:custGeom>
              <a:avLst/>
              <a:gdLst/>
              <a:ahLst/>
              <a:cxnLst/>
              <a:rect l="0" t="0" r="0" b="0"/>
              <a:pathLst>
                <a:path w="104776" h="95251">
                  <a:moveTo>
                    <a:pt x="0" y="95250"/>
                  </a:moveTo>
                  <a:lnTo>
                    <a:pt x="0" y="95250"/>
                  </a:lnTo>
                  <a:lnTo>
                    <a:pt x="0" y="90193"/>
                  </a:lnTo>
                  <a:lnTo>
                    <a:pt x="1058" y="88704"/>
                  </a:lnTo>
                  <a:lnTo>
                    <a:pt x="2823" y="87711"/>
                  </a:lnTo>
                  <a:lnTo>
                    <a:pt x="8202" y="86117"/>
                  </a:lnTo>
                  <a:lnTo>
                    <a:pt x="53983" y="41266"/>
                  </a:lnTo>
                  <a:lnTo>
                    <a:pt x="69500" y="28573"/>
                  </a:lnTo>
                  <a:lnTo>
                    <a:pt x="83741" y="21872"/>
                  </a:lnTo>
                  <a:lnTo>
                    <a:pt x="87576" y="20931"/>
                  </a:lnTo>
                  <a:lnTo>
                    <a:pt x="90134" y="19246"/>
                  </a:lnTo>
                  <a:lnTo>
                    <a:pt x="91839" y="17064"/>
                  </a:lnTo>
                  <a:lnTo>
                    <a:pt x="92977" y="14551"/>
                  </a:lnTo>
                  <a:lnTo>
                    <a:pt x="94793" y="12876"/>
                  </a:lnTo>
                  <a:lnTo>
                    <a:pt x="103252" y="9966"/>
                  </a:lnTo>
                  <a:lnTo>
                    <a:pt x="104098" y="689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7" name="SMARTInkShape-675"/>
            <p:cNvSpPr/>
            <p:nvPr>
              <p:custDataLst>
                <p:tags r:id="rId47"/>
              </p:custDataLst>
            </p:nvPr>
          </p:nvSpPr>
          <p:spPr>
            <a:xfrm>
              <a:off x="9848850" y="2476500"/>
              <a:ext cx="76201" cy="85726"/>
            </a:xfrm>
            <a:custGeom>
              <a:avLst/>
              <a:gdLst/>
              <a:ahLst/>
              <a:cxnLst/>
              <a:rect l="0" t="0" r="0" b="0"/>
              <a:pathLst>
                <a:path w="76201" h="85726">
                  <a:moveTo>
                    <a:pt x="0" y="85725"/>
                  </a:moveTo>
                  <a:lnTo>
                    <a:pt x="0" y="85725"/>
                  </a:lnTo>
                  <a:lnTo>
                    <a:pt x="17926" y="68857"/>
                  </a:lnTo>
                  <a:lnTo>
                    <a:pt x="32240" y="58973"/>
                  </a:lnTo>
                  <a:lnTo>
                    <a:pt x="61911" y="1500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8" name="SMARTInkShape-676"/>
            <p:cNvSpPr/>
            <p:nvPr>
              <p:custDataLst>
                <p:tags r:id="rId48"/>
              </p:custDataLst>
            </p:nvPr>
          </p:nvSpPr>
          <p:spPr>
            <a:xfrm>
              <a:off x="9906000" y="2571750"/>
              <a:ext cx="95251" cy="85218"/>
            </a:xfrm>
            <a:custGeom>
              <a:avLst/>
              <a:gdLst/>
              <a:ahLst/>
              <a:cxnLst/>
              <a:rect l="0" t="0" r="0" b="0"/>
              <a:pathLst>
                <a:path w="95251" h="85218">
                  <a:moveTo>
                    <a:pt x="0" y="66675"/>
                  </a:moveTo>
                  <a:lnTo>
                    <a:pt x="0" y="66675"/>
                  </a:lnTo>
                  <a:lnTo>
                    <a:pt x="0" y="79932"/>
                  </a:lnTo>
                  <a:lnTo>
                    <a:pt x="1058" y="81863"/>
                  </a:lnTo>
                  <a:lnTo>
                    <a:pt x="2823" y="83150"/>
                  </a:lnTo>
                  <a:lnTo>
                    <a:pt x="7604" y="84581"/>
                  </a:lnTo>
                  <a:lnTo>
                    <a:pt x="13257" y="85217"/>
                  </a:lnTo>
                  <a:lnTo>
                    <a:pt x="27446" y="80518"/>
                  </a:lnTo>
                  <a:lnTo>
                    <a:pt x="44658" y="68390"/>
                  </a:lnTo>
                  <a:lnTo>
                    <a:pt x="64522" y="46710"/>
                  </a:lnTo>
                  <a:lnTo>
                    <a:pt x="93029" y="1093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9" name="SMARTInkShape-677"/>
            <p:cNvSpPr/>
            <p:nvPr>
              <p:custDataLst>
                <p:tags r:id="rId49"/>
              </p:custDataLst>
            </p:nvPr>
          </p:nvSpPr>
          <p:spPr>
            <a:xfrm>
              <a:off x="10010775" y="244792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10361" y="7539"/>
                  </a:lnTo>
                  <a:lnTo>
                    <a:pt x="52064" y="9502"/>
                  </a:lnTo>
                  <a:lnTo>
                    <a:pt x="97847" y="9525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0" name="SMARTInkShape-678"/>
            <p:cNvSpPr/>
            <p:nvPr>
              <p:custDataLst>
                <p:tags r:id="rId50"/>
              </p:custDataLst>
            </p:nvPr>
          </p:nvSpPr>
          <p:spPr>
            <a:xfrm>
              <a:off x="10058411" y="2352675"/>
              <a:ext cx="19040" cy="151795"/>
            </a:xfrm>
            <a:custGeom>
              <a:avLst/>
              <a:gdLst/>
              <a:ahLst/>
              <a:cxnLst/>
              <a:rect l="0" t="0" r="0" b="0"/>
              <a:pathLst>
                <a:path w="19040" h="151795">
                  <a:moveTo>
                    <a:pt x="19039" y="0"/>
                  </a:moveTo>
                  <a:lnTo>
                    <a:pt x="19039" y="0"/>
                  </a:lnTo>
                  <a:lnTo>
                    <a:pt x="19039" y="22390"/>
                  </a:lnTo>
                  <a:lnTo>
                    <a:pt x="16217" y="28648"/>
                  </a:lnTo>
                  <a:lnTo>
                    <a:pt x="13982" y="31799"/>
                  </a:lnTo>
                  <a:lnTo>
                    <a:pt x="10837" y="46346"/>
                  </a:lnTo>
                  <a:lnTo>
                    <a:pt x="8534" y="89011"/>
                  </a:lnTo>
                  <a:lnTo>
                    <a:pt x="582" y="130534"/>
                  </a:lnTo>
                  <a:lnTo>
                    <a:pt x="0" y="151794"/>
                  </a:lnTo>
                  <a:lnTo>
                    <a:pt x="5048" y="147164"/>
                  </a:lnTo>
                  <a:lnTo>
                    <a:pt x="7530" y="141959"/>
                  </a:lnTo>
                  <a:lnTo>
                    <a:pt x="9514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1" name="SMARTInkShape-679"/>
            <p:cNvSpPr/>
            <p:nvPr>
              <p:custDataLst>
                <p:tags r:id="rId51"/>
              </p:custDataLst>
            </p:nvPr>
          </p:nvSpPr>
          <p:spPr>
            <a:xfrm>
              <a:off x="10096500" y="2210363"/>
              <a:ext cx="95202" cy="208557"/>
            </a:xfrm>
            <a:custGeom>
              <a:avLst/>
              <a:gdLst/>
              <a:ahLst/>
              <a:cxnLst/>
              <a:rect l="0" t="0" r="0" b="0"/>
              <a:pathLst>
                <a:path w="95202" h="208557">
                  <a:moveTo>
                    <a:pt x="38100" y="170887"/>
                  </a:moveTo>
                  <a:lnTo>
                    <a:pt x="38100" y="170887"/>
                  </a:lnTo>
                  <a:lnTo>
                    <a:pt x="46302" y="170887"/>
                  </a:lnTo>
                  <a:lnTo>
                    <a:pt x="46743" y="171945"/>
                  </a:lnTo>
                  <a:lnTo>
                    <a:pt x="47233" y="175943"/>
                  </a:lnTo>
                  <a:lnTo>
                    <a:pt x="50273" y="181248"/>
                  </a:lnTo>
                  <a:lnTo>
                    <a:pt x="52566" y="184145"/>
                  </a:lnTo>
                  <a:lnTo>
                    <a:pt x="57934" y="187362"/>
                  </a:lnTo>
                  <a:lnTo>
                    <a:pt x="63849" y="189851"/>
                  </a:lnTo>
                  <a:lnTo>
                    <a:pt x="74364" y="197987"/>
                  </a:lnTo>
                  <a:lnTo>
                    <a:pt x="75385" y="201629"/>
                  </a:lnTo>
                  <a:lnTo>
                    <a:pt x="75657" y="204081"/>
                  </a:lnTo>
                  <a:lnTo>
                    <a:pt x="76896" y="205717"/>
                  </a:lnTo>
                  <a:lnTo>
                    <a:pt x="84353" y="208556"/>
                  </a:lnTo>
                  <a:lnTo>
                    <a:pt x="84810" y="207642"/>
                  </a:lnTo>
                  <a:lnTo>
                    <a:pt x="85318" y="203803"/>
                  </a:lnTo>
                  <a:lnTo>
                    <a:pt x="84396" y="202356"/>
                  </a:lnTo>
                  <a:lnTo>
                    <a:pt x="82723" y="201391"/>
                  </a:lnTo>
                  <a:lnTo>
                    <a:pt x="77488" y="199843"/>
                  </a:lnTo>
                  <a:lnTo>
                    <a:pt x="63055" y="186238"/>
                  </a:lnTo>
                  <a:lnTo>
                    <a:pt x="53843" y="172025"/>
                  </a:lnTo>
                  <a:lnTo>
                    <a:pt x="41442" y="129493"/>
                  </a:lnTo>
                  <a:lnTo>
                    <a:pt x="38295" y="82333"/>
                  </a:lnTo>
                  <a:lnTo>
                    <a:pt x="39246" y="65913"/>
                  </a:lnTo>
                  <a:lnTo>
                    <a:pt x="47809" y="32703"/>
                  </a:lnTo>
                  <a:lnTo>
                    <a:pt x="57814" y="18786"/>
                  </a:lnTo>
                  <a:lnTo>
                    <a:pt x="69980" y="5846"/>
                  </a:lnTo>
                  <a:lnTo>
                    <a:pt x="76258" y="2285"/>
                  </a:lnTo>
                  <a:lnTo>
                    <a:pt x="88912" y="0"/>
                  </a:lnTo>
                  <a:lnTo>
                    <a:pt x="91025" y="870"/>
                  </a:lnTo>
                  <a:lnTo>
                    <a:pt x="92433" y="2509"/>
                  </a:lnTo>
                  <a:lnTo>
                    <a:pt x="93997" y="7152"/>
                  </a:lnTo>
                  <a:lnTo>
                    <a:pt x="95201" y="31240"/>
                  </a:lnTo>
                  <a:lnTo>
                    <a:pt x="75951" y="75887"/>
                  </a:lnTo>
                  <a:lnTo>
                    <a:pt x="63779" y="94761"/>
                  </a:lnTo>
                  <a:lnTo>
                    <a:pt x="21208" y="140080"/>
                  </a:lnTo>
                  <a:lnTo>
                    <a:pt x="594" y="160766"/>
                  </a:lnTo>
                  <a:lnTo>
                    <a:pt x="0" y="151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2" name="SMARTInkShape-680"/>
            <p:cNvSpPr/>
            <p:nvPr>
              <p:custDataLst>
                <p:tags r:id="rId52"/>
              </p:custDataLst>
            </p:nvPr>
          </p:nvSpPr>
          <p:spPr>
            <a:xfrm>
              <a:off x="10229903" y="2114550"/>
              <a:ext cx="38048" cy="161923"/>
            </a:xfrm>
            <a:custGeom>
              <a:avLst/>
              <a:gdLst/>
              <a:ahLst/>
              <a:cxnLst/>
              <a:rect l="0" t="0" r="0" b="0"/>
              <a:pathLst>
                <a:path w="38048" h="161923">
                  <a:moveTo>
                    <a:pt x="9472" y="142875"/>
                  </a:moveTo>
                  <a:lnTo>
                    <a:pt x="9472" y="142875"/>
                  </a:lnTo>
                  <a:lnTo>
                    <a:pt x="9472" y="157064"/>
                  </a:lnTo>
                  <a:lnTo>
                    <a:pt x="10530" y="158684"/>
                  </a:lnTo>
                  <a:lnTo>
                    <a:pt x="12295" y="159765"/>
                  </a:lnTo>
                  <a:lnTo>
                    <a:pt x="18962" y="161914"/>
                  </a:lnTo>
                  <a:lnTo>
                    <a:pt x="13931" y="161922"/>
                  </a:lnTo>
                  <a:lnTo>
                    <a:pt x="12445" y="160864"/>
                  </a:lnTo>
                  <a:lnTo>
                    <a:pt x="11453" y="159101"/>
                  </a:lnTo>
                  <a:lnTo>
                    <a:pt x="852" y="117267"/>
                  </a:lnTo>
                  <a:lnTo>
                    <a:pt x="0" y="73180"/>
                  </a:lnTo>
                  <a:lnTo>
                    <a:pt x="1028" y="57924"/>
                  </a:lnTo>
                  <a:lnTo>
                    <a:pt x="11708" y="21453"/>
                  </a:lnTo>
                  <a:lnTo>
                    <a:pt x="26771" y="2022"/>
                  </a:lnTo>
                  <a:lnTo>
                    <a:pt x="30566" y="899"/>
                  </a:lnTo>
                  <a:lnTo>
                    <a:pt x="380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3" name="SMARTInkShape-681"/>
            <p:cNvSpPr/>
            <p:nvPr>
              <p:custDataLst>
                <p:tags r:id="rId53"/>
              </p:custDataLst>
            </p:nvPr>
          </p:nvSpPr>
          <p:spPr>
            <a:xfrm>
              <a:off x="10210800" y="2171700"/>
              <a:ext cx="142876" cy="85726"/>
            </a:xfrm>
            <a:custGeom>
              <a:avLst/>
              <a:gdLst/>
              <a:ahLst/>
              <a:cxnLst/>
              <a:rect l="0" t="0" r="0" b="0"/>
              <a:pathLst>
                <a:path w="142876" h="85726">
                  <a:moveTo>
                    <a:pt x="0" y="85725"/>
                  </a:moveTo>
                  <a:lnTo>
                    <a:pt x="0" y="85725"/>
                  </a:lnTo>
                  <a:lnTo>
                    <a:pt x="8202" y="85725"/>
                  </a:lnTo>
                  <a:lnTo>
                    <a:pt x="8643" y="84667"/>
                  </a:lnTo>
                  <a:lnTo>
                    <a:pt x="9133" y="80669"/>
                  </a:lnTo>
                  <a:lnTo>
                    <a:pt x="12173" y="75364"/>
                  </a:lnTo>
                  <a:lnTo>
                    <a:pt x="41321" y="30246"/>
                  </a:lnTo>
                  <a:lnTo>
                    <a:pt x="49617" y="10163"/>
                  </a:lnTo>
                  <a:lnTo>
                    <a:pt x="56710" y="595"/>
                  </a:lnTo>
                  <a:lnTo>
                    <a:pt x="57111" y="18366"/>
                  </a:lnTo>
                  <a:lnTo>
                    <a:pt x="54311" y="26860"/>
                  </a:lnTo>
                  <a:lnTo>
                    <a:pt x="50597" y="34163"/>
                  </a:lnTo>
                  <a:lnTo>
                    <a:pt x="39540" y="68496"/>
                  </a:lnTo>
                  <a:lnTo>
                    <a:pt x="40117" y="71064"/>
                  </a:lnTo>
                  <a:lnTo>
                    <a:pt x="41563" y="72776"/>
                  </a:lnTo>
                  <a:lnTo>
                    <a:pt x="43583" y="73917"/>
                  </a:lnTo>
                  <a:lnTo>
                    <a:pt x="44931" y="75737"/>
                  </a:lnTo>
                  <a:lnTo>
                    <a:pt x="46427" y="80580"/>
                  </a:lnTo>
                  <a:lnTo>
                    <a:pt x="47884" y="82295"/>
                  </a:lnTo>
                  <a:lnTo>
                    <a:pt x="52327" y="84200"/>
                  </a:lnTo>
                  <a:lnTo>
                    <a:pt x="54994" y="83650"/>
                  </a:lnTo>
                  <a:lnTo>
                    <a:pt x="66877" y="77985"/>
                  </a:lnTo>
                  <a:lnTo>
                    <a:pt x="69984" y="77390"/>
                  </a:lnTo>
                  <a:lnTo>
                    <a:pt x="79415" y="71496"/>
                  </a:lnTo>
                  <a:lnTo>
                    <a:pt x="112316" y="4474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4" name="SMARTInkShape-682"/>
            <p:cNvSpPr/>
            <p:nvPr>
              <p:custDataLst>
                <p:tags r:id="rId54"/>
              </p:custDataLst>
            </p:nvPr>
          </p:nvSpPr>
          <p:spPr>
            <a:xfrm>
              <a:off x="10345638" y="2028825"/>
              <a:ext cx="103288" cy="131422"/>
            </a:xfrm>
            <a:custGeom>
              <a:avLst/>
              <a:gdLst/>
              <a:ahLst/>
              <a:cxnLst/>
              <a:rect l="0" t="0" r="0" b="0"/>
              <a:pathLst>
                <a:path w="103288" h="131422">
                  <a:moveTo>
                    <a:pt x="55662" y="0"/>
                  </a:moveTo>
                  <a:lnTo>
                    <a:pt x="55662" y="0"/>
                  </a:lnTo>
                  <a:lnTo>
                    <a:pt x="50605" y="0"/>
                  </a:lnTo>
                  <a:lnTo>
                    <a:pt x="49116" y="1058"/>
                  </a:lnTo>
                  <a:lnTo>
                    <a:pt x="48123" y="2822"/>
                  </a:lnTo>
                  <a:lnTo>
                    <a:pt x="47460" y="5056"/>
                  </a:lnTo>
                  <a:lnTo>
                    <a:pt x="45962" y="6546"/>
                  </a:lnTo>
                  <a:lnTo>
                    <a:pt x="41474" y="8201"/>
                  </a:lnTo>
                  <a:lnTo>
                    <a:pt x="35950" y="14581"/>
                  </a:lnTo>
                  <a:lnTo>
                    <a:pt x="12244" y="45334"/>
                  </a:lnTo>
                  <a:lnTo>
                    <a:pt x="0" y="92233"/>
                  </a:lnTo>
                  <a:lnTo>
                    <a:pt x="1997" y="102023"/>
                  </a:lnTo>
                  <a:lnTo>
                    <a:pt x="9068" y="113485"/>
                  </a:lnTo>
                  <a:lnTo>
                    <a:pt x="20941" y="126839"/>
                  </a:lnTo>
                  <a:lnTo>
                    <a:pt x="27178" y="130456"/>
                  </a:lnTo>
                  <a:lnTo>
                    <a:pt x="30322" y="131421"/>
                  </a:lnTo>
                  <a:lnTo>
                    <a:pt x="33477" y="131006"/>
                  </a:lnTo>
                  <a:lnTo>
                    <a:pt x="44032" y="126423"/>
                  </a:lnTo>
                  <a:lnTo>
                    <a:pt x="59036" y="123536"/>
                  </a:lnTo>
                  <a:lnTo>
                    <a:pt x="70655" y="116449"/>
                  </a:lnTo>
                  <a:lnTo>
                    <a:pt x="91846" y="97091"/>
                  </a:lnTo>
                  <a:lnTo>
                    <a:pt x="10328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5" name="SMARTInkShape-683"/>
            <p:cNvSpPr/>
            <p:nvPr>
              <p:custDataLst>
                <p:tags r:id="rId55"/>
              </p:custDataLst>
            </p:nvPr>
          </p:nvSpPr>
          <p:spPr>
            <a:xfrm>
              <a:off x="10448925" y="1952625"/>
              <a:ext cx="57022" cy="123826"/>
            </a:xfrm>
            <a:custGeom>
              <a:avLst/>
              <a:gdLst/>
              <a:ahLst/>
              <a:cxnLst/>
              <a:rect l="0" t="0" r="0" b="0"/>
              <a:pathLst>
                <a:path w="57022" h="1238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3" y="7539"/>
                  </a:lnTo>
                  <a:lnTo>
                    <a:pt x="5057" y="8201"/>
                  </a:lnTo>
                  <a:lnTo>
                    <a:pt x="6546" y="9701"/>
                  </a:lnTo>
                  <a:lnTo>
                    <a:pt x="28466" y="54798"/>
                  </a:lnTo>
                  <a:lnTo>
                    <a:pt x="38706" y="74168"/>
                  </a:lnTo>
                  <a:lnTo>
                    <a:pt x="41679" y="78020"/>
                  </a:lnTo>
                  <a:lnTo>
                    <a:pt x="44982" y="87945"/>
                  </a:lnTo>
                  <a:lnTo>
                    <a:pt x="47509" y="98353"/>
                  </a:lnTo>
                  <a:lnTo>
                    <a:pt x="56164" y="113819"/>
                  </a:lnTo>
                  <a:lnTo>
                    <a:pt x="57021" y="122298"/>
                  </a:lnTo>
                  <a:lnTo>
                    <a:pt x="56006" y="122807"/>
                  </a:lnTo>
                  <a:lnTo>
                    <a:pt x="476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6" name="SMARTInkShape-684"/>
            <p:cNvSpPr/>
            <p:nvPr>
              <p:custDataLst>
                <p:tags r:id="rId56"/>
              </p:custDataLst>
            </p:nvPr>
          </p:nvSpPr>
          <p:spPr>
            <a:xfrm>
              <a:off x="10401300" y="1839852"/>
              <a:ext cx="238126" cy="131824"/>
            </a:xfrm>
            <a:custGeom>
              <a:avLst/>
              <a:gdLst/>
              <a:ahLst/>
              <a:cxnLst/>
              <a:rect l="0" t="0" r="0" b="0"/>
              <a:pathLst>
                <a:path w="238126" h="131824">
                  <a:moveTo>
                    <a:pt x="0" y="103248"/>
                  </a:moveTo>
                  <a:lnTo>
                    <a:pt x="0" y="103248"/>
                  </a:lnTo>
                  <a:lnTo>
                    <a:pt x="14188" y="89059"/>
                  </a:lnTo>
                  <a:lnTo>
                    <a:pt x="19712" y="86358"/>
                  </a:lnTo>
                  <a:lnTo>
                    <a:pt x="22666" y="85638"/>
                  </a:lnTo>
                  <a:lnTo>
                    <a:pt x="24636" y="84100"/>
                  </a:lnTo>
                  <a:lnTo>
                    <a:pt x="26824" y="79568"/>
                  </a:lnTo>
                  <a:lnTo>
                    <a:pt x="28466" y="77936"/>
                  </a:lnTo>
                  <a:lnTo>
                    <a:pt x="45864" y="66599"/>
                  </a:lnTo>
                  <a:lnTo>
                    <a:pt x="54882" y="58889"/>
                  </a:lnTo>
                  <a:lnTo>
                    <a:pt x="66520" y="55661"/>
                  </a:lnTo>
                  <a:lnTo>
                    <a:pt x="66661" y="63827"/>
                  </a:lnTo>
                  <a:lnTo>
                    <a:pt x="73219" y="72491"/>
                  </a:lnTo>
                  <a:lnTo>
                    <a:pt x="75316" y="81317"/>
                  </a:lnTo>
                  <a:lnTo>
                    <a:pt x="76997" y="91693"/>
                  </a:lnTo>
                  <a:lnTo>
                    <a:pt x="85877" y="117190"/>
                  </a:lnTo>
                  <a:lnTo>
                    <a:pt x="87942" y="118893"/>
                  </a:lnTo>
                  <a:lnTo>
                    <a:pt x="93061" y="121843"/>
                  </a:lnTo>
                  <a:lnTo>
                    <a:pt x="104256" y="131372"/>
                  </a:lnTo>
                  <a:lnTo>
                    <a:pt x="114264" y="131822"/>
                  </a:lnTo>
                  <a:lnTo>
                    <a:pt x="109233" y="126766"/>
                  </a:lnTo>
                  <a:lnTo>
                    <a:pt x="106756" y="121462"/>
                  </a:lnTo>
                  <a:lnTo>
                    <a:pt x="106096" y="118565"/>
                  </a:lnTo>
                  <a:lnTo>
                    <a:pt x="97410" y="103175"/>
                  </a:lnTo>
                  <a:lnTo>
                    <a:pt x="96690" y="100024"/>
                  </a:lnTo>
                  <a:lnTo>
                    <a:pt x="88988" y="86305"/>
                  </a:lnTo>
                  <a:lnTo>
                    <a:pt x="85853" y="44639"/>
                  </a:lnTo>
                  <a:lnTo>
                    <a:pt x="90819" y="28850"/>
                  </a:lnTo>
                  <a:lnTo>
                    <a:pt x="103062" y="10316"/>
                  </a:lnTo>
                  <a:lnTo>
                    <a:pt x="109325" y="3628"/>
                  </a:lnTo>
                  <a:lnTo>
                    <a:pt x="114911" y="764"/>
                  </a:lnTo>
                  <a:lnTo>
                    <a:pt x="117883" y="0"/>
                  </a:lnTo>
                  <a:lnTo>
                    <a:pt x="120921" y="550"/>
                  </a:lnTo>
                  <a:lnTo>
                    <a:pt x="133403" y="6213"/>
                  </a:lnTo>
                  <a:lnTo>
                    <a:pt x="136561" y="6808"/>
                  </a:lnTo>
                  <a:lnTo>
                    <a:pt x="146061" y="12702"/>
                  </a:lnTo>
                  <a:lnTo>
                    <a:pt x="176918" y="43188"/>
                  </a:lnTo>
                  <a:lnTo>
                    <a:pt x="197831" y="77092"/>
                  </a:lnTo>
                  <a:lnTo>
                    <a:pt x="211840" y="90441"/>
                  </a:lnTo>
                  <a:lnTo>
                    <a:pt x="223179" y="114471"/>
                  </a:lnTo>
                  <a:lnTo>
                    <a:pt x="229012" y="118819"/>
                  </a:lnTo>
                  <a:lnTo>
                    <a:pt x="232049" y="119979"/>
                  </a:lnTo>
                  <a:lnTo>
                    <a:pt x="234076" y="121810"/>
                  </a:lnTo>
                  <a:lnTo>
                    <a:pt x="238125" y="131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7" name="SMARTInkShape-685"/>
            <p:cNvSpPr/>
            <p:nvPr>
              <p:custDataLst>
                <p:tags r:id="rId57"/>
              </p:custDataLst>
            </p:nvPr>
          </p:nvSpPr>
          <p:spPr>
            <a:xfrm>
              <a:off x="10515600" y="1714500"/>
              <a:ext cx="257127" cy="238126"/>
            </a:xfrm>
            <a:custGeom>
              <a:avLst/>
              <a:gdLst/>
              <a:ahLst/>
              <a:cxnLst/>
              <a:rect l="0" t="0" r="0" b="0"/>
              <a:pathLst>
                <a:path w="257127" h="238126">
                  <a:moveTo>
                    <a:pt x="0" y="238125"/>
                  </a:moveTo>
                  <a:lnTo>
                    <a:pt x="0" y="238125"/>
                  </a:lnTo>
                  <a:lnTo>
                    <a:pt x="0" y="233069"/>
                  </a:lnTo>
                  <a:lnTo>
                    <a:pt x="1058" y="231579"/>
                  </a:lnTo>
                  <a:lnTo>
                    <a:pt x="2823" y="230586"/>
                  </a:lnTo>
                  <a:lnTo>
                    <a:pt x="5057" y="229924"/>
                  </a:lnTo>
                  <a:lnTo>
                    <a:pt x="19298" y="218413"/>
                  </a:lnTo>
                  <a:lnTo>
                    <a:pt x="31471" y="209354"/>
                  </a:lnTo>
                  <a:lnTo>
                    <a:pt x="41503" y="202055"/>
                  </a:lnTo>
                  <a:lnTo>
                    <a:pt x="83688" y="154559"/>
                  </a:lnTo>
                  <a:lnTo>
                    <a:pt x="118788" y="119337"/>
                  </a:lnTo>
                  <a:lnTo>
                    <a:pt x="120467" y="118716"/>
                  </a:lnTo>
                  <a:lnTo>
                    <a:pt x="121586" y="119361"/>
                  </a:lnTo>
                  <a:lnTo>
                    <a:pt x="123383" y="122943"/>
                  </a:lnTo>
                  <a:lnTo>
                    <a:pt x="124883" y="168283"/>
                  </a:lnTo>
                  <a:lnTo>
                    <a:pt x="133348" y="180971"/>
                  </a:lnTo>
                  <a:lnTo>
                    <a:pt x="125148" y="172774"/>
                  </a:lnTo>
                  <a:lnTo>
                    <a:pt x="123028" y="157561"/>
                  </a:lnTo>
                  <a:lnTo>
                    <a:pt x="116339" y="143267"/>
                  </a:lnTo>
                  <a:lnTo>
                    <a:pt x="105060" y="98691"/>
                  </a:lnTo>
                  <a:lnTo>
                    <a:pt x="104814" y="82585"/>
                  </a:lnTo>
                  <a:lnTo>
                    <a:pt x="105859" y="80457"/>
                  </a:lnTo>
                  <a:lnTo>
                    <a:pt x="107614" y="79038"/>
                  </a:lnTo>
                  <a:lnTo>
                    <a:pt x="112387" y="77461"/>
                  </a:lnTo>
                  <a:lnTo>
                    <a:pt x="141988" y="76215"/>
                  </a:lnTo>
                  <a:lnTo>
                    <a:pt x="150594" y="79029"/>
                  </a:lnTo>
                  <a:lnTo>
                    <a:pt x="169095" y="91389"/>
                  </a:lnTo>
                  <a:lnTo>
                    <a:pt x="188469" y="97310"/>
                  </a:lnTo>
                  <a:lnTo>
                    <a:pt x="212654" y="110338"/>
                  </a:lnTo>
                  <a:lnTo>
                    <a:pt x="237936" y="116890"/>
                  </a:lnTo>
                  <a:lnTo>
                    <a:pt x="244391" y="120743"/>
                  </a:lnTo>
                  <a:lnTo>
                    <a:pt x="257009" y="123789"/>
                  </a:lnTo>
                  <a:lnTo>
                    <a:pt x="257126" y="118758"/>
                  </a:lnTo>
                  <a:lnTo>
                    <a:pt x="254331" y="113459"/>
                  </a:lnTo>
                  <a:lnTo>
                    <a:pt x="250620" y="107576"/>
                  </a:lnTo>
                  <a:lnTo>
                    <a:pt x="247471" y="98314"/>
                  </a:lnTo>
                  <a:lnTo>
                    <a:pt x="221839" y="57736"/>
                  </a:lnTo>
                  <a:lnTo>
                    <a:pt x="219245" y="51061"/>
                  </a:lnTo>
                  <a:lnTo>
                    <a:pt x="212892" y="41352"/>
                  </a:lnTo>
                  <a:lnTo>
                    <a:pt x="210541" y="31773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8" name="SMARTInkShape-686"/>
            <p:cNvSpPr/>
            <p:nvPr>
              <p:custDataLst>
                <p:tags r:id="rId58"/>
              </p:custDataLst>
            </p:nvPr>
          </p:nvSpPr>
          <p:spPr>
            <a:xfrm>
              <a:off x="10801790" y="1638300"/>
              <a:ext cx="104336" cy="133172"/>
            </a:xfrm>
            <a:custGeom>
              <a:avLst/>
              <a:gdLst/>
              <a:ahLst/>
              <a:cxnLst/>
              <a:rect l="0" t="0" r="0" b="0"/>
              <a:pathLst>
                <a:path w="104336" h="133172">
                  <a:moveTo>
                    <a:pt x="47185" y="0"/>
                  </a:moveTo>
                  <a:lnTo>
                    <a:pt x="47185" y="0"/>
                  </a:lnTo>
                  <a:lnTo>
                    <a:pt x="47185" y="5056"/>
                  </a:lnTo>
                  <a:lnTo>
                    <a:pt x="46127" y="6546"/>
                  </a:lnTo>
                  <a:lnTo>
                    <a:pt x="44363" y="7539"/>
                  </a:lnTo>
                  <a:lnTo>
                    <a:pt x="42128" y="8201"/>
                  </a:lnTo>
                  <a:lnTo>
                    <a:pt x="27887" y="19712"/>
                  </a:lnTo>
                  <a:lnTo>
                    <a:pt x="13286" y="35012"/>
                  </a:lnTo>
                  <a:lnTo>
                    <a:pt x="1791" y="64694"/>
                  </a:lnTo>
                  <a:lnTo>
                    <a:pt x="0" y="84040"/>
                  </a:lnTo>
                  <a:lnTo>
                    <a:pt x="4747" y="102042"/>
                  </a:lnTo>
                  <a:lnTo>
                    <a:pt x="15832" y="119483"/>
                  </a:lnTo>
                  <a:lnTo>
                    <a:pt x="21961" y="126481"/>
                  </a:lnTo>
                  <a:lnTo>
                    <a:pt x="31036" y="130297"/>
                  </a:lnTo>
                  <a:lnTo>
                    <a:pt x="59497" y="133171"/>
                  </a:lnTo>
                  <a:lnTo>
                    <a:pt x="92525" y="124213"/>
                  </a:lnTo>
                  <a:lnTo>
                    <a:pt x="10433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9" name="SMARTInkShape-687"/>
            <p:cNvSpPr/>
            <p:nvPr>
              <p:custDataLst>
                <p:tags r:id="rId59"/>
              </p:custDataLst>
            </p:nvPr>
          </p:nvSpPr>
          <p:spPr>
            <a:xfrm>
              <a:off x="10868025" y="1576011"/>
              <a:ext cx="133325" cy="300415"/>
            </a:xfrm>
            <a:custGeom>
              <a:avLst/>
              <a:gdLst/>
              <a:ahLst/>
              <a:cxnLst/>
              <a:rect l="0" t="0" r="0" b="0"/>
              <a:pathLst>
                <a:path w="133325" h="300415">
                  <a:moveTo>
                    <a:pt x="0" y="71814"/>
                  </a:moveTo>
                  <a:lnTo>
                    <a:pt x="0" y="71814"/>
                  </a:lnTo>
                  <a:lnTo>
                    <a:pt x="13257" y="71814"/>
                  </a:lnTo>
                  <a:lnTo>
                    <a:pt x="19298" y="68992"/>
                  </a:lnTo>
                  <a:lnTo>
                    <a:pt x="64061" y="40015"/>
                  </a:lnTo>
                  <a:lnTo>
                    <a:pt x="92503" y="27005"/>
                  </a:lnTo>
                  <a:lnTo>
                    <a:pt x="112464" y="19689"/>
                  </a:lnTo>
                  <a:lnTo>
                    <a:pt x="131029" y="6904"/>
                  </a:lnTo>
                  <a:lnTo>
                    <a:pt x="132319" y="3101"/>
                  </a:lnTo>
                  <a:lnTo>
                    <a:pt x="132663" y="606"/>
                  </a:lnTo>
                  <a:lnTo>
                    <a:pt x="132892" y="0"/>
                  </a:lnTo>
                  <a:lnTo>
                    <a:pt x="133324" y="7568"/>
                  </a:lnTo>
                  <a:lnTo>
                    <a:pt x="132291" y="38238"/>
                  </a:lnTo>
                  <a:lnTo>
                    <a:pt x="125148" y="73873"/>
                  </a:lnTo>
                  <a:lnTo>
                    <a:pt x="124087" y="116867"/>
                  </a:lnTo>
                  <a:lnTo>
                    <a:pt x="121055" y="157031"/>
                  </a:lnTo>
                  <a:lnTo>
                    <a:pt x="115633" y="195539"/>
                  </a:lnTo>
                  <a:lnTo>
                    <a:pt x="114475" y="240429"/>
                  </a:lnTo>
                  <a:lnTo>
                    <a:pt x="115436" y="254704"/>
                  </a:lnTo>
                  <a:lnTo>
                    <a:pt x="123814" y="300233"/>
                  </a:lnTo>
                  <a:lnTo>
                    <a:pt x="114300" y="300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0" name="SMARTInkShape-688"/>
            <p:cNvSpPr/>
            <p:nvPr>
              <p:custDataLst>
                <p:tags r:id="rId60"/>
              </p:custDataLst>
            </p:nvPr>
          </p:nvSpPr>
          <p:spPr>
            <a:xfrm>
              <a:off x="11106150" y="17335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82" name="SMARTInkShape-Group81"/>
          <p:cNvGrpSpPr/>
          <p:nvPr/>
        </p:nvGrpSpPr>
        <p:grpSpPr>
          <a:xfrm>
            <a:off x="2809875" y="2009775"/>
            <a:ext cx="1228726" cy="666751"/>
            <a:chOff x="2809875" y="2009775"/>
            <a:chExt cx="1228726" cy="666751"/>
          </a:xfrm>
        </p:grpSpPr>
        <p:sp>
          <p:nvSpPr>
            <p:cNvPr id="772" name="SMARTInkShape-689"/>
            <p:cNvSpPr/>
            <p:nvPr>
              <p:custDataLst>
                <p:tags r:id="rId18"/>
              </p:custDataLst>
            </p:nvPr>
          </p:nvSpPr>
          <p:spPr>
            <a:xfrm>
              <a:off x="2857500" y="2534042"/>
              <a:ext cx="28576" cy="142484"/>
            </a:xfrm>
            <a:custGeom>
              <a:avLst/>
              <a:gdLst/>
              <a:ahLst/>
              <a:cxnLst/>
              <a:rect l="0" t="0" r="0" b="0"/>
              <a:pathLst>
                <a:path w="28576" h="14248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18864"/>
                  </a:lnTo>
                  <a:lnTo>
                    <a:pt x="2822" y="26863"/>
                  </a:lnTo>
                  <a:lnTo>
                    <a:pt x="5057" y="30478"/>
                  </a:lnTo>
                  <a:lnTo>
                    <a:pt x="8201" y="45679"/>
                  </a:lnTo>
                  <a:lnTo>
                    <a:pt x="12173" y="83560"/>
                  </a:lnTo>
                  <a:lnTo>
                    <a:pt x="25328" y="128459"/>
                  </a:lnTo>
                  <a:lnTo>
                    <a:pt x="28575" y="14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3" name="SMARTInkShape-690"/>
            <p:cNvSpPr/>
            <p:nvPr>
              <p:custDataLst>
                <p:tags r:id="rId19"/>
              </p:custDataLst>
            </p:nvPr>
          </p:nvSpPr>
          <p:spPr>
            <a:xfrm>
              <a:off x="2809875" y="2410001"/>
              <a:ext cx="133351" cy="142700"/>
            </a:xfrm>
            <a:custGeom>
              <a:avLst/>
              <a:gdLst/>
              <a:ahLst/>
              <a:cxnLst/>
              <a:rect l="0" t="0" r="0" b="0"/>
              <a:pathLst>
                <a:path w="133351" h="142700">
                  <a:moveTo>
                    <a:pt x="0" y="142699"/>
                  </a:moveTo>
                  <a:lnTo>
                    <a:pt x="0" y="142699"/>
                  </a:lnTo>
                  <a:lnTo>
                    <a:pt x="0" y="129442"/>
                  </a:lnTo>
                  <a:lnTo>
                    <a:pt x="5057" y="115252"/>
                  </a:lnTo>
                  <a:lnTo>
                    <a:pt x="31799" y="74285"/>
                  </a:lnTo>
                  <a:lnTo>
                    <a:pt x="57993" y="49624"/>
                  </a:lnTo>
                  <a:lnTo>
                    <a:pt x="69166" y="41007"/>
                  </a:lnTo>
                  <a:lnTo>
                    <a:pt x="98275" y="6604"/>
                  </a:lnTo>
                  <a:lnTo>
                    <a:pt x="104708" y="2837"/>
                  </a:lnTo>
                  <a:lnTo>
                    <a:pt x="121940" y="0"/>
                  </a:lnTo>
                  <a:lnTo>
                    <a:pt x="133350" y="9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4" name="SMARTInkShape-691"/>
            <p:cNvSpPr/>
            <p:nvPr>
              <p:custDataLst>
                <p:tags r:id="rId20"/>
              </p:custDataLst>
            </p:nvPr>
          </p:nvSpPr>
          <p:spPr>
            <a:xfrm>
              <a:off x="2847975" y="2457450"/>
              <a:ext cx="152401" cy="123826"/>
            </a:xfrm>
            <a:custGeom>
              <a:avLst/>
              <a:gdLst/>
              <a:ahLst/>
              <a:cxnLst/>
              <a:rect l="0" t="0" r="0" b="0"/>
              <a:pathLst>
                <a:path w="152401" h="123826">
                  <a:moveTo>
                    <a:pt x="0" y="123825"/>
                  </a:moveTo>
                  <a:lnTo>
                    <a:pt x="0" y="123825"/>
                  </a:lnTo>
                  <a:lnTo>
                    <a:pt x="8201" y="123825"/>
                  </a:lnTo>
                  <a:lnTo>
                    <a:pt x="8642" y="122767"/>
                  </a:lnTo>
                  <a:lnTo>
                    <a:pt x="9133" y="118768"/>
                  </a:lnTo>
                  <a:lnTo>
                    <a:pt x="11380" y="117279"/>
                  </a:lnTo>
                  <a:lnTo>
                    <a:pt x="19522" y="115624"/>
                  </a:lnTo>
                  <a:lnTo>
                    <a:pt x="23598" y="113066"/>
                  </a:lnTo>
                  <a:lnTo>
                    <a:pt x="46094" y="92958"/>
                  </a:lnTo>
                  <a:lnTo>
                    <a:pt x="82694" y="68046"/>
                  </a:lnTo>
                  <a:lnTo>
                    <a:pt x="129185" y="2256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5" name="SMARTInkShape-692"/>
            <p:cNvSpPr/>
            <p:nvPr>
              <p:custDataLst>
                <p:tags r:id="rId21"/>
              </p:custDataLst>
            </p:nvPr>
          </p:nvSpPr>
          <p:spPr>
            <a:xfrm>
              <a:off x="2990966" y="2371905"/>
              <a:ext cx="141271" cy="171140"/>
            </a:xfrm>
            <a:custGeom>
              <a:avLst/>
              <a:gdLst/>
              <a:ahLst/>
              <a:cxnLst/>
              <a:rect l="0" t="0" r="0" b="0"/>
              <a:pathLst>
                <a:path w="141271" h="171140">
                  <a:moveTo>
                    <a:pt x="9409" y="85545"/>
                  </a:moveTo>
                  <a:lnTo>
                    <a:pt x="9409" y="85545"/>
                  </a:lnTo>
                  <a:lnTo>
                    <a:pt x="4353" y="90602"/>
                  </a:lnTo>
                  <a:lnTo>
                    <a:pt x="1870" y="95906"/>
                  </a:lnTo>
                  <a:lnTo>
                    <a:pt x="0" y="117344"/>
                  </a:lnTo>
                  <a:lnTo>
                    <a:pt x="2758" y="123667"/>
                  </a:lnTo>
                  <a:lnTo>
                    <a:pt x="6453" y="130004"/>
                  </a:lnTo>
                  <a:lnTo>
                    <a:pt x="8825" y="142697"/>
                  </a:lnTo>
                  <a:lnTo>
                    <a:pt x="9020" y="145871"/>
                  </a:lnTo>
                  <a:lnTo>
                    <a:pt x="12058" y="152221"/>
                  </a:lnTo>
                  <a:lnTo>
                    <a:pt x="17576" y="159864"/>
                  </a:lnTo>
                  <a:lnTo>
                    <a:pt x="18532" y="166244"/>
                  </a:lnTo>
                  <a:lnTo>
                    <a:pt x="19724" y="167919"/>
                  </a:lnTo>
                  <a:lnTo>
                    <a:pt x="21577" y="169036"/>
                  </a:lnTo>
                  <a:lnTo>
                    <a:pt x="28056" y="171139"/>
                  </a:lnTo>
                  <a:lnTo>
                    <a:pt x="28456" y="140402"/>
                  </a:lnTo>
                  <a:lnTo>
                    <a:pt x="19522" y="94857"/>
                  </a:lnTo>
                  <a:lnTo>
                    <a:pt x="18968" y="50607"/>
                  </a:lnTo>
                  <a:lnTo>
                    <a:pt x="28637" y="13773"/>
                  </a:lnTo>
                  <a:lnTo>
                    <a:pt x="33124" y="6727"/>
                  </a:lnTo>
                  <a:lnTo>
                    <a:pt x="38646" y="2890"/>
                  </a:lnTo>
                  <a:lnTo>
                    <a:pt x="47400" y="224"/>
                  </a:lnTo>
                  <a:lnTo>
                    <a:pt x="52047" y="0"/>
                  </a:lnTo>
                  <a:lnTo>
                    <a:pt x="57640" y="2722"/>
                  </a:lnTo>
                  <a:lnTo>
                    <a:pt x="69854" y="13093"/>
                  </a:lnTo>
                  <a:lnTo>
                    <a:pt x="98312" y="55299"/>
                  </a:lnTo>
                  <a:lnTo>
                    <a:pt x="126884" y="102783"/>
                  </a:lnTo>
                  <a:lnTo>
                    <a:pt x="135220" y="122988"/>
                  </a:lnTo>
                  <a:lnTo>
                    <a:pt x="141270" y="131159"/>
                  </a:lnTo>
                  <a:lnTo>
                    <a:pt x="140708" y="132887"/>
                  </a:lnTo>
                  <a:lnTo>
                    <a:pt x="134427" y="141195"/>
                  </a:lnTo>
                  <a:lnTo>
                    <a:pt x="130942" y="142028"/>
                  </a:lnTo>
                  <a:lnTo>
                    <a:pt x="123709" y="142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6" name="SMARTInkShape-693"/>
            <p:cNvSpPr/>
            <p:nvPr>
              <p:custDataLst>
                <p:tags r:id="rId22"/>
              </p:custDataLst>
            </p:nvPr>
          </p:nvSpPr>
          <p:spPr>
            <a:xfrm>
              <a:off x="3000375" y="2381250"/>
              <a:ext cx="142876" cy="123826"/>
            </a:xfrm>
            <a:custGeom>
              <a:avLst/>
              <a:gdLst/>
              <a:ahLst/>
              <a:cxnLst/>
              <a:rect l="0" t="0" r="0" b="0"/>
              <a:pathLst>
                <a:path w="142876" h="123826">
                  <a:moveTo>
                    <a:pt x="0" y="123825"/>
                  </a:moveTo>
                  <a:lnTo>
                    <a:pt x="0" y="123825"/>
                  </a:lnTo>
                  <a:lnTo>
                    <a:pt x="0" y="118768"/>
                  </a:lnTo>
                  <a:lnTo>
                    <a:pt x="2822" y="113464"/>
                  </a:lnTo>
                  <a:lnTo>
                    <a:pt x="13257" y="101435"/>
                  </a:lnTo>
                  <a:lnTo>
                    <a:pt x="36188" y="82881"/>
                  </a:lnTo>
                  <a:lnTo>
                    <a:pt x="44658" y="72819"/>
                  </a:lnTo>
                  <a:lnTo>
                    <a:pt x="90640" y="40260"/>
                  </a:lnTo>
                  <a:lnTo>
                    <a:pt x="136984" y="545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7" name="SMARTInkShape-694"/>
            <p:cNvSpPr/>
            <p:nvPr>
              <p:custDataLst>
                <p:tags r:id="rId23"/>
              </p:custDataLst>
            </p:nvPr>
          </p:nvSpPr>
          <p:spPr>
            <a:xfrm>
              <a:off x="3209925" y="2257593"/>
              <a:ext cx="238126" cy="152222"/>
            </a:xfrm>
            <a:custGeom>
              <a:avLst/>
              <a:gdLst/>
              <a:ahLst/>
              <a:cxnLst/>
              <a:rect l="0" t="0" r="0" b="0"/>
              <a:pathLst>
                <a:path w="238126" h="152222">
                  <a:moveTo>
                    <a:pt x="0" y="76032"/>
                  </a:moveTo>
                  <a:lnTo>
                    <a:pt x="0" y="76032"/>
                  </a:lnTo>
                  <a:lnTo>
                    <a:pt x="0" y="89290"/>
                  </a:lnTo>
                  <a:lnTo>
                    <a:pt x="2822" y="95330"/>
                  </a:lnTo>
                  <a:lnTo>
                    <a:pt x="5057" y="98422"/>
                  </a:lnTo>
                  <a:lnTo>
                    <a:pt x="8201" y="112888"/>
                  </a:lnTo>
                  <a:lnTo>
                    <a:pt x="10322" y="129134"/>
                  </a:lnTo>
                  <a:lnTo>
                    <a:pt x="17692" y="140711"/>
                  </a:lnTo>
                  <a:lnTo>
                    <a:pt x="18931" y="150733"/>
                  </a:lnTo>
                  <a:lnTo>
                    <a:pt x="20029" y="151232"/>
                  </a:lnTo>
                  <a:lnTo>
                    <a:pt x="28458" y="152221"/>
                  </a:lnTo>
                  <a:lnTo>
                    <a:pt x="28574" y="109670"/>
                  </a:lnTo>
                  <a:lnTo>
                    <a:pt x="28575" y="65163"/>
                  </a:lnTo>
                  <a:lnTo>
                    <a:pt x="28575" y="36242"/>
                  </a:lnTo>
                  <a:lnTo>
                    <a:pt x="29633" y="33630"/>
                  </a:lnTo>
                  <a:lnTo>
                    <a:pt x="31397" y="31889"/>
                  </a:lnTo>
                  <a:lnTo>
                    <a:pt x="36180" y="29955"/>
                  </a:lnTo>
                  <a:lnTo>
                    <a:pt x="45908" y="28611"/>
                  </a:lnTo>
                  <a:lnTo>
                    <a:pt x="57760" y="35973"/>
                  </a:lnTo>
                  <a:lnTo>
                    <a:pt x="60732" y="36626"/>
                  </a:lnTo>
                  <a:lnTo>
                    <a:pt x="69971" y="42601"/>
                  </a:lnTo>
                  <a:lnTo>
                    <a:pt x="73432" y="48121"/>
                  </a:lnTo>
                  <a:lnTo>
                    <a:pt x="76028" y="54102"/>
                  </a:lnTo>
                  <a:lnTo>
                    <a:pt x="82381" y="63420"/>
                  </a:lnTo>
                  <a:lnTo>
                    <a:pt x="85793" y="72883"/>
                  </a:lnTo>
                  <a:lnTo>
                    <a:pt x="91977" y="82390"/>
                  </a:lnTo>
                  <a:lnTo>
                    <a:pt x="93795" y="88735"/>
                  </a:lnTo>
                  <a:lnTo>
                    <a:pt x="95339" y="90851"/>
                  </a:lnTo>
                  <a:lnTo>
                    <a:pt x="97426" y="92261"/>
                  </a:lnTo>
                  <a:lnTo>
                    <a:pt x="104345" y="94917"/>
                  </a:lnTo>
                  <a:lnTo>
                    <a:pt x="109704" y="95033"/>
                  </a:lnTo>
                  <a:lnTo>
                    <a:pt x="111236" y="93991"/>
                  </a:lnTo>
                  <a:lnTo>
                    <a:pt x="112257" y="92238"/>
                  </a:lnTo>
                  <a:lnTo>
                    <a:pt x="112938" y="90011"/>
                  </a:lnTo>
                  <a:lnTo>
                    <a:pt x="120577" y="77774"/>
                  </a:lnTo>
                  <a:lnTo>
                    <a:pt x="131307" y="30561"/>
                  </a:lnTo>
                  <a:lnTo>
                    <a:pt x="133500" y="23014"/>
                  </a:lnTo>
                  <a:lnTo>
                    <a:pt x="150648" y="1751"/>
                  </a:lnTo>
                  <a:lnTo>
                    <a:pt x="154444" y="685"/>
                  </a:lnTo>
                  <a:lnTo>
                    <a:pt x="165504" y="0"/>
                  </a:lnTo>
                  <a:lnTo>
                    <a:pt x="167486" y="1002"/>
                  </a:lnTo>
                  <a:lnTo>
                    <a:pt x="168808" y="2729"/>
                  </a:lnTo>
                  <a:lnTo>
                    <a:pt x="171334" y="7470"/>
                  </a:lnTo>
                  <a:lnTo>
                    <a:pt x="177648" y="16088"/>
                  </a:lnTo>
                  <a:lnTo>
                    <a:pt x="181048" y="25345"/>
                  </a:lnTo>
                  <a:lnTo>
                    <a:pt x="196077" y="50838"/>
                  </a:lnTo>
                  <a:lnTo>
                    <a:pt x="199913" y="62452"/>
                  </a:lnTo>
                  <a:lnTo>
                    <a:pt x="228162" y="104130"/>
                  </a:lnTo>
                  <a:lnTo>
                    <a:pt x="238125" y="104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8" name="SMARTInkShape-695"/>
            <p:cNvSpPr/>
            <p:nvPr>
              <p:custDataLst>
                <p:tags r:id="rId24"/>
              </p:custDataLst>
            </p:nvPr>
          </p:nvSpPr>
          <p:spPr>
            <a:xfrm>
              <a:off x="3505200" y="2238375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0361"/>
                  </a:lnTo>
                  <a:lnTo>
                    <a:pt x="19824" y="53723"/>
                  </a:lnTo>
                  <a:lnTo>
                    <a:pt x="28172" y="66108"/>
                  </a:lnTo>
                  <a:lnTo>
                    <a:pt x="381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9" name="SMARTInkShape-696"/>
            <p:cNvSpPr/>
            <p:nvPr>
              <p:custDataLst>
                <p:tags r:id="rId25"/>
              </p:custDataLst>
            </p:nvPr>
          </p:nvSpPr>
          <p:spPr>
            <a:xfrm>
              <a:off x="3609975" y="2105025"/>
              <a:ext cx="180961" cy="180972"/>
            </a:xfrm>
            <a:custGeom>
              <a:avLst/>
              <a:gdLst/>
              <a:ahLst/>
              <a:cxnLst/>
              <a:rect l="0" t="0" r="0" b="0"/>
              <a:pathLst>
                <a:path w="180961" h="180972">
                  <a:moveTo>
                    <a:pt x="0" y="85725"/>
                  </a:moveTo>
                  <a:lnTo>
                    <a:pt x="0" y="85725"/>
                  </a:lnTo>
                  <a:lnTo>
                    <a:pt x="0" y="130206"/>
                  </a:lnTo>
                  <a:lnTo>
                    <a:pt x="0" y="146054"/>
                  </a:lnTo>
                  <a:lnTo>
                    <a:pt x="2822" y="152402"/>
                  </a:lnTo>
                  <a:lnTo>
                    <a:pt x="6546" y="158751"/>
                  </a:lnTo>
                  <a:lnTo>
                    <a:pt x="8937" y="171450"/>
                  </a:lnTo>
                  <a:lnTo>
                    <a:pt x="9409" y="179094"/>
                  </a:lnTo>
                  <a:lnTo>
                    <a:pt x="10506" y="179721"/>
                  </a:lnTo>
                  <a:lnTo>
                    <a:pt x="19016" y="180971"/>
                  </a:lnTo>
                  <a:lnTo>
                    <a:pt x="19049" y="158585"/>
                  </a:lnTo>
                  <a:lnTo>
                    <a:pt x="28183" y="112837"/>
                  </a:lnTo>
                  <a:lnTo>
                    <a:pt x="28565" y="73462"/>
                  </a:lnTo>
                  <a:lnTo>
                    <a:pt x="29627" y="71200"/>
                  </a:lnTo>
                  <a:lnTo>
                    <a:pt x="31393" y="69691"/>
                  </a:lnTo>
                  <a:lnTo>
                    <a:pt x="33629" y="68686"/>
                  </a:lnTo>
                  <a:lnTo>
                    <a:pt x="35119" y="66957"/>
                  </a:lnTo>
                  <a:lnTo>
                    <a:pt x="37984" y="57595"/>
                  </a:lnTo>
                  <a:lnTo>
                    <a:pt x="43122" y="57282"/>
                  </a:lnTo>
                  <a:lnTo>
                    <a:pt x="44623" y="58296"/>
                  </a:lnTo>
                  <a:lnTo>
                    <a:pt x="45624" y="60031"/>
                  </a:lnTo>
                  <a:lnTo>
                    <a:pt x="46291" y="62245"/>
                  </a:lnTo>
                  <a:lnTo>
                    <a:pt x="47794" y="63722"/>
                  </a:lnTo>
                  <a:lnTo>
                    <a:pt x="52286" y="65363"/>
                  </a:lnTo>
                  <a:lnTo>
                    <a:pt x="57810" y="71736"/>
                  </a:lnTo>
                  <a:lnTo>
                    <a:pt x="64852" y="80566"/>
                  </a:lnTo>
                  <a:lnTo>
                    <a:pt x="107428" y="114266"/>
                  </a:lnTo>
                  <a:lnTo>
                    <a:pt x="121789" y="120993"/>
                  </a:lnTo>
                  <a:lnTo>
                    <a:pt x="129270" y="123624"/>
                  </a:lnTo>
                  <a:lnTo>
                    <a:pt x="152347" y="140227"/>
                  </a:lnTo>
                  <a:lnTo>
                    <a:pt x="168268" y="142526"/>
                  </a:lnTo>
                  <a:lnTo>
                    <a:pt x="180810" y="142871"/>
                  </a:lnTo>
                  <a:lnTo>
                    <a:pt x="180960" y="129617"/>
                  </a:lnTo>
                  <a:lnTo>
                    <a:pt x="169216" y="85456"/>
                  </a:lnTo>
                  <a:lnTo>
                    <a:pt x="164085" y="66595"/>
                  </a:lnTo>
                  <a:lnTo>
                    <a:pt x="159743" y="47601"/>
                  </a:lnTo>
                  <a:lnTo>
                    <a:pt x="153850" y="2727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0" name="SMARTInkShape-697"/>
            <p:cNvSpPr/>
            <p:nvPr>
              <p:custDataLst>
                <p:tags r:id="rId26"/>
              </p:custDataLst>
            </p:nvPr>
          </p:nvSpPr>
          <p:spPr>
            <a:xfrm>
              <a:off x="3857648" y="2009775"/>
              <a:ext cx="47603" cy="171451"/>
            </a:xfrm>
            <a:custGeom>
              <a:avLst/>
              <a:gdLst/>
              <a:ahLst/>
              <a:cxnLst/>
              <a:rect l="0" t="0" r="0" b="0"/>
              <a:pathLst>
                <a:path w="47603" h="171451">
                  <a:moveTo>
                    <a:pt x="9502" y="171450"/>
                  </a:moveTo>
                  <a:lnTo>
                    <a:pt x="9502" y="171450"/>
                  </a:lnTo>
                  <a:lnTo>
                    <a:pt x="9502" y="166394"/>
                  </a:lnTo>
                  <a:lnTo>
                    <a:pt x="6680" y="161089"/>
                  </a:lnTo>
                  <a:lnTo>
                    <a:pt x="2956" y="155203"/>
                  </a:lnTo>
                  <a:lnTo>
                    <a:pt x="860" y="144881"/>
                  </a:lnTo>
                  <a:lnTo>
                    <a:pt x="0" y="100604"/>
                  </a:lnTo>
                  <a:lnTo>
                    <a:pt x="1036" y="54125"/>
                  </a:lnTo>
                  <a:lnTo>
                    <a:pt x="7582" y="42260"/>
                  </a:lnTo>
                  <a:lnTo>
                    <a:pt x="33876" y="12726"/>
                  </a:lnTo>
                  <a:lnTo>
                    <a:pt x="36210" y="6361"/>
                  </a:lnTo>
                  <a:lnTo>
                    <a:pt x="37891" y="4241"/>
                  </a:lnTo>
                  <a:lnTo>
                    <a:pt x="47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1" name="SMARTInkShape-698"/>
            <p:cNvSpPr/>
            <p:nvPr>
              <p:custDataLst>
                <p:tags r:id="rId27"/>
              </p:custDataLst>
            </p:nvPr>
          </p:nvSpPr>
          <p:spPr>
            <a:xfrm>
              <a:off x="3848100" y="2076648"/>
              <a:ext cx="190501" cy="104503"/>
            </a:xfrm>
            <a:custGeom>
              <a:avLst/>
              <a:gdLst/>
              <a:ahLst/>
              <a:cxnLst/>
              <a:rect l="0" t="0" r="0" b="0"/>
              <a:pathLst>
                <a:path w="190501" h="104503">
                  <a:moveTo>
                    <a:pt x="0" y="47427"/>
                  </a:moveTo>
                  <a:lnTo>
                    <a:pt x="0" y="47427"/>
                  </a:lnTo>
                  <a:lnTo>
                    <a:pt x="19246" y="47427"/>
                  </a:lnTo>
                  <a:lnTo>
                    <a:pt x="27251" y="44605"/>
                  </a:lnTo>
                  <a:lnTo>
                    <a:pt x="50822" y="30122"/>
                  </a:lnTo>
                  <a:lnTo>
                    <a:pt x="68874" y="11239"/>
                  </a:lnTo>
                  <a:lnTo>
                    <a:pt x="83555" y="3191"/>
                  </a:lnTo>
                  <a:lnTo>
                    <a:pt x="94566" y="0"/>
                  </a:lnTo>
                  <a:lnTo>
                    <a:pt x="95047" y="4917"/>
                  </a:lnTo>
                  <a:lnTo>
                    <a:pt x="92338" y="10189"/>
                  </a:lnTo>
                  <a:lnTo>
                    <a:pt x="72854" y="36659"/>
                  </a:lnTo>
                  <a:lnTo>
                    <a:pt x="59377" y="73844"/>
                  </a:lnTo>
                  <a:lnTo>
                    <a:pt x="58635" y="77738"/>
                  </a:lnTo>
                  <a:lnTo>
                    <a:pt x="59198" y="81393"/>
                  </a:lnTo>
                  <a:lnTo>
                    <a:pt x="65481" y="98101"/>
                  </a:lnTo>
                  <a:lnTo>
                    <a:pt x="67996" y="100259"/>
                  </a:lnTo>
                  <a:lnTo>
                    <a:pt x="76434" y="102658"/>
                  </a:lnTo>
                  <a:lnTo>
                    <a:pt x="119241" y="104502"/>
                  </a:lnTo>
                  <a:lnTo>
                    <a:pt x="134488" y="103485"/>
                  </a:lnTo>
                  <a:lnTo>
                    <a:pt x="153913" y="96963"/>
                  </a:lnTo>
                  <a:lnTo>
                    <a:pt x="190500" y="76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00" name="SMARTInkShape-Group82"/>
          <p:cNvGrpSpPr/>
          <p:nvPr/>
        </p:nvGrpSpPr>
        <p:grpSpPr>
          <a:xfrm>
            <a:off x="8058153" y="4781630"/>
            <a:ext cx="2143004" cy="1819031"/>
            <a:chOff x="8058153" y="4781630"/>
            <a:chExt cx="2143004" cy="1819031"/>
          </a:xfrm>
        </p:grpSpPr>
        <p:sp>
          <p:nvSpPr>
            <p:cNvPr id="783" name="SMARTInkShape-699"/>
            <p:cNvSpPr/>
            <p:nvPr>
              <p:custDataLst>
                <p:tags r:id="rId1"/>
              </p:custDataLst>
            </p:nvPr>
          </p:nvSpPr>
          <p:spPr>
            <a:xfrm>
              <a:off x="8058153" y="4781630"/>
              <a:ext cx="1209673" cy="1123871"/>
            </a:xfrm>
            <a:custGeom>
              <a:avLst/>
              <a:gdLst/>
              <a:ahLst/>
              <a:cxnLst/>
              <a:rect l="0" t="0" r="0" b="0"/>
              <a:pathLst>
                <a:path w="1209673" h="1123871">
                  <a:moveTo>
                    <a:pt x="9522" y="85645"/>
                  </a:moveTo>
                  <a:lnTo>
                    <a:pt x="9522" y="85645"/>
                  </a:lnTo>
                  <a:lnTo>
                    <a:pt x="4466" y="85645"/>
                  </a:lnTo>
                  <a:lnTo>
                    <a:pt x="2976" y="84587"/>
                  </a:lnTo>
                  <a:lnTo>
                    <a:pt x="1983" y="82823"/>
                  </a:lnTo>
                  <a:lnTo>
                    <a:pt x="8" y="76154"/>
                  </a:lnTo>
                  <a:lnTo>
                    <a:pt x="0" y="71073"/>
                  </a:lnTo>
                  <a:lnTo>
                    <a:pt x="1057" y="69581"/>
                  </a:lnTo>
                  <a:lnTo>
                    <a:pt x="2821" y="68586"/>
                  </a:lnTo>
                  <a:lnTo>
                    <a:pt x="5054" y="67922"/>
                  </a:lnTo>
                  <a:lnTo>
                    <a:pt x="6544" y="66421"/>
                  </a:lnTo>
                  <a:lnTo>
                    <a:pt x="9130" y="58510"/>
                  </a:lnTo>
                  <a:lnTo>
                    <a:pt x="12170" y="57710"/>
                  </a:lnTo>
                  <a:lnTo>
                    <a:pt x="14463" y="57497"/>
                  </a:lnTo>
                  <a:lnTo>
                    <a:pt x="15991" y="56296"/>
                  </a:lnTo>
                  <a:lnTo>
                    <a:pt x="17689" y="52140"/>
                  </a:lnTo>
                  <a:lnTo>
                    <a:pt x="19200" y="50608"/>
                  </a:lnTo>
                  <a:lnTo>
                    <a:pt x="29229" y="45328"/>
                  </a:lnTo>
                  <a:lnTo>
                    <a:pt x="35214" y="41268"/>
                  </a:lnTo>
                  <a:lnTo>
                    <a:pt x="44534" y="37924"/>
                  </a:lnTo>
                  <a:lnTo>
                    <a:pt x="64563" y="22916"/>
                  </a:lnTo>
                  <a:lnTo>
                    <a:pt x="83738" y="16927"/>
                  </a:lnTo>
                  <a:lnTo>
                    <a:pt x="91190" y="12770"/>
                  </a:lnTo>
                  <a:lnTo>
                    <a:pt x="102394" y="10430"/>
                  </a:lnTo>
                  <a:lnTo>
                    <a:pt x="117591" y="8678"/>
                  </a:lnTo>
                  <a:lnTo>
                    <a:pt x="130325" y="2986"/>
                  </a:lnTo>
                  <a:lnTo>
                    <a:pt x="177688" y="0"/>
                  </a:lnTo>
                  <a:lnTo>
                    <a:pt x="212991" y="985"/>
                  </a:lnTo>
                  <a:lnTo>
                    <a:pt x="257392" y="8563"/>
                  </a:lnTo>
                  <a:lnTo>
                    <a:pt x="296764" y="14385"/>
                  </a:lnTo>
                  <a:lnTo>
                    <a:pt x="339296" y="31825"/>
                  </a:lnTo>
                  <a:lnTo>
                    <a:pt x="382841" y="50734"/>
                  </a:lnTo>
                  <a:lnTo>
                    <a:pt x="430108" y="77972"/>
                  </a:lnTo>
                  <a:lnTo>
                    <a:pt x="477701" y="106431"/>
                  </a:lnTo>
                  <a:lnTo>
                    <a:pt x="521241" y="133916"/>
                  </a:lnTo>
                  <a:lnTo>
                    <a:pt x="562880" y="166163"/>
                  </a:lnTo>
                  <a:lnTo>
                    <a:pt x="604660" y="204982"/>
                  </a:lnTo>
                  <a:lnTo>
                    <a:pt x="637939" y="248234"/>
                  </a:lnTo>
                  <a:lnTo>
                    <a:pt x="663346" y="295282"/>
                  </a:lnTo>
                  <a:lnTo>
                    <a:pt x="687479" y="342832"/>
                  </a:lnTo>
                  <a:lnTo>
                    <a:pt x="704650" y="390447"/>
                  </a:lnTo>
                  <a:lnTo>
                    <a:pt x="711492" y="419021"/>
                  </a:lnTo>
                  <a:lnTo>
                    <a:pt x="713803" y="457120"/>
                  </a:lnTo>
                  <a:lnTo>
                    <a:pt x="714260" y="501766"/>
                  </a:lnTo>
                  <a:lnTo>
                    <a:pt x="714350" y="542257"/>
                  </a:lnTo>
                  <a:lnTo>
                    <a:pt x="714367" y="585885"/>
                  </a:lnTo>
                  <a:lnTo>
                    <a:pt x="714371" y="628723"/>
                  </a:lnTo>
                  <a:lnTo>
                    <a:pt x="714372" y="674030"/>
                  </a:lnTo>
                  <a:lnTo>
                    <a:pt x="719429" y="718924"/>
                  </a:lnTo>
                  <a:lnTo>
                    <a:pt x="730619" y="762011"/>
                  </a:lnTo>
                  <a:lnTo>
                    <a:pt x="745843" y="807368"/>
                  </a:lnTo>
                  <a:lnTo>
                    <a:pt x="763864" y="847216"/>
                  </a:lnTo>
                  <a:lnTo>
                    <a:pt x="791764" y="892206"/>
                  </a:lnTo>
                  <a:lnTo>
                    <a:pt x="821578" y="932765"/>
                  </a:lnTo>
                  <a:lnTo>
                    <a:pt x="862784" y="971350"/>
                  </a:lnTo>
                  <a:lnTo>
                    <a:pt x="904278" y="1000009"/>
                  </a:lnTo>
                  <a:lnTo>
                    <a:pt x="937417" y="1016257"/>
                  </a:lnTo>
                  <a:lnTo>
                    <a:pt x="972253" y="1031592"/>
                  </a:lnTo>
                  <a:lnTo>
                    <a:pt x="1005374" y="1048991"/>
                  </a:lnTo>
                  <a:lnTo>
                    <a:pt x="1040557" y="1064484"/>
                  </a:lnTo>
                  <a:lnTo>
                    <a:pt x="1077360" y="1078427"/>
                  </a:lnTo>
                  <a:lnTo>
                    <a:pt x="1114883" y="1091679"/>
                  </a:lnTo>
                  <a:lnTo>
                    <a:pt x="1151437" y="1104341"/>
                  </a:lnTo>
                  <a:lnTo>
                    <a:pt x="1209672" y="1123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4" name="SMARTInkShape-700"/>
            <p:cNvSpPr/>
            <p:nvPr>
              <p:custDataLst>
                <p:tags r:id="rId2"/>
              </p:custDataLst>
            </p:nvPr>
          </p:nvSpPr>
          <p:spPr>
            <a:xfrm>
              <a:off x="9315503" y="5867412"/>
              <a:ext cx="209323" cy="276214"/>
            </a:xfrm>
            <a:custGeom>
              <a:avLst/>
              <a:gdLst/>
              <a:ahLst/>
              <a:cxnLst/>
              <a:rect l="0" t="0" r="0" b="0"/>
              <a:pathLst>
                <a:path w="209323" h="276214">
                  <a:moveTo>
                    <a:pt x="66622" y="38088"/>
                  </a:moveTo>
                  <a:lnTo>
                    <a:pt x="66622" y="38088"/>
                  </a:lnTo>
                  <a:lnTo>
                    <a:pt x="74823" y="29887"/>
                  </a:lnTo>
                  <a:lnTo>
                    <a:pt x="75755" y="23899"/>
                  </a:lnTo>
                  <a:lnTo>
                    <a:pt x="76944" y="22278"/>
                  </a:lnTo>
                  <a:lnTo>
                    <a:pt x="95430" y="11688"/>
                  </a:lnTo>
                  <a:lnTo>
                    <a:pt x="98527" y="10963"/>
                  </a:lnTo>
                  <a:lnTo>
                    <a:pt x="112161" y="3254"/>
                  </a:lnTo>
                  <a:lnTo>
                    <a:pt x="157554" y="73"/>
                  </a:lnTo>
                  <a:lnTo>
                    <a:pt x="179478" y="0"/>
                  </a:lnTo>
                  <a:lnTo>
                    <a:pt x="188394" y="2815"/>
                  </a:lnTo>
                  <a:lnTo>
                    <a:pt x="207496" y="17322"/>
                  </a:lnTo>
                  <a:lnTo>
                    <a:pt x="209322" y="40346"/>
                  </a:lnTo>
                  <a:lnTo>
                    <a:pt x="199113" y="67378"/>
                  </a:lnTo>
                  <a:lnTo>
                    <a:pt x="178024" y="104827"/>
                  </a:lnTo>
                  <a:lnTo>
                    <a:pt x="138652" y="145864"/>
                  </a:lnTo>
                  <a:lnTo>
                    <a:pt x="120302" y="156689"/>
                  </a:lnTo>
                  <a:lnTo>
                    <a:pt x="76130" y="169146"/>
                  </a:lnTo>
                  <a:lnTo>
                    <a:pt x="50744" y="170985"/>
                  </a:lnTo>
                  <a:lnTo>
                    <a:pt x="6855" y="162294"/>
                  </a:lnTo>
                  <a:lnTo>
                    <a:pt x="4552" y="161108"/>
                  </a:lnTo>
                  <a:lnTo>
                    <a:pt x="3017" y="159260"/>
                  </a:lnTo>
                  <a:lnTo>
                    <a:pt x="1311" y="154384"/>
                  </a:lnTo>
                  <a:lnTo>
                    <a:pt x="0" y="138318"/>
                  </a:lnTo>
                  <a:lnTo>
                    <a:pt x="2792" y="132730"/>
                  </a:lnTo>
                  <a:lnTo>
                    <a:pt x="5019" y="129758"/>
                  </a:lnTo>
                  <a:lnTo>
                    <a:pt x="10315" y="126455"/>
                  </a:lnTo>
                  <a:lnTo>
                    <a:pt x="16197" y="123928"/>
                  </a:lnTo>
                  <a:lnTo>
                    <a:pt x="25459" y="117615"/>
                  </a:lnTo>
                  <a:lnTo>
                    <a:pt x="34905" y="115274"/>
                  </a:lnTo>
                  <a:lnTo>
                    <a:pt x="41236" y="114726"/>
                  </a:lnTo>
                  <a:lnTo>
                    <a:pt x="47578" y="117305"/>
                  </a:lnTo>
                  <a:lnTo>
                    <a:pt x="53925" y="120921"/>
                  </a:lnTo>
                  <a:lnTo>
                    <a:pt x="63448" y="124014"/>
                  </a:lnTo>
                  <a:lnTo>
                    <a:pt x="69798" y="128489"/>
                  </a:lnTo>
                  <a:lnTo>
                    <a:pt x="73325" y="134005"/>
                  </a:lnTo>
                  <a:lnTo>
                    <a:pt x="75952" y="139985"/>
                  </a:lnTo>
                  <a:lnTo>
                    <a:pt x="110036" y="186432"/>
                  </a:lnTo>
                  <a:lnTo>
                    <a:pt x="124362" y="217025"/>
                  </a:lnTo>
                  <a:lnTo>
                    <a:pt x="149195" y="249871"/>
                  </a:lnTo>
                  <a:lnTo>
                    <a:pt x="180922" y="276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5" name="SMARTInkShape-701"/>
            <p:cNvSpPr/>
            <p:nvPr>
              <p:custDataLst>
                <p:tags r:id="rId3"/>
              </p:custDataLst>
            </p:nvPr>
          </p:nvSpPr>
          <p:spPr>
            <a:xfrm>
              <a:off x="9592235" y="6029752"/>
              <a:ext cx="94691" cy="132924"/>
            </a:xfrm>
            <a:custGeom>
              <a:avLst/>
              <a:gdLst/>
              <a:ahLst/>
              <a:cxnLst/>
              <a:rect l="0" t="0" r="0" b="0"/>
              <a:pathLst>
                <a:path w="94691" h="132924">
                  <a:moveTo>
                    <a:pt x="94690" y="18623"/>
                  </a:moveTo>
                  <a:lnTo>
                    <a:pt x="94690" y="18623"/>
                  </a:lnTo>
                  <a:lnTo>
                    <a:pt x="89633" y="18623"/>
                  </a:lnTo>
                  <a:lnTo>
                    <a:pt x="88144" y="17565"/>
                  </a:lnTo>
                  <a:lnTo>
                    <a:pt x="87150" y="15801"/>
                  </a:lnTo>
                  <a:lnTo>
                    <a:pt x="85557" y="10422"/>
                  </a:lnTo>
                  <a:lnTo>
                    <a:pt x="80224" y="4434"/>
                  </a:lnTo>
                  <a:lnTo>
                    <a:pt x="74856" y="1733"/>
                  </a:lnTo>
                  <a:lnTo>
                    <a:pt x="62785" y="0"/>
                  </a:lnTo>
                  <a:lnTo>
                    <a:pt x="48313" y="4756"/>
                  </a:lnTo>
                  <a:lnTo>
                    <a:pt x="28598" y="16065"/>
                  </a:lnTo>
                  <a:lnTo>
                    <a:pt x="25228" y="16918"/>
                  </a:lnTo>
                  <a:lnTo>
                    <a:pt x="18663" y="23510"/>
                  </a:lnTo>
                  <a:lnTo>
                    <a:pt x="2277" y="46791"/>
                  </a:lnTo>
                  <a:lnTo>
                    <a:pt x="0" y="59817"/>
                  </a:lnTo>
                  <a:lnTo>
                    <a:pt x="4663" y="74456"/>
                  </a:lnTo>
                  <a:lnTo>
                    <a:pt x="15720" y="90760"/>
                  </a:lnTo>
                  <a:lnTo>
                    <a:pt x="54709" y="131039"/>
                  </a:lnTo>
                  <a:lnTo>
                    <a:pt x="75640" y="132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6" name="SMARTInkShape-702"/>
            <p:cNvSpPr/>
            <p:nvPr>
              <p:custDataLst>
                <p:tags r:id="rId4"/>
              </p:custDataLst>
            </p:nvPr>
          </p:nvSpPr>
          <p:spPr>
            <a:xfrm>
              <a:off x="9725155" y="5962650"/>
              <a:ext cx="95082" cy="247651"/>
            </a:xfrm>
            <a:custGeom>
              <a:avLst/>
              <a:gdLst/>
              <a:ahLst/>
              <a:cxnLst/>
              <a:rect l="0" t="0" r="0" b="0"/>
              <a:pathLst>
                <a:path w="95082" h="247651">
                  <a:moveTo>
                    <a:pt x="57020" y="0"/>
                  </a:moveTo>
                  <a:lnTo>
                    <a:pt x="57020" y="0"/>
                  </a:lnTo>
                  <a:lnTo>
                    <a:pt x="57020" y="14189"/>
                  </a:lnTo>
                  <a:lnTo>
                    <a:pt x="54198" y="19712"/>
                  </a:lnTo>
                  <a:lnTo>
                    <a:pt x="51963" y="22666"/>
                  </a:lnTo>
                  <a:lnTo>
                    <a:pt x="49481" y="31593"/>
                  </a:lnTo>
                  <a:lnTo>
                    <a:pt x="47320" y="41558"/>
                  </a:lnTo>
                  <a:lnTo>
                    <a:pt x="41210" y="54177"/>
                  </a:lnTo>
                  <a:lnTo>
                    <a:pt x="27799" y="95448"/>
                  </a:lnTo>
                  <a:lnTo>
                    <a:pt x="2099" y="142803"/>
                  </a:lnTo>
                  <a:lnTo>
                    <a:pt x="0" y="151838"/>
                  </a:lnTo>
                  <a:lnTo>
                    <a:pt x="22537" y="152396"/>
                  </a:lnTo>
                  <a:lnTo>
                    <a:pt x="28642" y="149576"/>
                  </a:lnTo>
                  <a:lnTo>
                    <a:pt x="34882" y="145853"/>
                  </a:lnTo>
                  <a:lnTo>
                    <a:pt x="45404" y="143758"/>
                  </a:lnTo>
                  <a:lnTo>
                    <a:pt x="63343" y="142990"/>
                  </a:lnTo>
                  <a:lnTo>
                    <a:pt x="67945" y="145748"/>
                  </a:lnTo>
                  <a:lnTo>
                    <a:pt x="73517" y="149444"/>
                  </a:lnTo>
                  <a:lnTo>
                    <a:pt x="79521" y="151086"/>
                  </a:lnTo>
                  <a:lnTo>
                    <a:pt x="81546" y="152583"/>
                  </a:lnTo>
                  <a:lnTo>
                    <a:pt x="82895" y="154638"/>
                  </a:lnTo>
                  <a:lnTo>
                    <a:pt x="94132" y="186530"/>
                  </a:lnTo>
                  <a:lnTo>
                    <a:pt x="95081" y="212694"/>
                  </a:lnTo>
                  <a:lnTo>
                    <a:pt x="92281" y="219061"/>
                  </a:lnTo>
                  <a:lnTo>
                    <a:pt x="88567" y="225420"/>
                  </a:lnTo>
                  <a:lnTo>
                    <a:pt x="85987" y="236243"/>
                  </a:lnTo>
                  <a:lnTo>
                    <a:pt x="8559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7" name="SMARTInkShape-703"/>
            <p:cNvSpPr/>
            <p:nvPr>
              <p:custDataLst>
                <p:tags r:id="rId5"/>
              </p:custDataLst>
            </p:nvPr>
          </p:nvSpPr>
          <p:spPr>
            <a:xfrm>
              <a:off x="9886989" y="6153150"/>
              <a:ext cx="38062" cy="66676"/>
            </a:xfrm>
            <a:custGeom>
              <a:avLst/>
              <a:gdLst/>
              <a:ahLst/>
              <a:cxnLst/>
              <a:rect l="0" t="0" r="0" b="0"/>
              <a:pathLst>
                <a:path w="38062" h="66676">
                  <a:moveTo>
                    <a:pt x="38061" y="0"/>
                  </a:moveTo>
                  <a:lnTo>
                    <a:pt x="38061" y="0"/>
                  </a:lnTo>
                  <a:lnTo>
                    <a:pt x="33004" y="0"/>
                  </a:lnTo>
                  <a:lnTo>
                    <a:pt x="31515" y="1058"/>
                  </a:lnTo>
                  <a:lnTo>
                    <a:pt x="30522" y="2822"/>
                  </a:lnTo>
                  <a:lnTo>
                    <a:pt x="29859" y="5057"/>
                  </a:lnTo>
                  <a:lnTo>
                    <a:pt x="20451" y="17334"/>
                  </a:lnTo>
                  <a:lnTo>
                    <a:pt x="12749" y="26315"/>
                  </a:lnTo>
                  <a:lnTo>
                    <a:pt x="9395" y="35196"/>
                  </a:lnTo>
                  <a:lnTo>
                    <a:pt x="3227" y="44531"/>
                  </a:lnTo>
                  <a:lnTo>
                    <a:pt x="928" y="53999"/>
                  </a:lnTo>
                  <a:lnTo>
                    <a:pt x="0" y="66118"/>
                  </a:lnTo>
                  <a:lnTo>
                    <a:pt x="9486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8" name="SMARTInkShape-704"/>
            <p:cNvSpPr/>
            <p:nvPr>
              <p:custDataLst>
                <p:tags r:id="rId6"/>
              </p:custDataLst>
            </p:nvPr>
          </p:nvSpPr>
          <p:spPr>
            <a:xfrm>
              <a:off x="9934614" y="6057900"/>
              <a:ext cx="104737" cy="219076"/>
            </a:xfrm>
            <a:custGeom>
              <a:avLst/>
              <a:gdLst/>
              <a:ahLst/>
              <a:cxnLst/>
              <a:rect l="0" t="0" r="0" b="0"/>
              <a:pathLst>
                <a:path w="104737" h="219076">
                  <a:moveTo>
                    <a:pt x="104736" y="0"/>
                  </a:moveTo>
                  <a:lnTo>
                    <a:pt x="104736" y="0"/>
                  </a:lnTo>
                  <a:lnTo>
                    <a:pt x="104736" y="19246"/>
                  </a:lnTo>
                  <a:lnTo>
                    <a:pt x="101914" y="27251"/>
                  </a:lnTo>
                  <a:lnTo>
                    <a:pt x="72936" y="74492"/>
                  </a:lnTo>
                  <a:lnTo>
                    <a:pt x="54282" y="112507"/>
                  </a:lnTo>
                  <a:lnTo>
                    <a:pt x="22448" y="156387"/>
                  </a:lnTo>
                  <a:lnTo>
                    <a:pt x="12360" y="178313"/>
                  </a:lnTo>
                  <a:lnTo>
                    <a:pt x="9706" y="186142"/>
                  </a:lnTo>
                  <a:lnTo>
                    <a:pt x="2200" y="199791"/>
                  </a:lnTo>
                  <a:lnTo>
                    <a:pt x="0" y="218513"/>
                  </a:lnTo>
                  <a:lnTo>
                    <a:pt x="9486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9" name="SMARTInkShape-705"/>
            <p:cNvSpPr/>
            <p:nvPr>
              <p:custDataLst>
                <p:tags r:id="rId7"/>
              </p:custDataLst>
            </p:nvPr>
          </p:nvSpPr>
          <p:spPr>
            <a:xfrm>
              <a:off x="10001334" y="6143640"/>
              <a:ext cx="199823" cy="209536"/>
            </a:xfrm>
            <a:custGeom>
              <a:avLst/>
              <a:gdLst/>
              <a:ahLst/>
              <a:cxnLst/>
              <a:rect l="0" t="0" r="0" b="0"/>
              <a:pathLst>
                <a:path w="199823" h="209536">
                  <a:moveTo>
                    <a:pt x="57066" y="123810"/>
                  </a:moveTo>
                  <a:lnTo>
                    <a:pt x="57066" y="123810"/>
                  </a:lnTo>
                  <a:lnTo>
                    <a:pt x="76081" y="123810"/>
                  </a:lnTo>
                  <a:lnTo>
                    <a:pt x="76105" y="118754"/>
                  </a:lnTo>
                  <a:lnTo>
                    <a:pt x="75051" y="117264"/>
                  </a:lnTo>
                  <a:lnTo>
                    <a:pt x="73290" y="116271"/>
                  </a:lnTo>
                  <a:lnTo>
                    <a:pt x="62858" y="114677"/>
                  </a:lnTo>
                  <a:lnTo>
                    <a:pt x="34827" y="114295"/>
                  </a:lnTo>
                  <a:lnTo>
                    <a:pt x="28485" y="117112"/>
                  </a:lnTo>
                  <a:lnTo>
                    <a:pt x="3122" y="131619"/>
                  </a:lnTo>
                  <a:lnTo>
                    <a:pt x="2053" y="133250"/>
                  </a:lnTo>
                  <a:lnTo>
                    <a:pt x="550" y="140600"/>
                  </a:lnTo>
                  <a:lnTo>
                    <a:pt x="0" y="155681"/>
                  </a:lnTo>
                  <a:lnTo>
                    <a:pt x="1030" y="157758"/>
                  </a:lnTo>
                  <a:lnTo>
                    <a:pt x="2776" y="159141"/>
                  </a:lnTo>
                  <a:lnTo>
                    <a:pt x="7537" y="161738"/>
                  </a:lnTo>
                  <a:lnTo>
                    <a:pt x="25428" y="176990"/>
                  </a:lnTo>
                  <a:lnTo>
                    <a:pt x="34874" y="179784"/>
                  </a:lnTo>
                  <a:lnTo>
                    <a:pt x="68444" y="180914"/>
                  </a:lnTo>
                  <a:lnTo>
                    <a:pt x="83956" y="175890"/>
                  </a:lnTo>
                  <a:lnTo>
                    <a:pt x="100556" y="164711"/>
                  </a:lnTo>
                  <a:lnTo>
                    <a:pt x="110757" y="154391"/>
                  </a:lnTo>
                  <a:lnTo>
                    <a:pt x="121540" y="139456"/>
                  </a:lnTo>
                  <a:lnTo>
                    <a:pt x="140788" y="121570"/>
                  </a:lnTo>
                  <a:lnTo>
                    <a:pt x="164899" y="79229"/>
                  </a:lnTo>
                  <a:lnTo>
                    <a:pt x="176634" y="53934"/>
                  </a:lnTo>
                  <a:lnTo>
                    <a:pt x="180689" y="35961"/>
                  </a:lnTo>
                  <a:lnTo>
                    <a:pt x="188180" y="19870"/>
                  </a:lnTo>
                  <a:lnTo>
                    <a:pt x="189974" y="6500"/>
                  </a:lnTo>
                  <a:lnTo>
                    <a:pt x="191180" y="4328"/>
                  </a:lnTo>
                  <a:lnTo>
                    <a:pt x="193042" y="2880"/>
                  </a:lnTo>
                  <a:lnTo>
                    <a:pt x="199822" y="35"/>
                  </a:lnTo>
                  <a:lnTo>
                    <a:pt x="194850" y="0"/>
                  </a:lnTo>
                  <a:lnTo>
                    <a:pt x="193372" y="2112"/>
                  </a:lnTo>
                  <a:lnTo>
                    <a:pt x="190233" y="14138"/>
                  </a:lnTo>
                  <a:lnTo>
                    <a:pt x="164929" y="60637"/>
                  </a:lnTo>
                  <a:lnTo>
                    <a:pt x="145958" y="104984"/>
                  </a:lnTo>
                  <a:lnTo>
                    <a:pt x="126563" y="152212"/>
                  </a:lnTo>
                  <a:lnTo>
                    <a:pt x="123936" y="163950"/>
                  </a:lnTo>
                  <a:lnTo>
                    <a:pt x="116450" y="180109"/>
                  </a:lnTo>
                  <a:lnTo>
                    <a:pt x="114151" y="186933"/>
                  </a:lnTo>
                  <a:lnTo>
                    <a:pt x="106145" y="198079"/>
                  </a:lnTo>
                  <a:lnTo>
                    <a:pt x="104691" y="20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0" name="SMARTInkShape-706"/>
            <p:cNvSpPr/>
            <p:nvPr>
              <p:custDataLst>
                <p:tags r:id="rId8"/>
              </p:custDataLst>
            </p:nvPr>
          </p:nvSpPr>
          <p:spPr>
            <a:xfrm>
              <a:off x="9944216" y="5981700"/>
              <a:ext cx="9410" cy="9526"/>
            </a:xfrm>
            <a:custGeom>
              <a:avLst/>
              <a:gdLst/>
              <a:ahLst/>
              <a:cxnLst/>
              <a:rect l="0" t="0" r="0" b="0"/>
              <a:pathLst>
                <a:path w="9410" h="9526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940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1" name="SMARTInkShape-707"/>
            <p:cNvSpPr/>
            <p:nvPr>
              <p:custDataLst>
                <p:tags r:id="rId9"/>
              </p:custDataLst>
            </p:nvPr>
          </p:nvSpPr>
          <p:spPr>
            <a:xfrm>
              <a:off x="9296400" y="6210300"/>
              <a:ext cx="95251" cy="123826"/>
            </a:xfrm>
            <a:custGeom>
              <a:avLst/>
              <a:gdLst/>
              <a:ahLst/>
              <a:cxnLst/>
              <a:rect l="0" t="0" r="0" b="0"/>
              <a:pathLst>
                <a:path w="95251" h="123826">
                  <a:moveTo>
                    <a:pt x="95250" y="0"/>
                  </a:moveTo>
                  <a:lnTo>
                    <a:pt x="95250" y="0"/>
                  </a:lnTo>
                  <a:lnTo>
                    <a:pt x="95250" y="8201"/>
                  </a:lnTo>
                  <a:lnTo>
                    <a:pt x="90193" y="14189"/>
                  </a:lnTo>
                  <a:lnTo>
                    <a:pt x="87710" y="22534"/>
                  </a:lnTo>
                  <a:lnTo>
                    <a:pt x="87049" y="27723"/>
                  </a:lnTo>
                  <a:lnTo>
                    <a:pt x="84491" y="32240"/>
                  </a:lnTo>
                  <a:lnTo>
                    <a:pt x="40202" y="78387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2" name="SMARTInkShape-708"/>
            <p:cNvSpPr/>
            <p:nvPr>
              <p:custDataLst>
                <p:tags r:id="rId10"/>
              </p:custDataLst>
            </p:nvPr>
          </p:nvSpPr>
          <p:spPr>
            <a:xfrm>
              <a:off x="9286875" y="63341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3" name="SMARTInkShape-709"/>
            <p:cNvSpPr/>
            <p:nvPr>
              <p:custDataLst>
                <p:tags r:id="rId11"/>
              </p:custDataLst>
            </p:nvPr>
          </p:nvSpPr>
          <p:spPr>
            <a:xfrm>
              <a:off x="9324975" y="6172273"/>
              <a:ext cx="208016" cy="95178"/>
            </a:xfrm>
            <a:custGeom>
              <a:avLst/>
              <a:gdLst/>
              <a:ahLst/>
              <a:cxnLst/>
              <a:rect l="0" t="0" r="0" b="0"/>
              <a:pathLst>
                <a:path w="208016" h="95178">
                  <a:moveTo>
                    <a:pt x="0" y="95177"/>
                  </a:moveTo>
                  <a:lnTo>
                    <a:pt x="0" y="95177"/>
                  </a:lnTo>
                  <a:lnTo>
                    <a:pt x="28648" y="49639"/>
                  </a:lnTo>
                  <a:lnTo>
                    <a:pt x="69851" y="6288"/>
                  </a:lnTo>
                  <a:lnTo>
                    <a:pt x="79022" y="2754"/>
                  </a:lnTo>
                  <a:lnTo>
                    <a:pt x="124487" y="0"/>
                  </a:lnTo>
                  <a:lnTo>
                    <a:pt x="149116" y="995"/>
                  </a:lnTo>
                  <a:lnTo>
                    <a:pt x="183361" y="16174"/>
                  </a:lnTo>
                  <a:lnTo>
                    <a:pt x="191913" y="22317"/>
                  </a:lnTo>
                  <a:lnTo>
                    <a:pt x="196420" y="28576"/>
                  </a:lnTo>
                  <a:lnTo>
                    <a:pt x="199482" y="34885"/>
                  </a:lnTo>
                  <a:lnTo>
                    <a:pt x="206096" y="44386"/>
                  </a:lnTo>
                  <a:lnTo>
                    <a:pt x="208015" y="50731"/>
                  </a:lnTo>
                  <a:lnTo>
                    <a:pt x="207468" y="53904"/>
                  </a:lnTo>
                  <a:lnTo>
                    <a:pt x="201809" y="66603"/>
                  </a:lnTo>
                  <a:lnTo>
                    <a:pt x="201214" y="69777"/>
                  </a:lnTo>
                  <a:lnTo>
                    <a:pt x="195321" y="79302"/>
                  </a:lnTo>
                  <a:lnTo>
                    <a:pt x="186999" y="82830"/>
                  </a:lnTo>
                  <a:lnTo>
                    <a:pt x="177302" y="85456"/>
                  </a:lnTo>
                  <a:lnTo>
                    <a:pt x="162454" y="92943"/>
                  </a:lnTo>
                  <a:lnTo>
                    <a:pt x="121052" y="95138"/>
                  </a:lnTo>
                  <a:lnTo>
                    <a:pt x="118801" y="94093"/>
                  </a:lnTo>
                  <a:lnTo>
                    <a:pt x="117301" y="92338"/>
                  </a:lnTo>
                  <a:lnTo>
                    <a:pt x="116301" y="90109"/>
                  </a:lnTo>
                  <a:lnTo>
                    <a:pt x="114575" y="88623"/>
                  </a:lnTo>
                  <a:lnTo>
                    <a:pt x="109836" y="86972"/>
                  </a:lnTo>
                  <a:lnTo>
                    <a:pt x="108149" y="85474"/>
                  </a:lnTo>
                  <a:lnTo>
                    <a:pt x="105220" y="77567"/>
                  </a:lnTo>
                  <a:lnTo>
                    <a:pt x="104776" y="57506"/>
                  </a:lnTo>
                  <a:lnTo>
                    <a:pt x="123825" y="57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4" name="SMARTInkShape-710"/>
            <p:cNvSpPr/>
            <p:nvPr>
              <p:custDataLst>
                <p:tags r:id="rId12"/>
              </p:custDataLst>
            </p:nvPr>
          </p:nvSpPr>
          <p:spPr>
            <a:xfrm>
              <a:off x="9517357" y="6257925"/>
              <a:ext cx="102455" cy="85711"/>
            </a:xfrm>
            <a:custGeom>
              <a:avLst/>
              <a:gdLst/>
              <a:ahLst/>
              <a:cxnLst/>
              <a:rect l="0" t="0" r="0" b="0"/>
              <a:pathLst>
                <a:path w="102455" h="85711">
                  <a:moveTo>
                    <a:pt x="83843" y="19050"/>
                  </a:moveTo>
                  <a:lnTo>
                    <a:pt x="83843" y="19050"/>
                  </a:lnTo>
                  <a:lnTo>
                    <a:pt x="83843" y="13994"/>
                  </a:lnTo>
                  <a:lnTo>
                    <a:pt x="82785" y="12504"/>
                  </a:lnTo>
                  <a:lnTo>
                    <a:pt x="81021" y="11511"/>
                  </a:lnTo>
                  <a:lnTo>
                    <a:pt x="67596" y="8729"/>
                  </a:lnTo>
                  <a:lnTo>
                    <a:pt x="58333" y="3057"/>
                  </a:lnTo>
                  <a:lnTo>
                    <a:pt x="45721" y="603"/>
                  </a:lnTo>
                  <a:lnTo>
                    <a:pt x="42554" y="402"/>
                  </a:lnTo>
                  <a:lnTo>
                    <a:pt x="36212" y="3001"/>
                  </a:lnTo>
                  <a:lnTo>
                    <a:pt x="29866" y="6625"/>
                  </a:lnTo>
                  <a:lnTo>
                    <a:pt x="20342" y="9724"/>
                  </a:lnTo>
                  <a:lnTo>
                    <a:pt x="4468" y="22670"/>
                  </a:lnTo>
                  <a:lnTo>
                    <a:pt x="940" y="28773"/>
                  </a:lnTo>
                  <a:lnTo>
                    <a:pt x="0" y="31883"/>
                  </a:lnTo>
                  <a:lnTo>
                    <a:pt x="431" y="35013"/>
                  </a:lnTo>
                  <a:lnTo>
                    <a:pt x="9950" y="57155"/>
                  </a:lnTo>
                  <a:lnTo>
                    <a:pt x="30003" y="79375"/>
                  </a:lnTo>
                  <a:lnTo>
                    <a:pt x="36278" y="82903"/>
                  </a:lnTo>
                  <a:lnTo>
                    <a:pt x="48930" y="85168"/>
                  </a:lnTo>
                  <a:lnTo>
                    <a:pt x="72437" y="85710"/>
                  </a:lnTo>
                  <a:lnTo>
                    <a:pt x="87410" y="72467"/>
                  </a:lnTo>
                  <a:lnTo>
                    <a:pt x="90720" y="66426"/>
                  </a:lnTo>
                  <a:lnTo>
                    <a:pt x="93249" y="60214"/>
                  </a:lnTo>
                  <a:lnTo>
                    <a:pt x="99565" y="50767"/>
                  </a:lnTo>
                  <a:lnTo>
                    <a:pt x="101908" y="41266"/>
                  </a:lnTo>
                  <a:lnTo>
                    <a:pt x="102454" y="34921"/>
                  </a:lnTo>
                  <a:lnTo>
                    <a:pt x="99876" y="28573"/>
                  </a:lnTo>
                  <a:lnTo>
                    <a:pt x="96261" y="22223"/>
                  </a:lnTo>
                  <a:lnTo>
                    <a:pt x="94654" y="15875"/>
                  </a:lnTo>
                  <a:lnTo>
                    <a:pt x="93166" y="13758"/>
                  </a:lnTo>
                  <a:lnTo>
                    <a:pt x="91117" y="12347"/>
                  </a:lnTo>
                  <a:lnTo>
                    <a:pt x="647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5" name="SMARTInkShape-711"/>
            <p:cNvSpPr/>
            <p:nvPr>
              <p:custDataLst>
                <p:tags r:id="rId13"/>
              </p:custDataLst>
            </p:nvPr>
          </p:nvSpPr>
          <p:spPr>
            <a:xfrm>
              <a:off x="9648825" y="6276975"/>
              <a:ext cx="85726" cy="104776"/>
            </a:xfrm>
            <a:custGeom>
              <a:avLst/>
              <a:gdLst/>
              <a:ahLst/>
              <a:cxnLst/>
              <a:rect l="0" t="0" r="0" b="0"/>
              <a:pathLst>
                <a:path w="85726" h="104776">
                  <a:moveTo>
                    <a:pt x="85725" y="0"/>
                  </a:moveTo>
                  <a:lnTo>
                    <a:pt x="85725" y="0"/>
                  </a:lnTo>
                  <a:lnTo>
                    <a:pt x="85725" y="14465"/>
                  </a:lnTo>
                  <a:lnTo>
                    <a:pt x="84667" y="15994"/>
                  </a:lnTo>
                  <a:lnTo>
                    <a:pt x="82903" y="17012"/>
                  </a:lnTo>
                  <a:lnTo>
                    <a:pt x="80668" y="17691"/>
                  </a:lnTo>
                  <a:lnTo>
                    <a:pt x="79179" y="19203"/>
                  </a:lnTo>
                  <a:lnTo>
                    <a:pt x="73966" y="29232"/>
                  </a:lnTo>
                  <a:lnTo>
                    <a:pt x="49654" y="62643"/>
                  </a:lnTo>
                  <a:lnTo>
                    <a:pt x="2663" y="102126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6" name="SMARTInkShape-712"/>
            <p:cNvSpPr/>
            <p:nvPr>
              <p:custDataLst>
                <p:tags r:id="rId14"/>
              </p:custDataLst>
            </p:nvPr>
          </p:nvSpPr>
          <p:spPr>
            <a:xfrm>
              <a:off x="9716977" y="6381750"/>
              <a:ext cx="46149" cy="47626"/>
            </a:xfrm>
            <a:custGeom>
              <a:avLst/>
              <a:gdLst/>
              <a:ahLst/>
              <a:cxnLst/>
              <a:rect l="0" t="0" r="0" b="0"/>
              <a:pathLst>
                <a:path w="46149" h="47626">
                  <a:moveTo>
                    <a:pt x="46148" y="0"/>
                  </a:moveTo>
                  <a:lnTo>
                    <a:pt x="46148" y="0"/>
                  </a:lnTo>
                  <a:lnTo>
                    <a:pt x="37946" y="0"/>
                  </a:lnTo>
                  <a:lnTo>
                    <a:pt x="0" y="36622"/>
                  </a:lnTo>
                  <a:lnTo>
                    <a:pt x="566" y="38173"/>
                  </a:lnTo>
                  <a:lnTo>
                    <a:pt x="6854" y="46171"/>
                  </a:lnTo>
                  <a:lnTo>
                    <a:pt x="10339" y="46979"/>
                  </a:lnTo>
                  <a:lnTo>
                    <a:pt x="27098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7" name="SMARTInkShape-713"/>
            <p:cNvSpPr/>
            <p:nvPr>
              <p:custDataLst>
                <p:tags r:id="rId15"/>
              </p:custDataLst>
            </p:nvPr>
          </p:nvSpPr>
          <p:spPr>
            <a:xfrm>
              <a:off x="9791856" y="6410363"/>
              <a:ext cx="76045" cy="57113"/>
            </a:xfrm>
            <a:custGeom>
              <a:avLst/>
              <a:gdLst/>
              <a:ahLst/>
              <a:cxnLst/>
              <a:rect l="0" t="0" r="0" b="0"/>
              <a:pathLst>
                <a:path w="76045" h="57113">
                  <a:moveTo>
                    <a:pt x="76044" y="19012"/>
                  </a:moveTo>
                  <a:lnTo>
                    <a:pt x="76044" y="19012"/>
                  </a:lnTo>
                  <a:lnTo>
                    <a:pt x="76044" y="13956"/>
                  </a:lnTo>
                  <a:lnTo>
                    <a:pt x="74986" y="12466"/>
                  </a:lnTo>
                  <a:lnTo>
                    <a:pt x="73222" y="11473"/>
                  </a:lnTo>
                  <a:lnTo>
                    <a:pt x="70987" y="10811"/>
                  </a:lnTo>
                  <a:lnTo>
                    <a:pt x="56746" y="2122"/>
                  </a:lnTo>
                  <a:lnTo>
                    <a:pt x="21164" y="0"/>
                  </a:lnTo>
                  <a:lnTo>
                    <a:pt x="11738" y="7574"/>
                  </a:lnTo>
                  <a:lnTo>
                    <a:pt x="1619" y="17297"/>
                  </a:lnTo>
                  <a:lnTo>
                    <a:pt x="633" y="21072"/>
                  </a:lnTo>
                  <a:lnTo>
                    <a:pt x="0" y="32119"/>
                  </a:lnTo>
                  <a:lnTo>
                    <a:pt x="2735" y="38243"/>
                  </a:lnTo>
                  <a:lnTo>
                    <a:pt x="14037" y="52097"/>
                  </a:lnTo>
                  <a:lnTo>
                    <a:pt x="19558" y="54883"/>
                  </a:lnTo>
                  <a:lnTo>
                    <a:pt x="37944" y="57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8" name="SMARTInkShape-714"/>
            <p:cNvSpPr/>
            <p:nvPr>
              <p:custDataLst>
                <p:tags r:id="rId16"/>
              </p:custDataLst>
            </p:nvPr>
          </p:nvSpPr>
          <p:spPr>
            <a:xfrm>
              <a:off x="9744075" y="6438900"/>
              <a:ext cx="219023" cy="161761"/>
            </a:xfrm>
            <a:custGeom>
              <a:avLst/>
              <a:gdLst/>
              <a:ahLst/>
              <a:cxnLst/>
              <a:rect l="0" t="0" r="0" b="0"/>
              <a:pathLst>
                <a:path w="219023" h="161761">
                  <a:moveTo>
                    <a:pt x="123825" y="0"/>
                  </a:moveTo>
                  <a:lnTo>
                    <a:pt x="123825" y="0"/>
                  </a:lnTo>
                  <a:lnTo>
                    <a:pt x="128882" y="5057"/>
                  </a:lnTo>
                  <a:lnTo>
                    <a:pt x="134186" y="7539"/>
                  </a:lnTo>
                  <a:lnTo>
                    <a:pt x="151271" y="14189"/>
                  </a:lnTo>
                  <a:lnTo>
                    <a:pt x="178606" y="33955"/>
                  </a:lnTo>
                  <a:lnTo>
                    <a:pt x="197989" y="40103"/>
                  </a:lnTo>
                  <a:lnTo>
                    <a:pt x="205470" y="44282"/>
                  </a:lnTo>
                  <a:lnTo>
                    <a:pt x="212323" y="46139"/>
                  </a:lnTo>
                  <a:lnTo>
                    <a:pt x="214573" y="47693"/>
                  </a:lnTo>
                  <a:lnTo>
                    <a:pt x="216074" y="49786"/>
                  </a:lnTo>
                  <a:lnTo>
                    <a:pt x="218900" y="56719"/>
                  </a:lnTo>
                  <a:lnTo>
                    <a:pt x="219022" y="62079"/>
                  </a:lnTo>
                  <a:lnTo>
                    <a:pt x="217982" y="63612"/>
                  </a:lnTo>
                  <a:lnTo>
                    <a:pt x="216230" y="64632"/>
                  </a:lnTo>
                  <a:lnTo>
                    <a:pt x="208707" y="66070"/>
                  </a:lnTo>
                  <a:lnTo>
                    <a:pt x="201767" y="67464"/>
                  </a:lnTo>
                  <a:lnTo>
                    <a:pt x="155395" y="89054"/>
                  </a:lnTo>
                  <a:lnTo>
                    <a:pt x="110056" y="111134"/>
                  </a:lnTo>
                  <a:lnTo>
                    <a:pt x="64382" y="130176"/>
                  </a:lnTo>
                  <a:lnTo>
                    <a:pt x="36922" y="146050"/>
                  </a:lnTo>
                  <a:lnTo>
                    <a:pt x="22620" y="157691"/>
                  </a:lnTo>
                  <a:lnTo>
                    <a:pt x="12816" y="160671"/>
                  </a:lnTo>
                  <a:lnTo>
                    <a:pt x="1897" y="161760"/>
                  </a:lnTo>
                  <a:lnTo>
                    <a:pt x="1264" y="16075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9" name="SMARTInkShape-715"/>
            <p:cNvSpPr/>
            <p:nvPr>
              <p:custDataLst>
                <p:tags r:id="rId17"/>
              </p:custDataLst>
            </p:nvPr>
          </p:nvSpPr>
          <p:spPr>
            <a:xfrm>
              <a:off x="9839325" y="63246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943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D3A307-221B-2749-821F-A6ED306EA946}"/>
              </a:ext>
            </a:extLst>
          </p:cNvPr>
          <p:cNvSpPr/>
          <p:nvPr/>
        </p:nvSpPr>
        <p:spPr>
          <a:xfrm>
            <a:off x="223157" y="152866"/>
            <a:ext cx="11870871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400" b="0" i="0" u="sng" dirty="0" err="1">
                <a:effectLst/>
                <a:latin typeface="Comic Sans MS" panose="030F0902030302020204" pitchFamily="66" charset="0"/>
              </a:rPr>
              <a:t>Demographic</a:t>
            </a:r>
            <a:r>
              <a:rPr lang="de-DE" sz="2400" b="0" i="0" u="sng" dirty="0">
                <a:effectLst/>
                <a:latin typeface="Comic Sans MS" panose="030F0902030302020204" pitchFamily="66" charset="0"/>
              </a:rPr>
              <a:t> Dividend Case Study</a:t>
            </a:r>
          </a:p>
        </p:txBody>
      </p:sp>
    </p:spTree>
    <p:extLst>
      <p:ext uri="{BB962C8B-B14F-4D97-AF65-F5344CB8AC3E}">
        <p14:creationId xmlns:p14="http://schemas.microsoft.com/office/powerpoint/2010/main" val="33430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CADAC9-5517-0F4B-9EDB-178AF18CAA03}"/>
              </a:ext>
            </a:extLst>
          </p:cNvPr>
          <p:cNvSpPr/>
          <p:nvPr/>
        </p:nvSpPr>
        <p:spPr>
          <a:xfrm>
            <a:off x="7129463" y="1727000"/>
            <a:ext cx="4964564" cy="2677656"/>
          </a:xfrm>
          <a:prstGeom prst="rect">
            <a:avLst/>
          </a:prstGeom>
          <a:ln w="38100">
            <a:solidFill>
              <a:srgbClr val="8EFA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Comic Sans MS" panose="030F0902030302020204" pitchFamily="66" charset="0"/>
              </a:rPr>
              <a:t>‘The </a:t>
            </a:r>
            <a:r>
              <a:rPr lang="de-DE" sz="2800" dirty="0" err="1">
                <a:latin typeface="Comic Sans MS" panose="030F0902030302020204" pitchFamily="66" charset="0"/>
              </a:rPr>
              <a:t>benefits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of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demographic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transition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over</a:t>
            </a:r>
            <a:r>
              <a:rPr lang="de-DE" sz="2800" dirty="0">
                <a:latin typeface="Comic Sans MS" panose="030F0902030302020204" pitchFamily="66" charset="0"/>
              </a:rPr>
              <a:t> time </a:t>
            </a:r>
            <a:r>
              <a:rPr lang="de-DE" sz="2800" dirty="0" err="1">
                <a:latin typeface="Comic Sans MS" panose="030F0902030302020204" pitchFamily="66" charset="0"/>
              </a:rPr>
              <a:t>are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greater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than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any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costs</a:t>
            </a:r>
            <a:r>
              <a:rPr lang="de-DE" sz="2800" dirty="0">
                <a:latin typeface="Comic Sans MS" panose="030F0902030302020204" pitchFamily="66" charset="0"/>
              </a:rPr>
              <a:t>.’ </a:t>
            </a:r>
            <a:r>
              <a:rPr lang="de-DE" sz="2800" dirty="0" err="1">
                <a:latin typeface="Comic Sans MS" panose="030F0902030302020204" pitchFamily="66" charset="0"/>
              </a:rPr>
              <a:t>To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what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extent</a:t>
            </a:r>
            <a:r>
              <a:rPr lang="de-DE" sz="2800" dirty="0">
                <a:latin typeface="Comic Sans MS" panose="030F0902030302020204" pitchFamily="66" charset="0"/>
              </a:rPr>
              <a:t> do </a:t>
            </a:r>
            <a:r>
              <a:rPr lang="de-DE" sz="2800" dirty="0" err="1">
                <a:latin typeface="Comic Sans MS" panose="030F0902030302020204" pitchFamily="66" charset="0"/>
              </a:rPr>
              <a:t>you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agree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with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this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 err="1">
                <a:latin typeface="Comic Sans MS" panose="030F0902030302020204" pitchFamily="66" charset="0"/>
              </a:rPr>
              <a:t>statement</a:t>
            </a:r>
            <a:r>
              <a:rPr lang="de-DE" sz="2800" dirty="0">
                <a:latin typeface="Comic Sans MS" panose="030F0902030302020204" pitchFamily="66" charset="0"/>
              </a:rPr>
              <a:t>? [10 </a:t>
            </a:r>
            <a:r>
              <a:rPr lang="de-DE" sz="2800" dirty="0" err="1">
                <a:latin typeface="Comic Sans MS" panose="030F0902030302020204" pitchFamily="66" charset="0"/>
              </a:rPr>
              <a:t>marks</a:t>
            </a:r>
            <a:r>
              <a:rPr lang="de-DE" sz="2800" dirty="0"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6277BA-461D-5B45-BA0C-E4707C7868A4}"/>
              </a:ext>
            </a:extLst>
          </p:cNvPr>
          <p:cNvSpPr/>
          <p:nvPr/>
        </p:nvSpPr>
        <p:spPr>
          <a:xfrm>
            <a:off x="223157" y="152866"/>
            <a:ext cx="11870871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400" b="0" i="0" u="sng" dirty="0" err="1">
                <a:effectLst/>
                <a:latin typeface="Comic Sans MS" panose="030F0902030302020204" pitchFamily="66" charset="0"/>
              </a:rPr>
              <a:t>Plenary</a:t>
            </a:r>
            <a:r>
              <a:rPr lang="de-DE" sz="2400" b="0" i="0" u="sng" dirty="0">
                <a:effectLst/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2C300-9153-3F43-B5DF-7294855C1DCD}"/>
              </a:ext>
            </a:extLst>
          </p:cNvPr>
          <p:cNvSpPr/>
          <p:nvPr/>
        </p:nvSpPr>
        <p:spPr>
          <a:xfrm>
            <a:off x="223157" y="735927"/>
            <a:ext cx="11870870" cy="83099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de-DE" sz="2400" b="1" i="0" u="sng" dirty="0">
                <a:effectLst/>
                <a:latin typeface="Comic Sans MS" panose="030F0902030302020204" pitchFamily="66" charset="0"/>
              </a:rPr>
              <a:t>Learning </a:t>
            </a:r>
            <a:r>
              <a:rPr lang="de-DE" sz="2400" b="1" i="0" u="sng" dirty="0" err="1">
                <a:effectLst/>
                <a:latin typeface="Comic Sans MS" panose="030F0902030302020204" pitchFamily="66" charset="0"/>
              </a:rPr>
              <a:t>Objective</a:t>
            </a:r>
            <a:r>
              <a:rPr lang="de-DE" sz="2400" dirty="0">
                <a:latin typeface="Comic Sans MS" panose="030F0902030302020204" pitchFamily="66" charset="0"/>
              </a:rPr>
              <a:t>: </a:t>
            </a:r>
            <a:r>
              <a:rPr lang="de-DE" sz="2400" dirty="0" err="1">
                <a:latin typeface="Comic Sans MS" panose="030F0902030302020204" pitchFamily="66" charset="0"/>
              </a:rPr>
              <a:t>To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be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able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to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name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and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explain</a:t>
            </a:r>
            <a:r>
              <a:rPr lang="de-DE" sz="2400" dirty="0">
                <a:latin typeface="Comic Sans MS" panose="030F0902030302020204" pitchFamily="66" charset="0"/>
              </a:rPr>
              <a:t> a </a:t>
            </a:r>
            <a:r>
              <a:rPr lang="de-DE" sz="2400" dirty="0" err="1">
                <a:latin typeface="Comic Sans MS" panose="030F0902030302020204" pitchFamily="66" charset="0"/>
              </a:rPr>
              <a:t>strategy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that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is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used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to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combat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the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trafficing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of</a:t>
            </a:r>
            <a:r>
              <a:rPr lang="de-DE" sz="2400" dirty="0">
                <a:latin typeface="Comic Sans MS" panose="030F0902030302020204" pitchFamily="66" charset="0"/>
              </a:rPr>
              <a:t> </a:t>
            </a:r>
            <a:r>
              <a:rPr lang="de-DE" sz="2400" dirty="0" err="1">
                <a:latin typeface="Comic Sans MS" panose="030F0902030302020204" pitchFamily="66" charset="0"/>
              </a:rPr>
              <a:t>people</a:t>
            </a:r>
            <a:r>
              <a:rPr lang="de-DE" sz="2400" dirty="0">
                <a:latin typeface="Comic Sans MS" panose="030F0902030302020204" pitchFamily="66" charset="0"/>
              </a:rPr>
              <a:t>.</a:t>
            </a:r>
            <a:endParaRPr lang="de-DE" sz="2400" b="0" i="0" dirty="0">
              <a:effectLst/>
              <a:latin typeface="Comic Sans MS" panose="030F09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2B1626-B01D-0548-9B12-5755252B7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55" y="1749325"/>
            <a:ext cx="6770691" cy="380851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2079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Timur El Maken</cp:lastModifiedBy>
  <cp:revision>8</cp:revision>
  <dcterms:created xsi:type="dcterms:W3CDTF">2018-11-21T08:43:43Z</dcterms:created>
  <dcterms:modified xsi:type="dcterms:W3CDTF">2018-11-21T10:34:37Z</dcterms:modified>
</cp:coreProperties>
</file>