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74" r:id="rId3"/>
    <p:sldId id="271" r:id="rId4"/>
    <p:sldId id="273" r:id="rId5"/>
    <p:sldId id="272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C518B0-CD51-4301-AF30-15EE6FDB915E}">
          <p14:sldIdLst>
            <p14:sldId id="261"/>
            <p14:sldId id="274"/>
            <p14:sldId id="271"/>
            <p14:sldId id="273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7" autoAdjust="0"/>
    <p:restoredTop sz="94660"/>
  </p:normalViewPr>
  <p:slideViewPr>
    <p:cSldViewPr>
      <p:cViewPr varScale="1">
        <p:scale>
          <a:sx n="82" d="100"/>
          <a:sy n="82" d="100"/>
        </p:scale>
        <p:origin x="14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29E3C-B10E-4878-BF6B-530A16543FA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de-DE"/>
        </a:p>
      </dgm:t>
    </dgm:pt>
    <dgm:pt modelId="{D38C35BF-F876-413C-A48E-2C0358B5BD13}">
      <dgm:prSet phldrT="[Text]" phldr="1"/>
      <dgm:spPr/>
      <dgm:t>
        <a:bodyPr/>
        <a:lstStyle/>
        <a:p>
          <a:endParaRPr lang="de-DE" dirty="0"/>
        </a:p>
      </dgm:t>
    </dgm:pt>
    <dgm:pt modelId="{42F2DDDD-1EAD-4BEA-BCF0-672B8C5722CD}" type="parTrans" cxnId="{F04FB72D-3062-4C5A-B514-E99751560517}">
      <dgm:prSet/>
      <dgm:spPr/>
      <dgm:t>
        <a:bodyPr/>
        <a:lstStyle/>
        <a:p>
          <a:endParaRPr lang="de-DE"/>
        </a:p>
      </dgm:t>
    </dgm:pt>
    <dgm:pt modelId="{4942AA1F-CBFB-497B-852E-0E3D0B22AC28}" type="sibTrans" cxnId="{F04FB72D-3062-4C5A-B514-E99751560517}">
      <dgm:prSet/>
      <dgm:spPr/>
      <dgm:t>
        <a:bodyPr/>
        <a:lstStyle/>
        <a:p>
          <a:endParaRPr lang="de-DE"/>
        </a:p>
      </dgm:t>
    </dgm:pt>
    <dgm:pt modelId="{6B2422E3-441F-454C-B7A1-B6B778FFC239}">
      <dgm:prSet phldrT="[Text]" phldr="1"/>
      <dgm:spPr/>
      <dgm:t>
        <a:bodyPr/>
        <a:lstStyle/>
        <a:p>
          <a:endParaRPr lang="de-DE"/>
        </a:p>
      </dgm:t>
    </dgm:pt>
    <dgm:pt modelId="{33B584C0-FF5A-4BB7-BD43-65527816CD1C}" type="parTrans" cxnId="{7AD7225B-5551-47C7-B1B9-931DE3D02393}">
      <dgm:prSet/>
      <dgm:spPr/>
      <dgm:t>
        <a:bodyPr/>
        <a:lstStyle/>
        <a:p>
          <a:endParaRPr lang="de-DE"/>
        </a:p>
      </dgm:t>
    </dgm:pt>
    <dgm:pt modelId="{1D5496D4-768C-4873-ABF4-05727841DC34}" type="sibTrans" cxnId="{7AD7225B-5551-47C7-B1B9-931DE3D02393}">
      <dgm:prSet/>
      <dgm:spPr/>
      <dgm:t>
        <a:bodyPr/>
        <a:lstStyle/>
        <a:p>
          <a:endParaRPr lang="de-DE"/>
        </a:p>
      </dgm:t>
    </dgm:pt>
    <dgm:pt modelId="{3D9A9863-3E42-4DCD-9BDC-C9AA1BBAB188}">
      <dgm:prSet phldrT="[Text]" phldr="1"/>
      <dgm:spPr/>
      <dgm:t>
        <a:bodyPr/>
        <a:lstStyle/>
        <a:p>
          <a:endParaRPr lang="de-DE"/>
        </a:p>
      </dgm:t>
    </dgm:pt>
    <dgm:pt modelId="{6E1CD20E-121B-40F5-BCB2-4A835F46E7CD}" type="parTrans" cxnId="{0C7BCE19-B2D3-42D8-9416-E4F8C949599D}">
      <dgm:prSet/>
      <dgm:spPr/>
      <dgm:t>
        <a:bodyPr/>
        <a:lstStyle/>
        <a:p>
          <a:endParaRPr lang="de-DE"/>
        </a:p>
      </dgm:t>
    </dgm:pt>
    <dgm:pt modelId="{A28B726A-C59E-4DF9-8479-B1F18E7BE1EC}" type="sibTrans" cxnId="{0C7BCE19-B2D3-42D8-9416-E4F8C949599D}">
      <dgm:prSet/>
      <dgm:spPr/>
      <dgm:t>
        <a:bodyPr/>
        <a:lstStyle/>
        <a:p>
          <a:endParaRPr lang="de-DE"/>
        </a:p>
      </dgm:t>
    </dgm:pt>
    <dgm:pt modelId="{12583C0E-A1A7-42CF-9830-2C39B12E374D}">
      <dgm:prSet phldrT="[Text]" phldr="1"/>
      <dgm:spPr/>
      <dgm:t>
        <a:bodyPr/>
        <a:lstStyle/>
        <a:p>
          <a:endParaRPr lang="de-DE" dirty="0"/>
        </a:p>
      </dgm:t>
    </dgm:pt>
    <dgm:pt modelId="{57EB8521-8F41-4DAA-A36B-602BE803ABA9}" type="parTrans" cxnId="{580EBAF4-C0A8-4B70-9292-7E89832096A8}">
      <dgm:prSet/>
      <dgm:spPr/>
      <dgm:t>
        <a:bodyPr/>
        <a:lstStyle/>
        <a:p>
          <a:endParaRPr lang="de-DE"/>
        </a:p>
      </dgm:t>
    </dgm:pt>
    <dgm:pt modelId="{010BD836-8A49-4342-86E3-FE359D2381B1}" type="sibTrans" cxnId="{580EBAF4-C0A8-4B70-9292-7E89832096A8}">
      <dgm:prSet/>
      <dgm:spPr/>
      <dgm:t>
        <a:bodyPr/>
        <a:lstStyle/>
        <a:p>
          <a:endParaRPr lang="de-DE"/>
        </a:p>
      </dgm:t>
    </dgm:pt>
    <dgm:pt modelId="{694D7F63-3717-4183-B1D0-8B42B5674953}">
      <dgm:prSet phldrT="[Text]" phldr="1"/>
      <dgm:spPr/>
      <dgm:t>
        <a:bodyPr/>
        <a:lstStyle/>
        <a:p>
          <a:endParaRPr lang="de-DE"/>
        </a:p>
      </dgm:t>
    </dgm:pt>
    <dgm:pt modelId="{30CFC7DC-2149-4449-B6C6-8C1815714FA6}" type="parTrans" cxnId="{06D539DA-CCC5-4543-8EEA-308319713E3F}">
      <dgm:prSet/>
      <dgm:spPr/>
      <dgm:t>
        <a:bodyPr/>
        <a:lstStyle/>
        <a:p>
          <a:endParaRPr lang="de-DE"/>
        </a:p>
      </dgm:t>
    </dgm:pt>
    <dgm:pt modelId="{68BFDA49-21D7-4B08-89B2-C054CCD0799B}" type="sibTrans" cxnId="{06D539DA-CCC5-4543-8EEA-308319713E3F}">
      <dgm:prSet/>
      <dgm:spPr/>
      <dgm:t>
        <a:bodyPr/>
        <a:lstStyle/>
        <a:p>
          <a:endParaRPr lang="de-DE"/>
        </a:p>
      </dgm:t>
    </dgm:pt>
    <dgm:pt modelId="{BE7834E1-0B93-4696-BAD7-6DCD62CC2377}">
      <dgm:prSet phldrT="[Text]" phldr="1"/>
      <dgm:spPr/>
      <dgm:t>
        <a:bodyPr/>
        <a:lstStyle/>
        <a:p>
          <a:endParaRPr lang="de-DE"/>
        </a:p>
      </dgm:t>
    </dgm:pt>
    <dgm:pt modelId="{8E909464-7730-4B9D-AB42-6693587CF450}" type="parTrans" cxnId="{211265B2-F5B7-4730-9B9F-E75731FB0485}">
      <dgm:prSet/>
      <dgm:spPr/>
      <dgm:t>
        <a:bodyPr/>
        <a:lstStyle/>
        <a:p>
          <a:endParaRPr lang="de-DE"/>
        </a:p>
      </dgm:t>
    </dgm:pt>
    <dgm:pt modelId="{237F6EDB-E7FE-484D-B3BC-851889A34B31}" type="sibTrans" cxnId="{211265B2-F5B7-4730-9B9F-E75731FB0485}">
      <dgm:prSet/>
      <dgm:spPr/>
      <dgm:t>
        <a:bodyPr/>
        <a:lstStyle/>
        <a:p>
          <a:endParaRPr lang="de-DE"/>
        </a:p>
      </dgm:t>
    </dgm:pt>
    <dgm:pt modelId="{480AD669-4A64-4133-B9B9-152D0604ADB1}" type="pres">
      <dgm:prSet presAssocID="{8F029E3C-B10E-4878-BF6B-530A16543FA4}" presName="Name0" presStyleCnt="0">
        <dgm:presLayoutVars>
          <dgm:chMax/>
          <dgm:chPref/>
          <dgm:dir/>
          <dgm:animLvl val="lvl"/>
        </dgm:presLayoutVars>
      </dgm:prSet>
      <dgm:spPr/>
    </dgm:pt>
    <dgm:pt modelId="{63F84EEF-07A0-4E5C-ACF3-292242C76898}" type="pres">
      <dgm:prSet presAssocID="{D38C35BF-F876-413C-A48E-2C0358B5BD13}" presName="composite" presStyleCnt="0"/>
      <dgm:spPr/>
    </dgm:pt>
    <dgm:pt modelId="{9887A0E9-EF44-41D0-B4D1-931269B38692}" type="pres">
      <dgm:prSet presAssocID="{D38C35BF-F876-413C-A48E-2C0358B5BD1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5A99957-0AF9-46D4-86E8-CC36B3B7B40A}" type="pres">
      <dgm:prSet presAssocID="{D38C35BF-F876-413C-A48E-2C0358B5BD1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8BA7423-8467-4147-AC14-DF9996C6BC40}" type="pres">
      <dgm:prSet presAssocID="{D38C35BF-F876-413C-A48E-2C0358B5BD13}" presName="BalanceSpacing" presStyleCnt="0"/>
      <dgm:spPr/>
    </dgm:pt>
    <dgm:pt modelId="{3B0986B5-F388-47C0-9C21-418C406BBD90}" type="pres">
      <dgm:prSet presAssocID="{D38C35BF-F876-413C-A48E-2C0358B5BD13}" presName="BalanceSpacing1" presStyleCnt="0"/>
      <dgm:spPr/>
    </dgm:pt>
    <dgm:pt modelId="{D85B6898-A74A-4924-BA9B-0B00FAE6DAAC}" type="pres">
      <dgm:prSet presAssocID="{4942AA1F-CBFB-497B-852E-0E3D0B22AC28}" presName="Accent1Text" presStyleLbl="node1" presStyleIdx="1" presStyleCnt="6"/>
      <dgm:spPr/>
    </dgm:pt>
    <dgm:pt modelId="{3F4B12D6-BB3A-44C8-AB22-F41506436BD0}" type="pres">
      <dgm:prSet presAssocID="{4942AA1F-CBFB-497B-852E-0E3D0B22AC28}" presName="spaceBetweenRectangles" presStyleCnt="0"/>
      <dgm:spPr/>
    </dgm:pt>
    <dgm:pt modelId="{A6EFDC93-619D-49D3-8C6A-5B29FC5EF50F}" type="pres">
      <dgm:prSet presAssocID="{3D9A9863-3E42-4DCD-9BDC-C9AA1BBAB188}" presName="composite" presStyleCnt="0"/>
      <dgm:spPr/>
    </dgm:pt>
    <dgm:pt modelId="{55249A8F-2D04-433D-B653-646D3CDA65B7}" type="pres">
      <dgm:prSet presAssocID="{3D9A9863-3E42-4DCD-9BDC-C9AA1BBAB18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528CAD4-5D8C-4814-BEEF-BFEB36083B0B}" type="pres">
      <dgm:prSet presAssocID="{3D9A9863-3E42-4DCD-9BDC-C9AA1BBAB18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6612552-5005-4E10-8EEB-6F4F690FA96A}" type="pres">
      <dgm:prSet presAssocID="{3D9A9863-3E42-4DCD-9BDC-C9AA1BBAB188}" presName="BalanceSpacing" presStyleCnt="0"/>
      <dgm:spPr/>
    </dgm:pt>
    <dgm:pt modelId="{7FA1D5AC-CBFB-4E5E-80CE-385ADB5F8A5F}" type="pres">
      <dgm:prSet presAssocID="{3D9A9863-3E42-4DCD-9BDC-C9AA1BBAB188}" presName="BalanceSpacing1" presStyleCnt="0"/>
      <dgm:spPr/>
    </dgm:pt>
    <dgm:pt modelId="{4E7D0D8F-47E4-47DE-A828-10E65E130A34}" type="pres">
      <dgm:prSet presAssocID="{A28B726A-C59E-4DF9-8479-B1F18E7BE1EC}" presName="Accent1Text" presStyleLbl="node1" presStyleIdx="3" presStyleCnt="6" custLinFactNeighborX="-3714" custLinFactNeighborY="-3626"/>
      <dgm:spPr/>
    </dgm:pt>
    <dgm:pt modelId="{C6BA9E40-D183-49B3-9072-B6A3E7327F35}" type="pres">
      <dgm:prSet presAssocID="{A28B726A-C59E-4DF9-8479-B1F18E7BE1EC}" presName="spaceBetweenRectangles" presStyleCnt="0"/>
      <dgm:spPr/>
    </dgm:pt>
    <dgm:pt modelId="{42AD38E0-8BE5-4EA7-858C-59017848EE21}" type="pres">
      <dgm:prSet presAssocID="{694D7F63-3717-4183-B1D0-8B42B5674953}" presName="composite" presStyleCnt="0"/>
      <dgm:spPr/>
    </dgm:pt>
    <dgm:pt modelId="{484E4B95-A703-4BC2-87E7-C290017DB793}" type="pres">
      <dgm:prSet presAssocID="{694D7F63-3717-4183-B1D0-8B42B5674953}" presName="Parent1" presStyleLbl="node1" presStyleIdx="4" presStyleCnt="6" custLinFactNeighborX="632" custLinFactNeighborY="-2468">
        <dgm:presLayoutVars>
          <dgm:chMax val="1"/>
          <dgm:chPref val="1"/>
          <dgm:bulletEnabled val="1"/>
        </dgm:presLayoutVars>
      </dgm:prSet>
      <dgm:spPr/>
    </dgm:pt>
    <dgm:pt modelId="{99B2C186-5D81-42C0-ABC9-F82AA36854E5}" type="pres">
      <dgm:prSet presAssocID="{694D7F63-3717-4183-B1D0-8B42B567495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F277DF1-C915-4EAA-B199-1AB2FC56BF5E}" type="pres">
      <dgm:prSet presAssocID="{694D7F63-3717-4183-B1D0-8B42B5674953}" presName="BalanceSpacing" presStyleCnt="0"/>
      <dgm:spPr/>
    </dgm:pt>
    <dgm:pt modelId="{AB21BBB3-23BF-4E6C-849D-9E95E423E010}" type="pres">
      <dgm:prSet presAssocID="{694D7F63-3717-4183-B1D0-8B42B5674953}" presName="BalanceSpacing1" presStyleCnt="0"/>
      <dgm:spPr/>
    </dgm:pt>
    <dgm:pt modelId="{E17011CD-C5AC-4DDC-8603-0B441829D303}" type="pres">
      <dgm:prSet presAssocID="{68BFDA49-21D7-4B08-89B2-C054CCD0799B}" presName="Accent1Text" presStyleLbl="node1" presStyleIdx="5" presStyleCnt="6"/>
      <dgm:spPr/>
    </dgm:pt>
  </dgm:ptLst>
  <dgm:cxnLst>
    <dgm:cxn modelId="{87884BD7-A8F6-4347-9691-B34F0D5F24D9}" type="presOf" srcId="{A28B726A-C59E-4DF9-8479-B1F18E7BE1EC}" destId="{4E7D0D8F-47E4-47DE-A828-10E65E130A34}" srcOrd="0" destOrd="0" presId="urn:microsoft.com/office/officeart/2008/layout/AlternatingHexagons"/>
    <dgm:cxn modelId="{8DEFB1B9-36D4-4E0B-8BA4-43210C8C7C42}" type="presOf" srcId="{3D9A9863-3E42-4DCD-9BDC-C9AA1BBAB188}" destId="{55249A8F-2D04-433D-B653-646D3CDA65B7}" srcOrd="0" destOrd="0" presId="urn:microsoft.com/office/officeart/2008/layout/AlternatingHexagons"/>
    <dgm:cxn modelId="{06D539DA-CCC5-4543-8EEA-308319713E3F}" srcId="{8F029E3C-B10E-4878-BF6B-530A16543FA4}" destId="{694D7F63-3717-4183-B1D0-8B42B5674953}" srcOrd="2" destOrd="0" parTransId="{30CFC7DC-2149-4449-B6C6-8C1815714FA6}" sibTransId="{68BFDA49-21D7-4B08-89B2-C054CCD0799B}"/>
    <dgm:cxn modelId="{C1D09067-2BB9-470A-ADD4-396A5C55AFA4}" type="presOf" srcId="{6B2422E3-441F-454C-B7A1-B6B778FFC239}" destId="{45A99957-0AF9-46D4-86E8-CC36B3B7B40A}" srcOrd="0" destOrd="0" presId="urn:microsoft.com/office/officeart/2008/layout/AlternatingHexagons"/>
    <dgm:cxn modelId="{4C02CB42-37FC-478F-8719-973679317800}" type="presOf" srcId="{68BFDA49-21D7-4B08-89B2-C054CCD0799B}" destId="{E17011CD-C5AC-4DDC-8603-0B441829D303}" srcOrd="0" destOrd="0" presId="urn:microsoft.com/office/officeart/2008/layout/AlternatingHexagons"/>
    <dgm:cxn modelId="{7B9727FA-CCF9-48E4-A1BA-D8267419336F}" type="presOf" srcId="{D38C35BF-F876-413C-A48E-2C0358B5BD13}" destId="{9887A0E9-EF44-41D0-B4D1-931269B38692}" srcOrd="0" destOrd="0" presId="urn:microsoft.com/office/officeart/2008/layout/AlternatingHexagons"/>
    <dgm:cxn modelId="{0C7BCE19-B2D3-42D8-9416-E4F8C949599D}" srcId="{8F029E3C-B10E-4878-BF6B-530A16543FA4}" destId="{3D9A9863-3E42-4DCD-9BDC-C9AA1BBAB188}" srcOrd="1" destOrd="0" parTransId="{6E1CD20E-121B-40F5-BCB2-4A835F46E7CD}" sibTransId="{A28B726A-C59E-4DF9-8479-B1F18E7BE1EC}"/>
    <dgm:cxn modelId="{F04FB72D-3062-4C5A-B514-E99751560517}" srcId="{8F029E3C-B10E-4878-BF6B-530A16543FA4}" destId="{D38C35BF-F876-413C-A48E-2C0358B5BD13}" srcOrd="0" destOrd="0" parTransId="{42F2DDDD-1EAD-4BEA-BCF0-672B8C5722CD}" sibTransId="{4942AA1F-CBFB-497B-852E-0E3D0B22AC28}"/>
    <dgm:cxn modelId="{0169CF62-0637-489E-A8E7-DF549950BFC4}" type="presOf" srcId="{694D7F63-3717-4183-B1D0-8B42B5674953}" destId="{484E4B95-A703-4BC2-87E7-C290017DB793}" srcOrd="0" destOrd="0" presId="urn:microsoft.com/office/officeart/2008/layout/AlternatingHexagons"/>
    <dgm:cxn modelId="{84E74CE0-031F-406D-8B46-68BE7718BB46}" type="presOf" srcId="{4942AA1F-CBFB-497B-852E-0E3D0B22AC28}" destId="{D85B6898-A74A-4924-BA9B-0B00FAE6DAAC}" srcOrd="0" destOrd="0" presId="urn:microsoft.com/office/officeart/2008/layout/AlternatingHexagons"/>
    <dgm:cxn modelId="{AAE41384-20C3-455F-A643-85F79C81E1D9}" type="presOf" srcId="{12583C0E-A1A7-42CF-9830-2C39B12E374D}" destId="{7528CAD4-5D8C-4814-BEEF-BFEB36083B0B}" srcOrd="0" destOrd="0" presId="urn:microsoft.com/office/officeart/2008/layout/AlternatingHexagons"/>
    <dgm:cxn modelId="{7AD7225B-5551-47C7-B1B9-931DE3D02393}" srcId="{D38C35BF-F876-413C-A48E-2C0358B5BD13}" destId="{6B2422E3-441F-454C-B7A1-B6B778FFC239}" srcOrd="0" destOrd="0" parTransId="{33B584C0-FF5A-4BB7-BD43-65527816CD1C}" sibTransId="{1D5496D4-768C-4873-ABF4-05727841DC34}"/>
    <dgm:cxn modelId="{0B1AAE71-7594-4649-9D62-31EC2CF87AA2}" type="presOf" srcId="{BE7834E1-0B93-4696-BAD7-6DCD62CC2377}" destId="{99B2C186-5D81-42C0-ABC9-F82AA36854E5}" srcOrd="0" destOrd="0" presId="urn:microsoft.com/office/officeart/2008/layout/AlternatingHexagons"/>
    <dgm:cxn modelId="{580EBAF4-C0A8-4B70-9292-7E89832096A8}" srcId="{3D9A9863-3E42-4DCD-9BDC-C9AA1BBAB188}" destId="{12583C0E-A1A7-42CF-9830-2C39B12E374D}" srcOrd="0" destOrd="0" parTransId="{57EB8521-8F41-4DAA-A36B-602BE803ABA9}" sibTransId="{010BD836-8A49-4342-86E3-FE359D2381B1}"/>
    <dgm:cxn modelId="{211265B2-F5B7-4730-9B9F-E75731FB0485}" srcId="{694D7F63-3717-4183-B1D0-8B42B5674953}" destId="{BE7834E1-0B93-4696-BAD7-6DCD62CC2377}" srcOrd="0" destOrd="0" parTransId="{8E909464-7730-4B9D-AB42-6693587CF450}" sibTransId="{237F6EDB-E7FE-484D-B3BC-851889A34B31}"/>
    <dgm:cxn modelId="{EE580563-EA38-4576-BFFE-E156675F755A}" type="presOf" srcId="{8F029E3C-B10E-4878-BF6B-530A16543FA4}" destId="{480AD669-4A64-4133-B9B9-152D0604ADB1}" srcOrd="0" destOrd="0" presId="urn:microsoft.com/office/officeart/2008/layout/AlternatingHexagons"/>
    <dgm:cxn modelId="{6821B427-B252-4542-9D88-735F5714B55C}" type="presParOf" srcId="{480AD669-4A64-4133-B9B9-152D0604ADB1}" destId="{63F84EEF-07A0-4E5C-ACF3-292242C76898}" srcOrd="0" destOrd="0" presId="urn:microsoft.com/office/officeart/2008/layout/AlternatingHexagons"/>
    <dgm:cxn modelId="{478ED8F2-6493-4A3F-8579-7E660DCDBDF1}" type="presParOf" srcId="{63F84EEF-07A0-4E5C-ACF3-292242C76898}" destId="{9887A0E9-EF44-41D0-B4D1-931269B38692}" srcOrd="0" destOrd="0" presId="urn:microsoft.com/office/officeart/2008/layout/AlternatingHexagons"/>
    <dgm:cxn modelId="{4987DA4E-98AD-471F-9D2F-2B4E2E0AB5EC}" type="presParOf" srcId="{63F84EEF-07A0-4E5C-ACF3-292242C76898}" destId="{45A99957-0AF9-46D4-86E8-CC36B3B7B40A}" srcOrd="1" destOrd="0" presId="urn:microsoft.com/office/officeart/2008/layout/AlternatingHexagons"/>
    <dgm:cxn modelId="{9C22C70E-35B4-420C-A075-7C77F32A0C37}" type="presParOf" srcId="{63F84EEF-07A0-4E5C-ACF3-292242C76898}" destId="{48BA7423-8467-4147-AC14-DF9996C6BC40}" srcOrd="2" destOrd="0" presId="urn:microsoft.com/office/officeart/2008/layout/AlternatingHexagons"/>
    <dgm:cxn modelId="{BD72333C-27EC-4F5D-9C69-817D0CBB318F}" type="presParOf" srcId="{63F84EEF-07A0-4E5C-ACF3-292242C76898}" destId="{3B0986B5-F388-47C0-9C21-418C406BBD90}" srcOrd="3" destOrd="0" presId="urn:microsoft.com/office/officeart/2008/layout/AlternatingHexagons"/>
    <dgm:cxn modelId="{172D8270-008A-478C-B0EA-776AED19943A}" type="presParOf" srcId="{63F84EEF-07A0-4E5C-ACF3-292242C76898}" destId="{D85B6898-A74A-4924-BA9B-0B00FAE6DAAC}" srcOrd="4" destOrd="0" presId="urn:microsoft.com/office/officeart/2008/layout/AlternatingHexagons"/>
    <dgm:cxn modelId="{CB9F4794-2E9C-43CD-9AD9-7AF2674E8BE5}" type="presParOf" srcId="{480AD669-4A64-4133-B9B9-152D0604ADB1}" destId="{3F4B12D6-BB3A-44C8-AB22-F41506436BD0}" srcOrd="1" destOrd="0" presId="urn:microsoft.com/office/officeart/2008/layout/AlternatingHexagons"/>
    <dgm:cxn modelId="{D1C412C0-FF95-4DC9-8782-8FBE6B1F227F}" type="presParOf" srcId="{480AD669-4A64-4133-B9B9-152D0604ADB1}" destId="{A6EFDC93-619D-49D3-8C6A-5B29FC5EF50F}" srcOrd="2" destOrd="0" presId="urn:microsoft.com/office/officeart/2008/layout/AlternatingHexagons"/>
    <dgm:cxn modelId="{C43780FB-6DA8-4A57-A71F-EEE1E61DA278}" type="presParOf" srcId="{A6EFDC93-619D-49D3-8C6A-5B29FC5EF50F}" destId="{55249A8F-2D04-433D-B653-646D3CDA65B7}" srcOrd="0" destOrd="0" presId="urn:microsoft.com/office/officeart/2008/layout/AlternatingHexagons"/>
    <dgm:cxn modelId="{5C5C5259-160B-4494-AAB3-11CF631D492C}" type="presParOf" srcId="{A6EFDC93-619D-49D3-8C6A-5B29FC5EF50F}" destId="{7528CAD4-5D8C-4814-BEEF-BFEB36083B0B}" srcOrd="1" destOrd="0" presId="urn:microsoft.com/office/officeart/2008/layout/AlternatingHexagons"/>
    <dgm:cxn modelId="{8C113F26-F6A4-4E5F-99E4-22A21868EE36}" type="presParOf" srcId="{A6EFDC93-619D-49D3-8C6A-5B29FC5EF50F}" destId="{C6612552-5005-4E10-8EEB-6F4F690FA96A}" srcOrd="2" destOrd="0" presId="urn:microsoft.com/office/officeart/2008/layout/AlternatingHexagons"/>
    <dgm:cxn modelId="{B7CFC94D-E311-4B7E-BA1F-5A7B62A8521A}" type="presParOf" srcId="{A6EFDC93-619D-49D3-8C6A-5B29FC5EF50F}" destId="{7FA1D5AC-CBFB-4E5E-80CE-385ADB5F8A5F}" srcOrd="3" destOrd="0" presId="urn:microsoft.com/office/officeart/2008/layout/AlternatingHexagons"/>
    <dgm:cxn modelId="{5D381AC2-C197-4F3D-8351-A29311185C69}" type="presParOf" srcId="{A6EFDC93-619D-49D3-8C6A-5B29FC5EF50F}" destId="{4E7D0D8F-47E4-47DE-A828-10E65E130A34}" srcOrd="4" destOrd="0" presId="urn:microsoft.com/office/officeart/2008/layout/AlternatingHexagons"/>
    <dgm:cxn modelId="{46EF4B02-0691-4958-94F2-B8ED8BED0277}" type="presParOf" srcId="{480AD669-4A64-4133-B9B9-152D0604ADB1}" destId="{C6BA9E40-D183-49B3-9072-B6A3E7327F35}" srcOrd="3" destOrd="0" presId="urn:microsoft.com/office/officeart/2008/layout/AlternatingHexagons"/>
    <dgm:cxn modelId="{F9B7087F-5330-4F68-8946-BA821A64EBED}" type="presParOf" srcId="{480AD669-4A64-4133-B9B9-152D0604ADB1}" destId="{42AD38E0-8BE5-4EA7-858C-59017848EE21}" srcOrd="4" destOrd="0" presId="urn:microsoft.com/office/officeart/2008/layout/AlternatingHexagons"/>
    <dgm:cxn modelId="{D87274A2-653F-4FFF-AE7F-45BDE4EB70AD}" type="presParOf" srcId="{42AD38E0-8BE5-4EA7-858C-59017848EE21}" destId="{484E4B95-A703-4BC2-87E7-C290017DB793}" srcOrd="0" destOrd="0" presId="urn:microsoft.com/office/officeart/2008/layout/AlternatingHexagons"/>
    <dgm:cxn modelId="{08430C8C-D86B-4DEA-9519-A5E1A54957AF}" type="presParOf" srcId="{42AD38E0-8BE5-4EA7-858C-59017848EE21}" destId="{99B2C186-5D81-42C0-ABC9-F82AA36854E5}" srcOrd="1" destOrd="0" presId="urn:microsoft.com/office/officeart/2008/layout/AlternatingHexagons"/>
    <dgm:cxn modelId="{B836FCEE-83FD-4E24-B2BC-5F6E349245CF}" type="presParOf" srcId="{42AD38E0-8BE5-4EA7-858C-59017848EE21}" destId="{1F277DF1-C915-4EAA-B199-1AB2FC56BF5E}" srcOrd="2" destOrd="0" presId="urn:microsoft.com/office/officeart/2008/layout/AlternatingHexagons"/>
    <dgm:cxn modelId="{F73066CD-21E5-4505-8E50-EC5F01147EA5}" type="presParOf" srcId="{42AD38E0-8BE5-4EA7-858C-59017848EE21}" destId="{AB21BBB3-23BF-4E6C-849D-9E95E423E010}" srcOrd="3" destOrd="0" presId="urn:microsoft.com/office/officeart/2008/layout/AlternatingHexagons"/>
    <dgm:cxn modelId="{867F7123-70D0-477F-818D-1A47B2DA1ED7}" type="presParOf" srcId="{42AD38E0-8BE5-4EA7-858C-59017848EE21}" destId="{E17011CD-C5AC-4DDC-8603-0B441829D30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7A0E9-EF44-41D0-B4D1-931269B38692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 dirty="0"/>
        </a:p>
      </dsp:txBody>
      <dsp:txXfrm rot="-5400000">
        <a:off x="2932264" y="234830"/>
        <a:ext cx="902150" cy="1036955"/>
      </dsp:txXfrm>
    </dsp:sp>
    <dsp:sp modelId="{45A99957-0AF9-46D4-86E8-CC36B3B7B40A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>
        <a:off x="4078426" y="301365"/>
        <a:ext cx="1681222" cy="903882"/>
      </dsp:txXfrm>
    </dsp:sp>
    <dsp:sp modelId="{D85B6898-A74A-4924-BA9B-0B00FAE6DAAC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1516784" y="234830"/>
        <a:ext cx="902150" cy="1036955"/>
      </dsp:txXfrm>
    </dsp:sp>
    <dsp:sp modelId="{55249A8F-2D04-433D-B653-646D3CDA65B7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/>
        </a:p>
      </dsp:txBody>
      <dsp:txXfrm rot="-5400000">
        <a:off x="2221812" y="1513522"/>
        <a:ext cx="902150" cy="1036955"/>
      </dsp:txXfrm>
    </dsp:sp>
    <dsp:sp modelId="{7528CAD4-5D8C-4814-BEEF-BFEB36083B0B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>
        <a:off x="336351" y="1580058"/>
        <a:ext cx="1626989" cy="903882"/>
      </dsp:txXfrm>
    </dsp:sp>
    <dsp:sp modelId="{4E7D0D8F-47E4-47DE-A828-10E65E130A34}">
      <dsp:nvSpPr>
        <dsp:cNvPr id="0" name=""/>
        <dsp:cNvSpPr/>
      </dsp:nvSpPr>
      <dsp:spPr>
        <a:xfrm rot="5400000">
          <a:off x="3286456" y="132206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3588616" y="1458898"/>
        <a:ext cx="902150" cy="1036955"/>
      </dsp:txXfrm>
    </dsp:sp>
    <dsp:sp modelId="{484E4B95-A703-4BC2-87E7-C290017DB793}">
      <dsp:nvSpPr>
        <dsp:cNvPr id="0" name=""/>
        <dsp:cNvSpPr/>
      </dsp:nvSpPr>
      <dsp:spPr>
        <a:xfrm rot="5400000">
          <a:off x="2638388" y="261819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/>
        </a:p>
      </dsp:txBody>
      <dsp:txXfrm rot="-5400000">
        <a:off x="2940548" y="2755036"/>
        <a:ext cx="902150" cy="1036955"/>
      </dsp:txXfrm>
    </dsp:sp>
    <dsp:sp modelId="{99B2C186-5D81-42C0-ABC9-F82AA36854E5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>
        <a:off x="4078426" y="2858751"/>
        <a:ext cx="1681222" cy="903882"/>
      </dsp:txXfrm>
    </dsp:sp>
    <dsp:sp modelId="{E17011CD-C5AC-4DDC-8603-0B441829D303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151678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52F4-FCBB-441F-8539-FAAC8029201D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8B34-155D-46F5-A30D-A18032B60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EB77-AA43-4468-B41D-438B5FAE8B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0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8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7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4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8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8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5F2F-61E1-4112-A603-840AAB4D5008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3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15836"/>
            <a:ext cx="8257790" cy="120032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Question for thought</a:t>
            </a:r>
            <a:r>
              <a:rPr lang="en-GB" sz="2400" dirty="0">
                <a:latin typeface="Comic Sans MS" pitchFamily="66" charset="0"/>
              </a:rPr>
              <a:t>: What affects population fertility and what affects population mortality? Ensure to provide justification for your chosen answer.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254" y="3645024"/>
            <a:ext cx="3017536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Key word- </a:t>
            </a:r>
          </a:p>
          <a:p>
            <a:r>
              <a:rPr lang="en-GB" sz="2000" dirty="0">
                <a:latin typeface="Comic Sans MS" pitchFamily="66" charset="0"/>
              </a:rPr>
              <a:t>Infant mortality</a:t>
            </a:r>
          </a:p>
          <a:p>
            <a:r>
              <a:rPr lang="en-GB" sz="2000" dirty="0">
                <a:latin typeface="Comic Sans MS" pitchFamily="66" charset="0"/>
              </a:rPr>
              <a:t>Death rates</a:t>
            </a:r>
          </a:p>
          <a:p>
            <a:r>
              <a:rPr lang="en-GB" sz="2000" dirty="0">
                <a:latin typeface="Comic Sans MS" pitchFamily="66" charset="0"/>
              </a:rPr>
              <a:t>Life expectancy</a:t>
            </a:r>
          </a:p>
          <a:p>
            <a:r>
              <a:rPr lang="en-GB" sz="2000" dirty="0">
                <a:latin typeface="Comic Sans MS" pitchFamily="66" charset="0"/>
              </a:rPr>
              <a:t>Fertility rate</a:t>
            </a:r>
          </a:p>
          <a:p>
            <a:r>
              <a:rPr lang="en-GB" sz="2000" dirty="0">
                <a:latin typeface="Comic Sans MS" pitchFamily="66" charset="0"/>
              </a:rPr>
              <a:t>Youth dependency ratio</a:t>
            </a:r>
          </a:p>
          <a:p>
            <a:r>
              <a:rPr lang="en-GB" sz="2000" dirty="0">
                <a:latin typeface="Comic Sans MS" pitchFamily="66" charset="0"/>
              </a:rPr>
              <a:t>Population growth rate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60584" cy="562074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>
                <a:latin typeface="Comic Sans MS" pitchFamily="66" charset="0"/>
              </a:rPr>
              <a:t>An Underpopulated World</a:t>
            </a:r>
          </a:p>
        </p:txBody>
      </p:sp>
      <p:pic>
        <p:nvPicPr>
          <p:cNvPr id="1026" name="Picture 2" descr="http://www.worldpopulationbalance.org/images/cartoon_st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2" y="3571805"/>
            <a:ext cx="4539382" cy="30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ubblews.com/assets/images/news/2030558841_13760623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16780"/>
          <a:stretch/>
        </p:blipFill>
        <p:spPr bwMode="auto">
          <a:xfrm>
            <a:off x="7740640" y="2117147"/>
            <a:ext cx="1152128" cy="13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100505"/>
            <a:ext cx="8256528" cy="138858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</a:pPr>
            <a:r>
              <a:rPr lang="en-GB" u="sng" dirty="0">
                <a:solidFill>
                  <a:srgbClr val="000000"/>
                </a:solidFill>
                <a:latin typeface="Comic Sans MS" pitchFamily="66" charset="0"/>
              </a:rPr>
              <a:t>Starter Instructions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: Popcorn.</a:t>
            </a:r>
          </a:p>
          <a:p>
            <a:pPr>
              <a:lnSpc>
                <a:spcPct val="117000"/>
              </a:lnSpc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Try answering the question. Stand up and answer. </a:t>
            </a:r>
          </a:p>
          <a:p>
            <a:pPr>
              <a:lnSpc>
                <a:spcPct val="117000"/>
              </a:lnSpc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The next person may then proceed. </a:t>
            </a:r>
          </a:p>
          <a:p>
            <a:pPr>
              <a:lnSpc>
                <a:spcPct val="117000"/>
              </a:lnSpc>
            </a:pPr>
            <a:endParaRPr lang="en-GB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14726" y="2594742"/>
            <a:ext cx="138858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Comic Sans MS" pitchFamily="66" charset="0"/>
              </a:rPr>
              <a:t>Stage 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20598" y="1215946"/>
            <a:ext cx="120032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Comic Sans MS" pitchFamily="66" charset="0"/>
              </a:rPr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278764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723312" cy="490066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>
                <a:latin typeface="Comic Sans MS" pitchFamily="66" charset="0"/>
              </a:rPr>
              <a:t>Pop Quiz Exam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368152"/>
          </a:xfrm>
          <a:ln w="28575">
            <a:solidFill>
              <a:srgbClr val="00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Using the data for Kenya (see table). Explain why population change is likely to have caused problems for the country? </a:t>
            </a:r>
          </a:p>
          <a:p>
            <a:pPr marL="0" indent="0" algn="r">
              <a:buNone/>
            </a:pPr>
            <a:r>
              <a:rPr lang="en-GB" sz="2400" dirty="0">
                <a:latin typeface="Comic Sans MS" pitchFamily="66" charset="0"/>
              </a:rPr>
              <a:t>[5 Marks]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5536" y="2303770"/>
          <a:ext cx="828092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34,700,000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Aged 0-14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Birth rate (per 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Death rate (per 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Fertility rate (per 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Annual rate of increase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Urban population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Rural</a:t>
                      </a:r>
                      <a:r>
                        <a:rPr lang="en-GB" sz="2000" baseline="0" dirty="0">
                          <a:latin typeface="Comic Sans MS" panose="030F0702030302020204" pitchFamily="66" charset="0"/>
                        </a:rPr>
                        <a:t> population (%)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5758096"/>
            <a:ext cx="1584176" cy="40011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10 mins</a:t>
            </a:r>
          </a:p>
        </p:txBody>
      </p:sp>
    </p:spTree>
    <p:extLst>
      <p:ext uri="{BB962C8B-B14F-4D97-AF65-F5344CB8AC3E}">
        <p14:creationId xmlns:p14="http://schemas.microsoft.com/office/powerpoint/2010/main" val="374021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30622"/>
            <a:ext cx="8760584" cy="4900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Kenya a country with a high rate of population growth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92696"/>
            <a:ext cx="8760584" cy="56207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itchFamily="66" charset="0"/>
              </a:rPr>
              <a:t>Learning Objective</a:t>
            </a:r>
            <a:r>
              <a:rPr lang="en-GB" sz="2000" dirty="0">
                <a:latin typeface="Comic Sans MS" pitchFamily="66" charset="0"/>
              </a:rPr>
              <a:t>: To be able use a case study to provide a detailed explanation as to how Kenya is affected by having a high rate of population.  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1412776"/>
            <a:ext cx="8760584" cy="49006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itchFamily="66" charset="0"/>
              </a:rPr>
              <a:t>Demo</a:t>
            </a:r>
            <a:r>
              <a:rPr lang="en-GB" sz="2000" dirty="0">
                <a:latin typeface="Comic Sans MS" pitchFamily="66" charset="0"/>
              </a:rPr>
              <a:t>: Read through the article and complete the following tasks.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88" y="2060037"/>
            <a:ext cx="3480484" cy="460361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573" y="2204864"/>
            <a:ext cx="4978491" cy="49006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itchFamily="66" charset="0"/>
              </a:rPr>
              <a:t>Stage 1</a:t>
            </a:r>
            <a:r>
              <a:rPr lang="en-GB" sz="2000" dirty="0">
                <a:latin typeface="Comic Sans MS" pitchFamily="66" charset="0"/>
              </a:rPr>
              <a:t>: Read the article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657" y="2852936"/>
            <a:ext cx="4978491" cy="49006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itchFamily="66" charset="0"/>
              </a:rPr>
              <a:t>Stage 2</a:t>
            </a:r>
            <a:r>
              <a:rPr lang="en-GB" sz="2000" dirty="0">
                <a:latin typeface="Comic Sans MS" pitchFamily="66" charset="0"/>
              </a:rPr>
              <a:t>: Highlight key data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9573" y="3501008"/>
            <a:ext cx="4978491" cy="49006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itchFamily="66" charset="0"/>
              </a:rPr>
              <a:t>Stage 3</a:t>
            </a:r>
            <a:r>
              <a:rPr lang="en-GB" sz="2000" dirty="0">
                <a:latin typeface="Comic Sans MS" pitchFamily="66" charset="0"/>
              </a:rPr>
              <a:t>:Identify the economic impacts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0429" y="4325384"/>
            <a:ext cx="1281121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Impacts  </a:t>
            </a:r>
            <a:endParaRPr lang="en-GB" b="1" dirty="0"/>
          </a:p>
        </p:txBody>
      </p:sp>
      <p:sp>
        <p:nvSpPr>
          <p:cNvPr id="11" name="AutoShape 2" descr="http://mlpg.com.au/wp-content/uploads/positive-negative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64" y="4855881"/>
            <a:ext cx="2818252" cy="18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168" y="116632"/>
            <a:ext cx="8846164" cy="65714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Case Study</a:t>
            </a:r>
            <a:r>
              <a:rPr lang="en-GB" sz="2400" dirty="0">
                <a:latin typeface="Comic Sans MS" pitchFamily="66" charset="0"/>
              </a:rPr>
              <a:t>: Kenya a country with a high rate of population growth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79" y="1700808"/>
            <a:ext cx="3744416" cy="263811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" y="842546"/>
            <a:ext cx="8828315" cy="707886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omic Sans MS" panose="030F0702030302020204" pitchFamily="66" charset="0"/>
              </a:rPr>
              <a:t>Demo:</a:t>
            </a:r>
            <a:r>
              <a:rPr lang="en-US" sz="2000" dirty="0">
                <a:latin typeface="Comic Sans MS" panose="030F0702030302020204" pitchFamily="66" charset="0"/>
              </a:rPr>
              <a:t> Read through your Case Study information on pages 11  and transfer the information to your case study sheet.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48744"/>
            <a:ext cx="4176462" cy="5206188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4986" y="2533806"/>
            <a:ext cx="2760008" cy="210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30822" y="4719839"/>
            <a:ext cx="4584510" cy="7490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Top tip: </a:t>
            </a:r>
            <a:r>
              <a:rPr lang="en-GB" sz="2400" dirty="0">
                <a:latin typeface="Comic Sans MS" pitchFamily="66" charset="0"/>
              </a:rPr>
              <a:t>Ensure to use data as this will help you gain the top marks.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30822" y="5653589"/>
            <a:ext cx="4584510" cy="7490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Exam Question: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9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936625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sz="2800" dirty="0">
                <a:latin typeface="Comic Sans MS" pitchFamily="66" charset="0"/>
              </a:rPr>
              <a:t>Assessment for learning – </a:t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end of lesson progress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3357563"/>
            <a:ext cx="8424863" cy="1008062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>
                <a:latin typeface="Comic Sans MS" pitchFamily="66" charset="0"/>
              </a:rPr>
              <a:t>Please complete the activity below reflecting on your learning in today’s lesson:</a:t>
            </a:r>
          </a:p>
          <a:p>
            <a:pPr>
              <a:defRPr/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4510088"/>
            <a:ext cx="8424862" cy="2087562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In this lesson, I have learnt: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7D"/>
              </a:buClr>
              <a:defRPr/>
            </a:pP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1" y="1340768"/>
            <a:ext cx="13684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51050" y="1340768"/>
            <a:ext cx="6769100" cy="182075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17000"/>
              </a:lnSpc>
            </a:pPr>
            <a:r>
              <a:rPr lang="en-GB" sz="2400" u="sng" dirty="0">
                <a:solidFill>
                  <a:srgbClr val="000000"/>
                </a:solidFill>
                <a:latin typeface="Comic Sans MS" pitchFamily="66" charset="0"/>
              </a:rPr>
              <a:t>Learning Objective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To be able use a case study to provide a detailed explanation as to how Kenya is affected by having a high rate of population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5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723312" cy="490066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>
                <a:latin typeface="Comic Sans MS" pitchFamily="66" charset="0"/>
              </a:rPr>
              <a:t>Plenary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740916"/>
            <a:ext cx="8712968" cy="887884"/>
          </a:xfrm>
          <a:ln w="28575"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Complete your Honeycomb. What factors link together and what affects might there be. 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8815011"/>
              </p:ext>
            </p:extLst>
          </p:nvPr>
        </p:nvGraphicFramePr>
        <p:xfrm>
          <a:off x="-25253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36" y="1713061"/>
            <a:ext cx="3276600" cy="31718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05536" y="5042892"/>
            <a:ext cx="3288364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Synthesis </a:t>
            </a:r>
          </a:p>
        </p:txBody>
      </p:sp>
    </p:spTree>
    <p:extLst>
      <p:ext uri="{BB962C8B-B14F-4D97-AF65-F5344CB8AC3E}">
        <p14:creationId xmlns:p14="http://schemas.microsoft.com/office/powerpoint/2010/main" val="16885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343</Words>
  <Application>Microsoft Office PowerPoint</Application>
  <PresentationFormat>On-screen Show (4:3)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Wingdings</vt:lpstr>
      <vt:lpstr>Office Theme</vt:lpstr>
      <vt:lpstr>An Underpopulated World</vt:lpstr>
      <vt:lpstr>Pop Quiz Exam question</vt:lpstr>
      <vt:lpstr>PowerPoint Presentation</vt:lpstr>
      <vt:lpstr>PowerPoint Presentation</vt:lpstr>
      <vt:lpstr>Assessment for learning –  end of lesson progress check</vt:lpstr>
      <vt:lpstr>Plenary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Martin Roberts</dc:creator>
  <cp:lastModifiedBy>Martin Roberts</cp:lastModifiedBy>
  <cp:revision>11</cp:revision>
  <dcterms:created xsi:type="dcterms:W3CDTF">2015-04-02T08:45:44Z</dcterms:created>
  <dcterms:modified xsi:type="dcterms:W3CDTF">2016-09-23T09:15:13Z</dcterms:modified>
</cp:coreProperties>
</file>