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9" r:id="rId3"/>
    <p:sldId id="310" r:id="rId4"/>
    <p:sldId id="274" r:id="rId5"/>
    <p:sldId id="265" r:id="rId6"/>
    <p:sldId id="266" r:id="rId7"/>
    <p:sldId id="267" r:id="rId8"/>
    <p:sldId id="268" r:id="rId9"/>
    <p:sldId id="270" r:id="rId10"/>
    <p:sldId id="269" r:id="rId11"/>
    <p:sldId id="264" r:id="rId12"/>
    <p:sldId id="308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F28F27-7D0C-4A93-9F05-43CFCE0980C8}">
          <p14:sldIdLst>
            <p14:sldId id="257"/>
            <p14:sldId id="309"/>
            <p14:sldId id="310"/>
            <p14:sldId id="274"/>
          </p14:sldIdLst>
        </p14:section>
        <p14:section name="Source 1" id="{F2F57A23-3C6B-420A-8187-C73E8F978D77}">
          <p14:sldIdLst>
            <p14:sldId id="265"/>
          </p14:sldIdLst>
        </p14:section>
        <p14:section name="Source 2" id="{D7A6B841-39D1-4C64-9966-FCEAC63936A2}">
          <p14:sldIdLst>
            <p14:sldId id="266"/>
          </p14:sldIdLst>
        </p14:section>
        <p14:section name="Source 3" id="{49973948-FF79-4F15-AE33-C11833432CA1}">
          <p14:sldIdLst>
            <p14:sldId id="267"/>
            <p14:sldId id="268"/>
            <p14:sldId id="270"/>
            <p14:sldId id="269"/>
            <p14:sldId id="264"/>
            <p14:sldId id="308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00"/>
    <a:srgbClr val="FFFFFF"/>
    <a:srgbClr val="660066"/>
    <a:srgbClr val="FF0000"/>
    <a:srgbClr val="783C2D"/>
    <a:srgbClr val="3273AF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1640" y="184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Sheet1!$H$2:$H$114</c:f>
              <c:numCache>
                <c:formatCode>General</c:formatCode>
                <c:ptCount val="113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7</c:v>
                </c:pt>
                <c:pt idx="4">
                  <c:v>2</c:v>
                </c:pt>
                <c:pt idx="5">
                  <c:v>4</c:v>
                </c:pt>
                <c:pt idx="6">
                  <c:v>16</c:v>
                </c:pt>
                <c:pt idx="7">
                  <c:v>5</c:v>
                </c:pt>
                <c:pt idx="8">
                  <c:v>4</c:v>
                </c:pt>
                <c:pt idx="9">
                  <c:v>11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2</c:v>
                </c:pt>
                <c:pt idx="17">
                  <c:v>6</c:v>
                </c:pt>
                <c:pt idx="18">
                  <c:v>6</c:v>
                </c:pt>
                <c:pt idx="19">
                  <c:v>3</c:v>
                </c:pt>
                <c:pt idx="20">
                  <c:v>5</c:v>
                </c:pt>
                <c:pt idx="21">
                  <c:v>1</c:v>
                </c:pt>
                <c:pt idx="22">
                  <c:v>5</c:v>
                </c:pt>
                <c:pt idx="23">
                  <c:v>12</c:v>
                </c:pt>
                <c:pt idx="24">
                  <c:v>4</c:v>
                </c:pt>
                <c:pt idx="25">
                  <c:v>6</c:v>
                </c:pt>
                <c:pt idx="26">
                  <c:v>14</c:v>
                </c:pt>
                <c:pt idx="27">
                  <c:v>12</c:v>
                </c:pt>
                <c:pt idx="28">
                  <c:v>16</c:v>
                </c:pt>
                <c:pt idx="29">
                  <c:v>5</c:v>
                </c:pt>
                <c:pt idx="30">
                  <c:v>13</c:v>
                </c:pt>
                <c:pt idx="31">
                  <c:v>11</c:v>
                </c:pt>
                <c:pt idx="32">
                  <c:v>7</c:v>
                </c:pt>
                <c:pt idx="33">
                  <c:v>9</c:v>
                </c:pt>
                <c:pt idx="34">
                  <c:v>9</c:v>
                </c:pt>
                <c:pt idx="35">
                  <c:v>11</c:v>
                </c:pt>
                <c:pt idx="36">
                  <c:v>9</c:v>
                </c:pt>
                <c:pt idx="37">
                  <c:v>7</c:v>
                </c:pt>
                <c:pt idx="38">
                  <c:v>7</c:v>
                </c:pt>
                <c:pt idx="39">
                  <c:v>10</c:v>
                </c:pt>
                <c:pt idx="40">
                  <c:v>8</c:v>
                </c:pt>
                <c:pt idx="41">
                  <c:v>5</c:v>
                </c:pt>
                <c:pt idx="42">
                  <c:v>8</c:v>
                </c:pt>
                <c:pt idx="43">
                  <c:v>11</c:v>
                </c:pt>
                <c:pt idx="44">
                  <c:v>10</c:v>
                </c:pt>
                <c:pt idx="45">
                  <c:v>12</c:v>
                </c:pt>
                <c:pt idx="46">
                  <c:v>14</c:v>
                </c:pt>
                <c:pt idx="47">
                  <c:v>10</c:v>
                </c:pt>
                <c:pt idx="48">
                  <c:v>23</c:v>
                </c:pt>
                <c:pt idx="49">
                  <c:v>19</c:v>
                </c:pt>
                <c:pt idx="50">
                  <c:v>23</c:v>
                </c:pt>
                <c:pt idx="51">
                  <c:v>25</c:v>
                </c:pt>
                <c:pt idx="52">
                  <c:v>24</c:v>
                </c:pt>
                <c:pt idx="53">
                  <c:v>31</c:v>
                </c:pt>
                <c:pt idx="54">
                  <c:v>33</c:v>
                </c:pt>
                <c:pt idx="55">
                  <c:v>29</c:v>
                </c:pt>
                <c:pt idx="56">
                  <c:v>35</c:v>
                </c:pt>
                <c:pt idx="57">
                  <c:v>29</c:v>
                </c:pt>
                <c:pt idx="58">
                  <c:v>21</c:v>
                </c:pt>
                <c:pt idx="59">
                  <c:v>33</c:v>
                </c:pt>
                <c:pt idx="60">
                  <c:v>39</c:v>
                </c:pt>
                <c:pt idx="61">
                  <c:v>25</c:v>
                </c:pt>
                <c:pt idx="62">
                  <c:v>27</c:v>
                </c:pt>
                <c:pt idx="63">
                  <c:v>38</c:v>
                </c:pt>
                <c:pt idx="64">
                  <c:v>53</c:v>
                </c:pt>
                <c:pt idx="65">
                  <c:v>52</c:v>
                </c:pt>
                <c:pt idx="66">
                  <c:v>68</c:v>
                </c:pt>
                <c:pt idx="67">
                  <c:v>63</c:v>
                </c:pt>
                <c:pt idx="68">
                  <c:v>65</c:v>
                </c:pt>
                <c:pt idx="69">
                  <c:v>50</c:v>
                </c:pt>
                <c:pt idx="70">
                  <c:v>72</c:v>
                </c:pt>
                <c:pt idx="71">
                  <c:v>51</c:v>
                </c:pt>
                <c:pt idx="72">
                  <c:v>51</c:v>
                </c:pt>
                <c:pt idx="73">
                  <c:v>52</c:v>
                </c:pt>
                <c:pt idx="74">
                  <c:v>61</c:v>
                </c:pt>
                <c:pt idx="75">
                  <c:v>57</c:v>
                </c:pt>
                <c:pt idx="76">
                  <c:v>84</c:v>
                </c:pt>
                <c:pt idx="77">
                  <c:v>102</c:v>
                </c:pt>
                <c:pt idx="78">
                  <c:v>102</c:v>
                </c:pt>
                <c:pt idx="79">
                  <c:v>101</c:v>
                </c:pt>
                <c:pt idx="80">
                  <c:v>112</c:v>
                </c:pt>
                <c:pt idx="81">
                  <c:v>119</c:v>
                </c:pt>
                <c:pt idx="82">
                  <c:v>134</c:v>
                </c:pt>
                <c:pt idx="83">
                  <c:v>159</c:v>
                </c:pt>
                <c:pt idx="84">
                  <c:v>130</c:v>
                </c:pt>
                <c:pt idx="85">
                  <c:v>141</c:v>
                </c:pt>
                <c:pt idx="86">
                  <c:v>138</c:v>
                </c:pt>
                <c:pt idx="87">
                  <c:v>162</c:v>
                </c:pt>
                <c:pt idx="88">
                  <c:v>177</c:v>
                </c:pt>
                <c:pt idx="89">
                  <c:v>157</c:v>
                </c:pt>
                <c:pt idx="90">
                  <c:v>249</c:v>
                </c:pt>
                <c:pt idx="91">
                  <c:v>194</c:v>
                </c:pt>
                <c:pt idx="92">
                  <c:v>177</c:v>
                </c:pt>
                <c:pt idx="93">
                  <c:v>244</c:v>
                </c:pt>
                <c:pt idx="94">
                  <c:v>211</c:v>
                </c:pt>
                <c:pt idx="95">
                  <c:v>222</c:v>
                </c:pt>
                <c:pt idx="96">
                  <c:v>211</c:v>
                </c:pt>
                <c:pt idx="97">
                  <c:v>214</c:v>
                </c:pt>
                <c:pt idx="98">
                  <c:v>238</c:v>
                </c:pt>
                <c:pt idx="99">
                  <c:v>284</c:v>
                </c:pt>
                <c:pt idx="100">
                  <c:v>325</c:v>
                </c:pt>
                <c:pt idx="101">
                  <c:v>320</c:v>
                </c:pt>
                <c:pt idx="102">
                  <c:v>359</c:v>
                </c:pt>
                <c:pt idx="103">
                  <c:v>307</c:v>
                </c:pt>
                <c:pt idx="104">
                  <c:v>320</c:v>
                </c:pt>
                <c:pt idx="105">
                  <c:v>368</c:v>
                </c:pt>
                <c:pt idx="106">
                  <c:v>359</c:v>
                </c:pt>
                <c:pt idx="107">
                  <c:v>360</c:v>
                </c:pt>
                <c:pt idx="108">
                  <c:v>307</c:v>
                </c:pt>
                <c:pt idx="109">
                  <c:v>262</c:v>
                </c:pt>
                <c:pt idx="110">
                  <c:v>305</c:v>
                </c:pt>
                <c:pt idx="111">
                  <c:v>275</c:v>
                </c:pt>
                <c:pt idx="112">
                  <c:v>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6E-4527-9998-7BB09517B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127128"/>
        <c:axId val="584127520"/>
      </c:scatterChart>
      <c:scatterChart>
        <c:scatterStyle val="lineMarker"/>
        <c:varyColors val="0"/>
        <c:ser>
          <c:idx val="1"/>
          <c:order val="1"/>
          <c:tx>
            <c:strRef>
              <c:f>Sheet1!$Q$1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Sheet1!$Q$2:$Q$114</c:f>
              <c:numCache>
                <c:formatCode>General</c:formatCode>
                <c:ptCount val="113"/>
                <c:pt idx="0">
                  <c:v>6330</c:v>
                </c:pt>
                <c:pt idx="1">
                  <c:v>18</c:v>
                </c:pt>
                <c:pt idx="2">
                  <c:v>46037</c:v>
                </c:pt>
                <c:pt idx="3">
                  <c:v>6506</c:v>
                </c:pt>
                <c:pt idx="4">
                  <c:v>0</c:v>
                </c:pt>
                <c:pt idx="5">
                  <c:v>22758</c:v>
                </c:pt>
                <c:pt idx="6">
                  <c:v>42970</c:v>
                </c:pt>
                <c:pt idx="7">
                  <c:v>25641</c:v>
                </c:pt>
                <c:pt idx="8">
                  <c:v>75033</c:v>
                </c:pt>
                <c:pt idx="9">
                  <c:v>11484</c:v>
                </c:pt>
                <c:pt idx="10">
                  <c:v>3233</c:v>
                </c:pt>
                <c:pt idx="11">
                  <c:v>102335</c:v>
                </c:pt>
                <c:pt idx="12">
                  <c:v>52093</c:v>
                </c:pt>
                <c:pt idx="13">
                  <c:v>882</c:v>
                </c:pt>
                <c:pt idx="14">
                  <c:v>289</c:v>
                </c:pt>
                <c:pt idx="15">
                  <c:v>32167</c:v>
                </c:pt>
                <c:pt idx="16">
                  <c:v>300</c:v>
                </c:pt>
                <c:pt idx="17">
                  <c:v>23507</c:v>
                </c:pt>
                <c:pt idx="18">
                  <c:v>10413</c:v>
                </c:pt>
                <c:pt idx="19">
                  <c:v>5500</c:v>
                </c:pt>
                <c:pt idx="20">
                  <c:v>180224</c:v>
                </c:pt>
                <c:pt idx="21">
                  <c:v>0</c:v>
                </c:pt>
                <c:pt idx="22">
                  <c:v>101200</c:v>
                </c:pt>
                <c:pt idx="23">
                  <c:v>155701</c:v>
                </c:pt>
                <c:pt idx="24">
                  <c:v>3009</c:v>
                </c:pt>
                <c:pt idx="25">
                  <c:v>5832</c:v>
                </c:pt>
                <c:pt idx="26">
                  <c:v>4824</c:v>
                </c:pt>
                <c:pt idx="27">
                  <c:v>215160</c:v>
                </c:pt>
                <c:pt idx="28">
                  <c:v>4895</c:v>
                </c:pt>
                <c:pt idx="29">
                  <c:v>8317</c:v>
                </c:pt>
                <c:pt idx="30">
                  <c:v>10532</c:v>
                </c:pt>
                <c:pt idx="31">
                  <c:v>3706227</c:v>
                </c:pt>
                <c:pt idx="32">
                  <c:v>73250</c:v>
                </c:pt>
                <c:pt idx="33">
                  <c:v>34296</c:v>
                </c:pt>
                <c:pt idx="34">
                  <c:v>21087</c:v>
                </c:pt>
                <c:pt idx="35">
                  <c:v>270817</c:v>
                </c:pt>
                <c:pt idx="36">
                  <c:v>3608</c:v>
                </c:pt>
                <c:pt idx="37">
                  <c:v>12025</c:v>
                </c:pt>
                <c:pt idx="38">
                  <c:v>2225</c:v>
                </c:pt>
                <c:pt idx="39">
                  <c:v>563107</c:v>
                </c:pt>
                <c:pt idx="40">
                  <c:v>1523</c:v>
                </c:pt>
                <c:pt idx="41">
                  <c:v>10195</c:v>
                </c:pt>
                <c:pt idx="42">
                  <c:v>108235</c:v>
                </c:pt>
                <c:pt idx="43">
                  <c:v>10322</c:v>
                </c:pt>
                <c:pt idx="44">
                  <c:v>15736</c:v>
                </c:pt>
                <c:pt idx="45">
                  <c:v>10376</c:v>
                </c:pt>
                <c:pt idx="46">
                  <c:v>5490</c:v>
                </c:pt>
                <c:pt idx="47">
                  <c:v>7371</c:v>
                </c:pt>
                <c:pt idx="48">
                  <c:v>120131</c:v>
                </c:pt>
                <c:pt idx="49">
                  <c:v>120290</c:v>
                </c:pt>
                <c:pt idx="50">
                  <c:v>6728</c:v>
                </c:pt>
                <c:pt idx="51">
                  <c:v>14973</c:v>
                </c:pt>
                <c:pt idx="52">
                  <c:v>8965</c:v>
                </c:pt>
                <c:pt idx="53">
                  <c:v>11806</c:v>
                </c:pt>
                <c:pt idx="54">
                  <c:v>41872</c:v>
                </c:pt>
                <c:pt idx="55">
                  <c:v>5919</c:v>
                </c:pt>
                <c:pt idx="56">
                  <c:v>7721</c:v>
                </c:pt>
                <c:pt idx="57">
                  <c:v>10603</c:v>
                </c:pt>
                <c:pt idx="58">
                  <c:v>3299</c:v>
                </c:pt>
                <c:pt idx="59">
                  <c:v>2013242</c:v>
                </c:pt>
                <c:pt idx="60">
                  <c:v>39188</c:v>
                </c:pt>
                <c:pt idx="61">
                  <c:v>16920</c:v>
                </c:pt>
                <c:pt idx="62">
                  <c:v>17320</c:v>
                </c:pt>
                <c:pt idx="63">
                  <c:v>36584</c:v>
                </c:pt>
                <c:pt idx="64">
                  <c:v>12225</c:v>
                </c:pt>
                <c:pt idx="65">
                  <c:v>62601</c:v>
                </c:pt>
                <c:pt idx="66">
                  <c:v>8694</c:v>
                </c:pt>
                <c:pt idx="67">
                  <c:v>6304</c:v>
                </c:pt>
                <c:pt idx="68">
                  <c:v>21119</c:v>
                </c:pt>
                <c:pt idx="69">
                  <c:v>8167</c:v>
                </c:pt>
                <c:pt idx="70">
                  <c:v>386568</c:v>
                </c:pt>
                <c:pt idx="71">
                  <c:v>15373</c:v>
                </c:pt>
                <c:pt idx="72">
                  <c:v>19900</c:v>
                </c:pt>
                <c:pt idx="73">
                  <c:v>10272</c:v>
                </c:pt>
                <c:pt idx="74">
                  <c:v>67004</c:v>
                </c:pt>
                <c:pt idx="75">
                  <c:v>14718</c:v>
                </c:pt>
                <c:pt idx="76">
                  <c:v>280073</c:v>
                </c:pt>
                <c:pt idx="77">
                  <c:v>21219</c:v>
                </c:pt>
                <c:pt idx="78">
                  <c:v>34821</c:v>
                </c:pt>
                <c:pt idx="79">
                  <c:v>6367</c:v>
                </c:pt>
                <c:pt idx="80">
                  <c:v>20023</c:v>
                </c:pt>
                <c:pt idx="81">
                  <c:v>13892</c:v>
                </c:pt>
                <c:pt idx="82">
                  <c:v>10379</c:v>
                </c:pt>
                <c:pt idx="83">
                  <c:v>9511</c:v>
                </c:pt>
                <c:pt idx="84">
                  <c:v>8720</c:v>
                </c:pt>
                <c:pt idx="85">
                  <c:v>53871</c:v>
                </c:pt>
                <c:pt idx="86">
                  <c:v>7149</c:v>
                </c:pt>
                <c:pt idx="87">
                  <c:v>16213</c:v>
                </c:pt>
                <c:pt idx="88">
                  <c:v>40049</c:v>
                </c:pt>
                <c:pt idx="89">
                  <c:v>10122</c:v>
                </c:pt>
                <c:pt idx="90">
                  <c:v>49974</c:v>
                </c:pt>
                <c:pt idx="91">
                  <c:v>156100</c:v>
                </c:pt>
                <c:pt idx="92">
                  <c:v>11726</c:v>
                </c:pt>
                <c:pt idx="93">
                  <c:v>21051</c:v>
                </c:pt>
                <c:pt idx="94">
                  <c:v>12660</c:v>
                </c:pt>
                <c:pt idx="95">
                  <c:v>20979</c:v>
                </c:pt>
                <c:pt idx="96">
                  <c:v>14363</c:v>
                </c:pt>
                <c:pt idx="97">
                  <c:v>17848</c:v>
                </c:pt>
                <c:pt idx="98">
                  <c:v>46302</c:v>
                </c:pt>
                <c:pt idx="99">
                  <c:v>69391</c:v>
                </c:pt>
                <c:pt idx="100">
                  <c:v>8618</c:v>
                </c:pt>
                <c:pt idx="101">
                  <c:v>29062</c:v>
                </c:pt>
                <c:pt idx="102">
                  <c:v>8617</c:v>
                </c:pt>
                <c:pt idx="103">
                  <c:v>35237</c:v>
                </c:pt>
                <c:pt idx="104">
                  <c:v>241286</c:v>
                </c:pt>
                <c:pt idx="105">
                  <c:v>87894</c:v>
                </c:pt>
                <c:pt idx="106">
                  <c:v>18518</c:v>
                </c:pt>
                <c:pt idx="107">
                  <c:v>15704</c:v>
                </c:pt>
                <c:pt idx="108">
                  <c:v>232928</c:v>
                </c:pt>
                <c:pt idx="109">
                  <c:v>8829</c:v>
                </c:pt>
                <c:pt idx="110">
                  <c:v>237002</c:v>
                </c:pt>
                <c:pt idx="111">
                  <c:v>30212</c:v>
                </c:pt>
                <c:pt idx="112">
                  <c:v>7162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6E-4527-9998-7BB09517B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724520"/>
        <c:axId val="584125560"/>
      </c:scatterChart>
      <c:valAx>
        <c:axId val="584127128"/>
        <c:scaling>
          <c:orientation val="minMax"/>
          <c:max val="2020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584127520"/>
        <c:crosses val="autoZero"/>
        <c:crossBetween val="midCat"/>
      </c:valAx>
      <c:valAx>
        <c:axId val="584127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recorded events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584127128"/>
        <c:crosses val="autoZero"/>
        <c:crossBetween val="midCat"/>
      </c:valAx>
      <c:valAx>
        <c:axId val="5841255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fatalities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445724520"/>
        <c:crosses val="max"/>
        <c:crossBetween val="midCat"/>
      </c:valAx>
      <c:valAx>
        <c:axId val="445724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1255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400">
          <a:solidFill>
            <a:schemeClr val="bg1"/>
          </a:solidFill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Sheet1!$H$2:$H$114</c:f>
              <c:numCache>
                <c:formatCode>General</c:formatCode>
                <c:ptCount val="113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7</c:v>
                </c:pt>
                <c:pt idx="4">
                  <c:v>2</c:v>
                </c:pt>
                <c:pt idx="5">
                  <c:v>4</c:v>
                </c:pt>
                <c:pt idx="6">
                  <c:v>16</c:v>
                </c:pt>
                <c:pt idx="7">
                  <c:v>5</c:v>
                </c:pt>
                <c:pt idx="8">
                  <c:v>4</c:v>
                </c:pt>
                <c:pt idx="9">
                  <c:v>11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2</c:v>
                </c:pt>
                <c:pt idx="17">
                  <c:v>6</c:v>
                </c:pt>
                <c:pt idx="18">
                  <c:v>6</c:v>
                </c:pt>
                <c:pt idx="19">
                  <c:v>3</c:v>
                </c:pt>
                <c:pt idx="20">
                  <c:v>5</c:v>
                </c:pt>
                <c:pt idx="21">
                  <c:v>1</c:v>
                </c:pt>
                <c:pt idx="22">
                  <c:v>5</c:v>
                </c:pt>
                <c:pt idx="23">
                  <c:v>12</c:v>
                </c:pt>
                <c:pt idx="24">
                  <c:v>4</c:v>
                </c:pt>
                <c:pt idx="25">
                  <c:v>6</c:v>
                </c:pt>
                <c:pt idx="26">
                  <c:v>14</c:v>
                </c:pt>
                <c:pt idx="27">
                  <c:v>12</c:v>
                </c:pt>
                <c:pt idx="28">
                  <c:v>16</c:v>
                </c:pt>
                <c:pt idx="29">
                  <c:v>5</c:v>
                </c:pt>
                <c:pt idx="30">
                  <c:v>13</c:v>
                </c:pt>
                <c:pt idx="31">
                  <c:v>11</c:v>
                </c:pt>
                <c:pt idx="32">
                  <c:v>7</c:v>
                </c:pt>
                <c:pt idx="33">
                  <c:v>9</c:v>
                </c:pt>
                <c:pt idx="34">
                  <c:v>9</c:v>
                </c:pt>
                <c:pt idx="35">
                  <c:v>11</c:v>
                </c:pt>
                <c:pt idx="36">
                  <c:v>9</c:v>
                </c:pt>
                <c:pt idx="37">
                  <c:v>7</c:v>
                </c:pt>
                <c:pt idx="38">
                  <c:v>7</c:v>
                </c:pt>
                <c:pt idx="39">
                  <c:v>10</c:v>
                </c:pt>
                <c:pt idx="40">
                  <c:v>8</c:v>
                </c:pt>
                <c:pt idx="41">
                  <c:v>5</c:v>
                </c:pt>
                <c:pt idx="42">
                  <c:v>8</c:v>
                </c:pt>
                <c:pt idx="43">
                  <c:v>11</c:v>
                </c:pt>
                <c:pt idx="44">
                  <c:v>10</c:v>
                </c:pt>
                <c:pt idx="45">
                  <c:v>12</c:v>
                </c:pt>
                <c:pt idx="46">
                  <c:v>14</c:v>
                </c:pt>
                <c:pt idx="47">
                  <c:v>10</c:v>
                </c:pt>
                <c:pt idx="48">
                  <c:v>23</c:v>
                </c:pt>
                <c:pt idx="49">
                  <c:v>19</c:v>
                </c:pt>
                <c:pt idx="50">
                  <c:v>23</c:v>
                </c:pt>
                <c:pt idx="51">
                  <c:v>25</c:v>
                </c:pt>
                <c:pt idx="52">
                  <c:v>24</c:v>
                </c:pt>
                <c:pt idx="53">
                  <c:v>31</c:v>
                </c:pt>
                <c:pt idx="54">
                  <c:v>33</c:v>
                </c:pt>
                <c:pt idx="55">
                  <c:v>29</c:v>
                </c:pt>
                <c:pt idx="56">
                  <c:v>35</c:v>
                </c:pt>
                <c:pt idx="57">
                  <c:v>29</c:v>
                </c:pt>
                <c:pt idx="58">
                  <c:v>21</c:v>
                </c:pt>
                <c:pt idx="59">
                  <c:v>33</c:v>
                </c:pt>
                <c:pt idx="60">
                  <c:v>39</c:v>
                </c:pt>
                <c:pt idx="61">
                  <c:v>25</c:v>
                </c:pt>
                <c:pt idx="62">
                  <c:v>27</c:v>
                </c:pt>
                <c:pt idx="63">
                  <c:v>38</c:v>
                </c:pt>
                <c:pt idx="64">
                  <c:v>53</c:v>
                </c:pt>
                <c:pt idx="65">
                  <c:v>52</c:v>
                </c:pt>
                <c:pt idx="66">
                  <c:v>68</c:v>
                </c:pt>
                <c:pt idx="67">
                  <c:v>63</c:v>
                </c:pt>
                <c:pt idx="68">
                  <c:v>65</c:v>
                </c:pt>
                <c:pt idx="69">
                  <c:v>50</c:v>
                </c:pt>
                <c:pt idx="70">
                  <c:v>72</c:v>
                </c:pt>
                <c:pt idx="71">
                  <c:v>51</c:v>
                </c:pt>
                <c:pt idx="72">
                  <c:v>51</c:v>
                </c:pt>
                <c:pt idx="73">
                  <c:v>52</c:v>
                </c:pt>
                <c:pt idx="74">
                  <c:v>61</c:v>
                </c:pt>
                <c:pt idx="75">
                  <c:v>57</c:v>
                </c:pt>
                <c:pt idx="76">
                  <c:v>84</c:v>
                </c:pt>
                <c:pt idx="77">
                  <c:v>102</c:v>
                </c:pt>
                <c:pt idx="78">
                  <c:v>102</c:v>
                </c:pt>
                <c:pt idx="79">
                  <c:v>101</c:v>
                </c:pt>
                <c:pt idx="80">
                  <c:v>112</c:v>
                </c:pt>
                <c:pt idx="81">
                  <c:v>119</c:v>
                </c:pt>
                <c:pt idx="82">
                  <c:v>134</c:v>
                </c:pt>
                <c:pt idx="83">
                  <c:v>159</c:v>
                </c:pt>
                <c:pt idx="84">
                  <c:v>130</c:v>
                </c:pt>
                <c:pt idx="85">
                  <c:v>141</c:v>
                </c:pt>
                <c:pt idx="86">
                  <c:v>138</c:v>
                </c:pt>
                <c:pt idx="87">
                  <c:v>162</c:v>
                </c:pt>
                <c:pt idx="88">
                  <c:v>177</c:v>
                </c:pt>
                <c:pt idx="89">
                  <c:v>157</c:v>
                </c:pt>
                <c:pt idx="90">
                  <c:v>249</c:v>
                </c:pt>
                <c:pt idx="91">
                  <c:v>194</c:v>
                </c:pt>
                <c:pt idx="92">
                  <c:v>177</c:v>
                </c:pt>
                <c:pt idx="93">
                  <c:v>244</c:v>
                </c:pt>
                <c:pt idx="94">
                  <c:v>211</c:v>
                </c:pt>
                <c:pt idx="95">
                  <c:v>222</c:v>
                </c:pt>
                <c:pt idx="96">
                  <c:v>211</c:v>
                </c:pt>
                <c:pt idx="97">
                  <c:v>214</c:v>
                </c:pt>
                <c:pt idx="98">
                  <c:v>238</c:v>
                </c:pt>
                <c:pt idx="99">
                  <c:v>284</c:v>
                </c:pt>
                <c:pt idx="100">
                  <c:v>325</c:v>
                </c:pt>
                <c:pt idx="101">
                  <c:v>320</c:v>
                </c:pt>
                <c:pt idx="102">
                  <c:v>359</c:v>
                </c:pt>
                <c:pt idx="103">
                  <c:v>307</c:v>
                </c:pt>
                <c:pt idx="104">
                  <c:v>320</c:v>
                </c:pt>
                <c:pt idx="105">
                  <c:v>368</c:v>
                </c:pt>
                <c:pt idx="106">
                  <c:v>359</c:v>
                </c:pt>
                <c:pt idx="107">
                  <c:v>360</c:v>
                </c:pt>
                <c:pt idx="108">
                  <c:v>307</c:v>
                </c:pt>
                <c:pt idx="109">
                  <c:v>262</c:v>
                </c:pt>
                <c:pt idx="110">
                  <c:v>305</c:v>
                </c:pt>
                <c:pt idx="111">
                  <c:v>275</c:v>
                </c:pt>
                <c:pt idx="112">
                  <c:v>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44-48D9-B2EC-8AE9D8CB2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723736"/>
        <c:axId val="441327704"/>
      </c:scatterChart>
      <c:scatterChart>
        <c:scatterStyle val="lineMarker"/>
        <c:varyColors val="0"/>
        <c:ser>
          <c:idx val="1"/>
          <c:order val="1"/>
          <c:tx>
            <c:strRef>
              <c:f>Sheet1!$Q$1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Sheet1!$Q$2:$Q$114</c:f>
              <c:numCache>
                <c:formatCode>General</c:formatCode>
                <c:ptCount val="113"/>
                <c:pt idx="0">
                  <c:v>6330</c:v>
                </c:pt>
                <c:pt idx="1">
                  <c:v>18</c:v>
                </c:pt>
                <c:pt idx="2">
                  <c:v>46037</c:v>
                </c:pt>
                <c:pt idx="3">
                  <c:v>6506</c:v>
                </c:pt>
                <c:pt idx="4">
                  <c:v>0</c:v>
                </c:pt>
                <c:pt idx="5">
                  <c:v>22758</c:v>
                </c:pt>
                <c:pt idx="6">
                  <c:v>42970</c:v>
                </c:pt>
                <c:pt idx="7">
                  <c:v>25641</c:v>
                </c:pt>
                <c:pt idx="8">
                  <c:v>75033</c:v>
                </c:pt>
                <c:pt idx="9">
                  <c:v>11484</c:v>
                </c:pt>
                <c:pt idx="10">
                  <c:v>3233</c:v>
                </c:pt>
                <c:pt idx="11">
                  <c:v>102335</c:v>
                </c:pt>
                <c:pt idx="12">
                  <c:v>52093</c:v>
                </c:pt>
                <c:pt idx="13">
                  <c:v>882</c:v>
                </c:pt>
                <c:pt idx="14">
                  <c:v>289</c:v>
                </c:pt>
                <c:pt idx="15">
                  <c:v>32167</c:v>
                </c:pt>
                <c:pt idx="16">
                  <c:v>300</c:v>
                </c:pt>
                <c:pt idx="17">
                  <c:v>23507</c:v>
                </c:pt>
                <c:pt idx="18">
                  <c:v>10413</c:v>
                </c:pt>
                <c:pt idx="19">
                  <c:v>5500</c:v>
                </c:pt>
                <c:pt idx="20">
                  <c:v>180224</c:v>
                </c:pt>
                <c:pt idx="21">
                  <c:v>0</c:v>
                </c:pt>
                <c:pt idx="22">
                  <c:v>101200</c:v>
                </c:pt>
                <c:pt idx="23">
                  <c:v>155701</c:v>
                </c:pt>
                <c:pt idx="24">
                  <c:v>3009</c:v>
                </c:pt>
                <c:pt idx="25">
                  <c:v>5832</c:v>
                </c:pt>
                <c:pt idx="26">
                  <c:v>4824</c:v>
                </c:pt>
                <c:pt idx="27">
                  <c:v>215160</c:v>
                </c:pt>
                <c:pt idx="28">
                  <c:v>4895</c:v>
                </c:pt>
                <c:pt idx="29">
                  <c:v>8317</c:v>
                </c:pt>
                <c:pt idx="30">
                  <c:v>10532</c:v>
                </c:pt>
                <c:pt idx="31">
                  <c:v>3706227</c:v>
                </c:pt>
                <c:pt idx="32">
                  <c:v>73250</c:v>
                </c:pt>
                <c:pt idx="33">
                  <c:v>34296</c:v>
                </c:pt>
                <c:pt idx="34">
                  <c:v>21087</c:v>
                </c:pt>
                <c:pt idx="35">
                  <c:v>270817</c:v>
                </c:pt>
                <c:pt idx="36">
                  <c:v>3608</c:v>
                </c:pt>
                <c:pt idx="37">
                  <c:v>12025</c:v>
                </c:pt>
                <c:pt idx="38">
                  <c:v>2225</c:v>
                </c:pt>
                <c:pt idx="39">
                  <c:v>563107</c:v>
                </c:pt>
                <c:pt idx="40">
                  <c:v>1523</c:v>
                </c:pt>
                <c:pt idx="41">
                  <c:v>10195</c:v>
                </c:pt>
                <c:pt idx="42">
                  <c:v>108235</c:v>
                </c:pt>
                <c:pt idx="43">
                  <c:v>10322</c:v>
                </c:pt>
                <c:pt idx="44">
                  <c:v>15736</c:v>
                </c:pt>
                <c:pt idx="45">
                  <c:v>10376</c:v>
                </c:pt>
                <c:pt idx="46">
                  <c:v>5490</c:v>
                </c:pt>
                <c:pt idx="47">
                  <c:v>7371</c:v>
                </c:pt>
                <c:pt idx="48">
                  <c:v>120131</c:v>
                </c:pt>
                <c:pt idx="49">
                  <c:v>120290</c:v>
                </c:pt>
                <c:pt idx="50">
                  <c:v>6728</c:v>
                </c:pt>
                <c:pt idx="51">
                  <c:v>14973</c:v>
                </c:pt>
                <c:pt idx="52">
                  <c:v>8965</c:v>
                </c:pt>
                <c:pt idx="53">
                  <c:v>11806</c:v>
                </c:pt>
                <c:pt idx="54">
                  <c:v>41872</c:v>
                </c:pt>
                <c:pt idx="55">
                  <c:v>5919</c:v>
                </c:pt>
                <c:pt idx="56">
                  <c:v>7721</c:v>
                </c:pt>
                <c:pt idx="57">
                  <c:v>10603</c:v>
                </c:pt>
                <c:pt idx="58">
                  <c:v>3299</c:v>
                </c:pt>
                <c:pt idx="59">
                  <c:v>2013242</c:v>
                </c:pt>
                <c:pt idx="60">
                  <c:v>39188</c:v>
                </c:pt>
                <c:pt idx="61">
                  <c:v>16920</c:v>
                </c:pt>
                <c:pt idx="62">
                  <c:v>17320</c:v>
                </c:pt>
                <c:pt idx="63">
                  <c:v>36584</c:v>
                </c:pt>
                <c:pt idx="64">
                  <c:v>12225</c:v>
                </c:pt>
                <c:pt idx="65">
                  <c:v>62601</c:v>
                </c:pt>
                <c:pt idx="66">
                  <c:v>8694</c:v>
                </c:pt>
                <c:pt idx="67">
                  <c:v>6304</c:v>
                </c:pt>
                <c:pt idx="68">
                  <c:v>21119</c:v>
                </c:pt>
                <c:pt idx="69">
                  <c:v>8167</c:v>
                </c:pt>
                <c:pt idx="70">
                  <c:v>386568</c:v>
                </c:pt>
                <c:pt idx="71">
                  <c:v>15373</c:v>
                </c:pt>
                <c:pt idx="72">
                  <c:v>19900</c:v>
                </c:pt>
                <c:pt idx="73">
                  <c:v>10272</c:v>
                </c:pt>
                <c:pt idx="74">
                  <c:v>67004</c:v>
                </c:pt>
                <c:pt idx="75">
                  <c:v>14718</c:v>
                </c:pt>
                <c:pt idx="76">
                  <c:v>280073</c:v>
                </c:pt>
                <c:pt idx="77">
                  <c:v>21219</c:v>
                </c:pt>
                <c:pt idx="78">
                  <c:v>34821</c:v>
                </c:pt>
                <c:pt idx="79">
                  <c:v>6367</c:v>
                </c:pt>
                <c:pt idx="80">
                  <c:v>20023</c:v>
                </c:pt>
                <c:pt idx="81">
                  <c:v>13892</c:v>
                </c:pt>
                <c:pt idx="82">
                  <c:v>10379</c:v>
                </c:pt>
                <c:pt idx="83">
                  <c:v>9511</c:v>
                </c:pt>
                <c:pt idx="84">
                  <c:v>8720</c:v>
                </c:pt>
                <c:pt idx="85">
                  <c:v>53871</c:v>
                </c:pt>
                <c:pt idx="86">
                  <c:v>7149</c:v>
                </c:pt>
                <c:pt idx="87">
                  <c:v>16213</c:v>
                </c:pt>
                <c:pt idx="88">
                  <c:v>40049</c:v>
                </c:pt>
                <c:pt idx="89">
                  <c:v>10122</c:v>
                </c:pt>
                <c:pt idx="90">
                  <c:v>49974</c:v>
                </c:pt>
                <c:pt idx="91">
                  <c:v>156100</c:v>
                </c:pt>
                <c:pt idx="92">
                  <c:v>11726</c:v>
                </c:pt>
                <c:pt idx="93">
                  <c:v>21051</c:v>
                </c:pt>
                <c:pt idx="94">
                  <c:v>12660</c:v>
                </c:pt>
                <c:pt idx="95">
                  <c:v>20979</c:v>
                </c:pt>
                <c:pt idx="96">
                  <c:v>14363</c:v>
                </c:pt>
                <c:pt idx="97">
                  <c:v>17848</c:v>
                </c:pt>
                <c:pt idx="98">
                  <c:v>46302</c:v>
                </c:pt>
                <c:pt idx="99">
                  <c:v>69391</c:v>
                </c:pt>
                <c:pt idx="100">
                  <c:v>8618</c:v>
                </c:pt>
                <c:pt idx="101">
                  <c:v>29062</c:v>
                </c:pt>
                <c:pt idx="102">
                  <c:v>8617</c:v>
                </c:pt>
                <c:pt idx="103">
                  <c:v>35237</c:v>
                </c:pt>
                <c:pt idx="104">
                  <c:v>241286</c:v>
                </c:pt>
                <c:pt idx="105">
                  <c:v>87894</c:v>
                </c:pt>
                <c:pt idx="106">
                  <c:v>18518</c:v>
                </c:pt>
                <c:pt idx="107">
                  <c:v>15704</c:v>
                </c:pt>
                <c:pt idx="108">
                  <c:v>232928</c:v>
                </c:pt>
                <c:pt idx="109">
                  <c:v>8829</c:v>
                </c:pt>
                <c:pt idx="110">
                  <c:v>237002</c:v>
                </c:pt>
                <c:pt idx="111">
                  <c:v>30212</c:v>
                </c:pt>
                <c:pt idx="112">
                  <c:v>7162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44-48D9-B2EC-8AE9D8CB2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010472"/>
        <c:axId val="441328880"/>
      </c:scatterChart>
      <c:valAx>
        <c:axId val="445723736"/>
        <c:scaling>
          <c:orientation val="minMax"/>
          <c:max val="2020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441327704"/>
        <c:crosses val="autoZero"/>
        <c:crossBetween val="midCat"/>
      </c:valAx>
      <c:valAx>
        <c:axId val="441327704"/>
        <c:scaling>
          <c:orientation val="minMax"/>
          <c:max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recorded events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445723736"/>
        <c:crosses val="autoZero"/>
        <c:crossBetween val="midCat"/>
      </c:valAx>
      <c:valAx>
        <c:axId val="441328880"/>
        <c:scaling>
          <c:logBase val="10"/>
          <c:orientation val="minMax"/>
          <c:min val="1.0000000000000002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fatalities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541010472"/>
        <c:crosses val="max"/>
        <c:crossBetween val="midCat"/>
      </c:valAx>
      <c:valAx>
        <c:axId val="541010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13288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400">
          <a:solidFill>
            <a:schemeClr val="bg1"/>
          </a:solidFill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07453803991335E-2"/>
          <c:y val="2.4387742306511521E-2"/>
          <c:w val="0.86439103183554344"/>
          <c:h val="0.86133036382422501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Flood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Sheet1!$C$2:$C$114</c:f>
              <c:numCache>
                <c:formatCode>General</c:formatCode>
                <c:ptCount val="11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4</c:v>
                </c:pt>
                <c:pt idx="27">
                  <c:v>2</c:v>
                </c:pt>
                <c:pt idx="28">
                  <c:v>2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5</c:v>
                </c:pt>
                <c:pt idx="49">
                  <c:v>2</c:v>
                </c:pt>
                <c:pt idx="50">
                  <c:v>10</c:v>
                </c:pt>
                <c:pt idx="51">
                  <c:v>7</c:v>
                </c:pt>
                <c:pt idx="52">
                  <c:v>4</c:v>
                </c:pt>
                <c:pt idx="53">
                  <c:v>12</c:v>
                </c:pt>
                <c:pt idx="54">
                  <c:v>9</c:v>
                </c:pt>
                <c:pt idx="55">
                  <c:v>3</c:v>
                </c:pt>
                <c:pt idx="56">
                  <c:v>9</c:v>
                </c:pt>
                <c:pt idx="57">
                  <c:v>11</c:v>
                </c:pt>
                <c:pt idx="58">
                  <c:v>3</c:v>
                </c:pt>
                <c:pt idx="59">
                  <c:v>13</c:v>
                </c:pt>
                <c:pt idx="60">
                  <c:v>7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22</c:v>
                </c:pt>
                <c:pt idx="65">
                  <c:v>19</c:v>
                </c:pt>
                <c:pt idx="66">
                  <c:v>23</c:v>
                </c:pt>
                <c:pt idx="67">
                  <c:v>26</c:v>
                </c:pt>
                <c:pt idx="68">
                  <c:v>20</c:v>
                </c:pt>
                <c:pt idx="69">
                  <c:v>14</c:v>
                </c:pt>
                <c:pt idx="70">
                  <c:v>31</c:v>
                </c:pt>
                <c:pt idx="71">
                  <c:v>15</c:v>
                </c:pt>
                <c:pt idx="72">
                  <c:v>15</c:v>
                </c:pt>
                <c:pt idx="73">
                  <c:v>20</c:v>
                </c:pt>
                <c:pt idx="74">
                  <c:v>19</c:v>
                </c:pt>
                <c:pt idx="75">
                  <c:v>17</c:v>
                </c:pt>
                <c:pt idx="76">
                  <c:v>17</c:v>
                </c:pt>
                <c:pt idx="77">
                  <c:v>48</c:v>
                </c:pt>
                <c:pt idx="78">
                  <c:v>47</c:v>
                </c:pt>
                <c:pt idx="79">
                  <c:v>34</c:v>
                </c:pt>
                <c:pt idx="80">
                  <c:v>39</c:v>
                </c:pt>
                <c:pt idx="81">
                  <c:v>43</c:v>
                </c:pt>
                <c:pt idx="82">
                  <c:v>48</c:v>
                </c:pt>
                <c:pt idx="83">
                  <c:v>49</c:v>
                </c:pt>
                <c:pt idx="84">
                  <c:v>47</c:v>
                </c:pt>
                <c:pt idx="85">
                  <c:v>58</c:v>
                </c:pt>
                <c:pt idx="86">
                  <c:v>50</c:v>
                </c:pt>
                <c:pt idx="87">
                  <c:v>68</c:v>
                </c:pt>
                <c:pt idx="88">
                  <c:v>76</c:v>
                </c:pt>
                <c:pt idx="89">
                  <c:v>46</c:v>
                </c:pt>
                <c:pt idx="90">
                  <c:v>60</c:v>
                </c:pt>
                <c:pt idx="91">
                  <c:v>77</c:v>
                </c:pt>
                <c:pt idx="92">
                  <c:v>59</c:v>
                </c:pt>
                <c:pt idx="93">
                  <c:v>84</c:v>
                </c:pt>
                <c:pt idx="94">
                  <c:v>88</c:v>
                </c:pt>
                <c:pt idx="95">
                  <c:v>94</c:v>
                </c:pt>
                <c:pt idx="96">
                  <c:v>92</c:v>
                </c:pt>
                <c:pt idx="97">
                  <c:v>95</c:v>
                </c:pt>
                <c:pt idx="98">
                  <c:v>94</c:v>
                </c:pt>
                <c:pt idx="99">
                  <c:v>122</c:v>
                </c:pt>
                <c:pt idx="100">
                  <c:v>158</c:v>
                </c:pt>
                <c:pt idx="101">
                  <c:v>157</c:v>
                </c:pt>
                <c:pt idx="102">
                  <c:v>172</c:v>
                </c:pt>
                <c:pt idx="103">
                  <c:v>159</c:v>
                </c:pt>
                <c:pt idx="104">
                  <c:v>129</c:v>
                </c:pt>
                <c:pt idx="105">
                  <c:v>193</c:v>
                </c:pt>
                <c:pt idx="106">
                  <c:v>226</c:v>
                </c:pt>
                <c:pt idx="107">
                  <c:v>218</c:v>
                </c:pt>
                <c:pt idx="108">
                  <c:v>166</c:v>
                </c:pt>
                <c:pt idx="109">
                  <c:v>151</c:v>
                </c:pt>
                <c:pt idx="110">
                  <c:v>183</c:v>
                </c:pt>
                <c:pt idx="111">
                  <c:v>155</c:v>
                </c:pt>
                <c:pt idx="112">
                  <c:v>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E5-4789-9CB5-843D2414D0EF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Storm</c:v>
                </c:pt>
              </c:strCache>
            </c:strRef>
          </c:tx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Sheet1!$F$2:$F$114</c:f>
              <c:numCache>
                <c:formatCode>General</c:formatCode>
                <c:ptCount val="113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6</c:v>
                </c:pt>
                <c:pt idx="24">
                  <c:v>2</c:v>
                </c:pt>
                <c:pt idx="25">
                  <c:v>3</c:v>
                </c:pt>
                <c:pt idx="26">
                  <c:v>7</c:v>
                </c:pt>
                <c:pt idx="27">
                  <c:v>4</c:v>
                </c:pt>
                <c:pt idx="28">
                  <c:v>7</c:v>
                </c:pt>
                <c:pt idx="29">
                  <c:v>2</c:v>
                </c:pt>
                <c:pt idx="30">
                  <c:v>4</c:v>
                </c:pt>
                <c:pt idx="31">
                  <c:v>4</c:v>
                </c:pt>
                <c:pt idx="32">
                  <c:v>5</c:v>
                </c:pt>
                <c:pt idx="33">
                  <c:v>3</c:v>
                </c:pt>
                <c:pt idx="34">
                  <c:v>4</c:v>
                </c:pt>
                <c:pt idx="35">
                  <c:v>7</c:v>
                </c:pt>
                <c:pt idx="36">
                  <c:v>5</c:v>
                </c:pt>
                <c:pt idx="37">
                  <c:v>3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2</c:v>
                </c:pt>
                <c:pt idx="42">
                  <c:v>3</c:v>
                </c:pt>
                <c:pt idx="43">
                  <c:v>3</c:v>
                </c:pt>
                <c:pt idx="44">
                  <c:v>5</c:v>
                </c:pt>
                <c:pt idx="45">
                  <c:v>7</c:v>
                </c:pt>
                <c:pt idx="46">
                  <c:v>5</c:v>
                </c:pt>
                <c:pt idx="47">
                  <c:v>7</c:v>
                </c:pt>
                <c:pt idx="48">
                  <c:v>10</c:v>
                </c:pt>
                <c:pt idx="49">
                  <c:v>8</c:v>
                </c:pt>
                <c:pt idx="50">
                  <c:v>7</c:v>
                </c:pt>
                <c:pt idx="51">
                  <c:v>11</c:v>
                </c:pt>
                <c:pt idx="52">
                  <c:v>10</c:v>
                </c:pt>
                <c:pt idx="53">
                  <c:v>11</c:v>
                </c:pt>
                <c:pt idx="54">
                  <c:v>10</c:v>
                </c:pt>
                <c:pt idx="55">
                  <c:v>19</c:v>
                </c:pt>
                <c:pt idx="56">
                  <c:v>14</c:v>
                </c:pt>
                <c:pt idx="57">
                  <c:v>9</c:v>
                </c:pt>
                <c:pt idx="58">
                  <c:v>13</c:v>
                </c:pt>
                <c:pt idx="59">
                  <c:v>16</c:v>
                </c:pt>
                <c:pt idx="60">
                  <c:v>20</c:v>
                </c:pt>
                <c:pt idx="61">
                  <c:v>14</c:v>
                </c:pt>
                <c:pt idx="62">
                  <c:v>13</c:v>
                </c:pt>
                <c:pt idx="63">
                  <c:v>21</c:v>
                </c:pt>
                <c:pt idx="64">
                  <c:v>22</c:v>
                </c:pt>
                <c:pt idx="65">
                  <c:v>19</c:v>
                </c:pt>
                <c:pt idx="66">
                  <c:v>28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24</c:v>
                </c:pt>
                <c:pt idx="71">
                  <c:v>22</c:v>
                </c:pt>
                <c:pt idx="72">
                  <c:v>26</c:v>
                </c:pt>
                <c:pt idx="73">
                  <c:v>22</c:v>
                </c:pt>
                <c:pt idx="74">
                  <c:v>28</c:v>
                </c:pt>
                <c:pt idx="75">
                  <c:v>28</c:v>
                </c:pt>
                <c:pt idx="76">
                  <c:v>36</c:v>
                </c:pt>
                <c:pt idx="77">
                  <c:v>32</c:v>
                </c:pt>
                <c:pt idx="78">
                  <c:v>42</c:v>
                </c:pt>
                <c:pt idx="79">
                  <c:v>31</c:v>
                </c:pt>
                <c:pt idx="80">
                  <c:v>43</c:v>
                </c:pt>
                <c:pt idx="81">
                  <c:v>50</c:v>
                </c:pt>
                <c:pt idx="82">
                  <c:v>52</c:v>
                </c:pt>
                <c:pt idx="83">
                  <c:v>59</c:v>
                </c:pt>
                <c:pt idx="84">
                  <c:v>57</c:v>
                </c:pt>
                <c:pt idx="85">
                  <c:v>51</c:v>
                </c:pt>
                <c:pt idx="86">
                  <c:v>56</c:v>
                </c:pt>
                <c:pt idx="87">
                  <c:v>58</c:v>
                </c:pt>
                <c:pt idx="88">
                  <c:v>60</c:v>
                </c:pt>
                <c:pt idx="89">
                  <c:v>73</c:v>
                </c:pt>
                <c:pt idx="90">
                  <c:v>137</c:v>
                </c:pt>
                <c:pt idx="91">
                  <c:v>66</c:v>
                </c:pt>
                <c:pt idx="92">
                  <c:v>76</c:v>
                </c:pt>
                <c:pt idx="93">
                  <c:v>108</c:v>
                </c:pt>
                <c:pt idx="94">
                  <c:v>81</c:v>
                </c:pt>
                <c:pt idx="95">
                  <c:v>81</c:v>
                </c:pt>
                <c:pt idx="96">
                  <c:v>77</c:v>
                </c:pt>
                <c:pt idx="97">
                  <c:v>79</c:v>
                </c:pt>
                <c:pt idx="98">
                  <c:v>88</c:v>
                </c:pt>
                <c:pt idx="99">
                  <c:v>106</c:v>
                </c:pt>
                <c:pt idx="100">
                  <c:v>102</c:v>
                </c:pt>
                <c:pt idx="101">
                  <c:v>108</c:v>
                </c:pt>
                <c:pt idx="102">
                  <c:v>123</c:v>
                </c:pt>
                <c:pt idx="103">
                  <c:v>85</c:v>
                </c:pt>
                <c:pt idx="104">
                  <c:v>128</c:v>
                </c:pt>
                <c:pt idx="105">
                  <c:v>130</c:v>
                </c:pt>
                <c:pt idx="106">
                  <c:v>76</c:v>
                </c:pt>
                <c:pt idx="107">
                  <c:v>105</c:v>
                </c:pt>
                <c:pt idx="108">
                  <c:v>111</c:v>
                </c:pt>
                <c:pt idx="109">
                  <c:v>87</c:v>
                </c:pt>
                <c:pt idx="110">
                  <c:v>91</c:v>
                </c:pt>
                <c:pt idx="111">
                  <c:v>84</c:v>
                </c:pt>
                <c:pt idx="112">
                  <c:v>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E5-4789-9CB5-843D2414D0EF}"/>
            </c:ext>
          </c:extLst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Sheet1!$H$2:$H$114</c:f>
              <c:numCache>
                <c:formatCode>General</c:formatCode>
                <c:ptCount val="113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7</c:v>
                </c:pt>
                <c:pt idx="4">
                  <c:v>2</c:v>
                </c:pt>
                <c:pt idx="5">
                  <c:v>4</c:v>
                </c:pt>
                <c:pt idx="6">
                  <c:v>16</c:v>
                </c:pt>
                <c:pt idx="7">
                  <c:v>5</c:v>
                </c:pt>
                <c:pt idx="8">
                  <c:v>4</c:v>
                </c:pt>
                <c:pt idx="9">
                  <c:v>11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2</c:v>
                </c:pt>
                <c:pt idx="17">
                  <c:v>6</c:v>
                </c:pt>
                <c:pt idx="18">
                  <c:v>6</c:v>
                </c:pt>
                <c:pt idx="19">
                  <c:v>3</c:v>
                </c:pt>
                <c:pt idx="20">
                  <c:v>5</c:v>
                </c:pt>
                <c:pt idx="21">
                  <c:v>1</c:v>
                </c:pt>
                <c:pt idx="22">
                  <c:v>5</c:v>
                </c:pt>
                <c:pt idx="23">
                  <c:v>12</c:v>
                </c:pt>
                <c:pt idx="24">
                  <c:v>4</c:v>
                </c:pt>
                <c:pt idx="25">
                  <c:v>6</c:v>
                </c:pt>
                <c:pt idx="26">
                  <c:v>14</c:v>
                </c:pt>
                <c:pt idx="27">
                  <c:v>12</c:v>
                </c:pt>
                <c:pt idx="28">
                  <c:v>16</c:v>
                </c:pt>
                <c:pt idx="29">
                  <c:v>5</c:v>
                </c:pt>
                <c:pt idx="30">
                  <c:v>13</c:v>
                </c:pt>
                <c:pt idx="31">
                  <c:v>11</c:v>
                </c:pt>
                <c:pt idx="32">
                  <c:v>7</c:v>
                </c:pt>
                <c:pt idx="33">
                  <c:v>9</c:v>
                </c:pt>
                <c:pt idx="34">
                  <c:v>9</c:v>
                </c:pt>
                <c:pt idx="35">
                  <c:v>11</c:v>
                </c:pt>
                <c:pt idx="36">
                  <c:v>9</c:v>
                </c:pt>
                <c:pt idx="37">
                  <c:v>7</c:v>
                </c:pt>
                <c:pt idx="38">
                  <c:v>7</c:v>
                </c:pt>
                <c:pt idx="39">
                  <c:v>10</c:v>
                </c:pt>
                <c:pt idx="40">
                  <c:v>8</c:v>
                </c:pt>
                <c:pt idx="41">
                  <c:v>5</c:v>
                </c:pt>
                <c:pt idx="42">
                  <c:v>8</c:v>
                </c:pt>
                <c:pt idx="43">
                  <c:v>11</c:v>
                </c:pt>
                <c:pt idx="44">
                  <c:v>10</c:v>
                </c:pt>
                <c:pt idx="45">
                  <c:v>12</c:v>
                </c:pt>
                <c:pt idx="46">
                  <c:v>14</c:v>
                </c:pt>
                <c:pt idx="47">
                  <c:v>10</c:v>
                </c:pt>
                <c:pt idx="48">
                  <c:v>23</c:v>
                </c:pt>
                <c:pt idx="49">
                  <c:v>19</c:v>
                </c:pt>
                <c:pt idx="50">
                  <c:v>23</c:v>
                </c:pt>
                <c:pt idx="51">
                  <c:v>25</c:v>
                </c:pt>
                <c:pt idx="52">
                  <c:v>24</c:v>
                </c:pt>
                <c:pt idx="53">
                  <c:v>31</c:v>
                </c:pt>
                <c:pt idx="54">
                  <c:v>33</c:v>
                </c:pt>
                <c:pt idx="55">
                  <c:v>29</c:v>
                </c:pt>
                <c:pt idx="56">
                  <c:v>35</c:v>
                </c:pt>
                <c:pt idx="57">
                  <c:v>29</c:v>
                </c:pt>
                <c:pt idx="58">
                  <c:v>21</c:v>
                </c:pt>
                <c:pt idx="59">
                  <c:v>33</c:v>
                </c:pt>
                <c:pt idx="60">
                  <c:v>39</c:v>
                </c:pt>
                <c:pt idx="61">
                  <c:v>25</c:v>
                </c:pt>
                <c:pt idx="62">
                  <c:v>27</c:v>
                </c:pt>
                <c:pt idx="63">
                  <c:v>38</c:v>
                </c:pt>
                <c:pt idx="64">
                  <c:v>53</c:v>
                </c:pt>
                <c:pt idx="65">
                  <c:v>52</c:v>
                </c:pt>
                <c:pt idx="66">
                  <c:v>68</c:v>
                </c:pt>
                <c:pt idx="67">
                  <c:v>63</c:v>
                </c:pt>
                <c:pt idx="68">
                  <c:v>65</c:v>
                </c:pt>
                <c:pt idx="69">
                  <c:v>50</c:v>
                </c:pt>
                <c:pt idx="70">
                  <c:v>72</c:v>
                </c:pt>
                <c:pt idx="71">
                  <c:v>51</c:v>
                </c:pt>
                <c:pt idx="72">
                  <c:v>51</c:v>
                </c:pt>
                <c:pt idx="73">
                  <c:v>52</c:v>
                </c:pt>
                <c:pt idx="74">
                  <c:v>61</c:v>
                </c:pt>
                <c:pt idx="75">
                  <c:v>57</c:v>
                </c:pt>
                <c:pt idx="76">
                  <c:v>84</c:v>
                </c:pt>
                <c:pt idx="77">
                  <c:v>102</c:v>
                </c:pt>
                <c:pt idx="78">
                  <c:v>102</c:v>
                </c:pt>
                <c:pt idx="79">
                  <c:v>101</c:v>
                </c:pt>
                <c:pt idx="80">
                  <c:v>112</c:v>
                </c:pt>
                <c:pt idx="81">
                  <c:v>119</c:v>
                </c:pt>
                <c:pt idx="82">
                  <c:v>134</c:v>
                </c:pt>
                <c:pt idx="83">
                  <c:v>159</c:v>
                </c:pt>
                <c:pt idx="84">
                  <c:v>130</c:v>
                </c:pt>
                <c:pt idx="85">
                  <c:v>141</c:v>
                </c:pt>
                <c:pt idx="86">
                  <c:v>138</c:v>
                </c:pt>
                <c:pt idx="87">
                  <c:v>162</c:v>
                </c:pt>
                <c:pt idx="88">
                  <c:v>177</c:v>
                </c:pt>
                <c:pt idx="89">
                  <c:v>157</c:v>
                </c:pt>
                <c:pt idx="90">
                  <c:v>249</c:v>
                </c:pt>
                <c:pt idx="91">
                  <c:v>194</c:v>
                </c:pt>
                <c:pt idx="92">
                  <c:v>177</c:v>
                </c:pt>
                <c:pt idx="93">
                  <c:v>244</c:v>
                </c:pt>
                <c:pt idx="94">
                  <c:v>211</c:v>
                </c:pt>
                <c:pt idx="95">
                  <c:v>222</c:v>
                </c:pt>
                <c:pt idx="96">
                  <c:v>211</c:v>
                </c:pt>
                <c:pt idx="97">
                  <c:v>214</c:v>
                </c:pt>
                <c:pt idx="98">
                  <c:v>238</c:v>
                </c:pt>
                <c:pt idx="99">
                  <c:v>284</c:v>
                </c:pt>
                <c:pt idx="100">
                  <c:v>325</c:v>
                </c:pt>
                <c:pt idx="101">
                  <c:v>320</c:v>
                </c:pt>
                <c:pt idx="102">
                  <c:v>359</c:v>
                </c:pt>
                <c:pt idx="103">
                  <c:v>307</c:v>
                </c:pt>
                <c:pt idx="104">
                  <c:v>320</c:v>
                </c:pt>
                <c:pt idx="105">
                  <c:v>368</c:v>
                </c:pt>
                <c:pt idx="106">
                  <c:v>359</c:v>
                </c:pt>
                <c:pt idx="107">
                  <c:v>360</c:v>
                </c:pt>
                <c:pt idx="108">
                  <c:v>307</c:v>
                </c:pt>
                <c:pt idx="109">
                  <c:v>262</c:v>
                </c:pt>
                <c:pt idx="110">
                  <c:v>305</c:v>
                </c:pt>
                <c:pt idx="111">
                  <c:v>275</c:v>
                </c:pt>
                <c:pt idx="112">
                  <c:v>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E5-4789-9CB5-843D2414D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222560"/>
        <c:axId val="245221384"/>
      </c:scatterChart>
      <c:valAx>
        <c:axId val="245222560"/>
        <c:scaling>
          <c:orientation val="minMax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45221384"/>
        <c:crosses val="autoZero"/>
        <c:crossBetween val="midCat"/>
      </c:valAx>
      <c:valAx>
        <c:axId val="24522138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Number of recorded events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452225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07453803991335E-2"/>
          <c:y val="2.4387742306511521E-2"/>
          <c:w val="0.86203348142597747"/>
          <c:h val="0.86133036382422501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Flood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Sheet1!$C$2:$C$114</c:f>
              <c:numCache>
                <c:formatCode>General</c:formatCode>
                <c:ptCount val="11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4</c:v>
                </c:pt>
                <c:pt idx="27">
                  <c:v>2</c:v>
                </c:pt>
                <c:pt idx="28">
                  <c:v>2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5</c:v>
                </c:pt>
                <c:pt idx="49">
                  <c:v>2</c:v>
                </c:pt>
                <c:pt idx="50">
                  <c:v>10</c:v>
                </c:pt>
                <c:pt idx="51">
                  <c:v>7</c:v>
                </c:pt>
                <c:pt idx="52">
                  <c:v>4</c:v>
                </c:pt>
                <c:pt idx="53">
                  <c:v>12</c:v>
                </c:pt>
                <c:pt idx="54">
                  <c:v>9</c:v>
                </c:pt>
                <c:pt idx="55">
                  <c:v>3</c:v>
                </c:pt>
                <c:pt idx="56">
                  <c:v>9</c:v>
                </c:pt>
                <c:pt idx="57">
                  <c:v>11</c:v>
                </c:pt>
                <c:pt idx="58">
                  <c:v>3</c:v>
                </c:pt>
                <c:pt idx="59">
                  <c:v>13</c:v>
                </c:pt>
                <c:pt idx="60">
                  <c:v>7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22</c:v>
                </c:pt>
                <c:pt idx="65">
                  <c:v>19</c:v>
                </c:pt>
                <c:pt idx="66">
                  <c:v>23</c:v>
                </c:pt>
                <c:pt idx="67">
                  <c:v>26</c:v>
                </c:pt>
                <c:pt idx="68">
                  <c:v>20</c:v>
                </c:pt>
                <c:pt idx="69">
                  <c:v>14</c:v>
                </c:pt>
                <c:pt idx="70">
                  <c:v>31</c:v>
                </c:pt>
                <c:pt idx="71">
                  <c:v>15</c:v>
                </c:pt>
                <c:pt idx="72">
                  <c:v>15</c:v>
                </c:pt>
                <c:pt idx="73">
                  <c:v>20</c:v>
                </c:pt>
                <c:pt idx="74">
                  <c:v>19</c:v>
                </c:pt>
                <c:pt idx="75">
                  <c:v>17</c:v>
                </c:pt>
                <c:pt idx="76">
                  <c:v>17</c:v>
                </c:pt>
                <c:pt idx="77">
                  <c:v>48</c:v>
                </c:pt>
                <c:pt idx="78">
                  <c:v>47</c:v>
                </c:pt>
                <c:pt idx="79">
                  <c:v>34</c:v>
                </c:pt>
                <c:pt idx="80">
                  <c:v>39</c:v>
                </c:pt>
                <c:pt idx="81">
                  <c:v>43</c:v>
                </c:pt>
                <c:pt idx="82">
                  <c:v>48</c:v>
                </c:pt>
                <c:pt idx="83">
                  <c:v>49</c:v>
                </c:pt>
                <c:pt idx="84">
                  <c:v>47</c:v>
                </c:pt>
                <c:pt idx="85">
                  <c:v>58</c:v>
                </c:pt>
                <c:pt idx="86">
                  <c:v>50</c:v>
                </c:pt>
                <c:pt idx="87">
                  <c:v>68</c:v>
                </c:pt>
                <c:pt idx="88">
                  <c:v>76</c:v>
                </c:pt>
                <c:pt idx="89">
                  <c:v>46</c:v>
                </c:pt>
                <c:pt idx="90">
                  <c:v>60</c:v>
                </c:pt>
                <c:pt idx="91">
                  <c:v>77</c:v>
                </c:pt>
                <c:pt idx="92">
                  <c:v>59</c:v>
                </c:pt>
                <c:pt idx="93">
                  <c:v>84</c:v>
                </c:pt>
                <c:pt idx="94">
                  <c:v>88</c:v>
                </c:pt>
                <c:pt idx="95">
                  <c:v>94</c:v>
                </c:pt>
                <c:pt idx="96">
                  <c:v>92</c:v>
                </c:pt>
                <c:pt idx="97">
                  <c:v>95</c:v>
                </c:pt>
                <c:pt idx="98">
                  <c:v>94</c:v>
                </c:pt>
                <c:pt idx="99">
                  <c:v>122</c:v>
                </c:pt>
                <c:pt idx="100">
                  <c:v>158</c:v>
                </c:pt>
                <c:pt idx="101">
                  <c:v>157</c:v>
                </c:pt>
                <c:pt idx="102">
                  <c:v>172</c:v>
                </c:pt>
                <c:pt idx="103">
                  <c:v>159</c:v>
                </c:pt>
                <c:pt idx="104">
                  <c:v>129</c:v>
                </c:pt>
                <c:pt idx="105">
                  <c:v>193</c:v>
                </c:pt>
                <c:pt idx="106">
                  <c:v>226</c:v>
                </c:pt>
                <c:pt idx="107">
                  <c:v>218</c:v>
                </c:pt>
                <c:pt idx="108">
                  <c:v>166</c:v>
                </c:pt>
                <c:pt idx="109">
                  <c:v>151</c:v>
                </c:pt>
                <c:pt idx="110">
                  <c:v>183</c:v>
                </c:pt>
                <c:pt idx="111">
                  <c:v>155</c:v>
                </c:pt>
                <c:pt idx="112">
                  <c:v>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01-442C-B647-6FB9C5E4E09D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Storm</c:v>
                </c:pt>
              </c:strCache>
            </c:strRef>
          </c:tx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Sheet1!$F$2:$F$114</c:f>
              <c:numCache>
                <c:formatCode>General</c:formatCode>
                <c:ptCount val="113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6</c:v>
                </c:pt>
                <c:pt idx="24">
                  <c:v>2</c:v>
                </c:pt>
                <c:pt idx="25">
                  <c:v>3</c:v>
                </c:pt>
                <c:pt idx="26">
                  <c:v>7</c:v>
                </c:pt>
                <c:pt idx="27">
                  <c:v>4</c:v>
                </c:pt>
                <c:pt idx="28">
                  <c:v>7</c:v>
                </c:pt>
                <c:pt idx="29">
                  <c:v>2</c:v>
                </c:pt>
                <c:pt idx="30">
                  <c:v>4</c:v>
                </c:pt>
                <c:pt idx="31">
                  <c:v>4</c:v>
                </c:pt>
                <c:pt idx="32">
                  <c:v>5</c:v>
                </c:pt>
                <c:pt idx="33">
                  <c:v>3</c:v>
                </c:pt>
                <c:pt idx="34">
                  <c:v>4</c:v>
                </c:pt>
                <c:pt idx="35">
                  <c:v>7</c:v>
                </c:pt>
                <c:pt idx="36">
                  <c:v>5</c:v>
                </c:pt>
                <c:pt idx="37">
                  <c:v>3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2</c:v>
                </c:pt>
                <c:pt idx="42">
                  <c:v>3</c:v>
                </c:pt>
                <c:pt idx="43">
                  <c:v>3</c:v>
                </c:pt>
                <c:pt idx="44">
                  <c:v>5</c:v>
                </c:pt>
                <c:pt idx="45">
                  <c:v>7</c:v>
                </c:pt>
                <c:pt idx="46">
                  <c:v>5</c:v>
                </c:pt>
                <c:pt idx="47">
                  <c:v>7</c:v>
                </c:pt>
                <c:pt idx="48">
                  <c:v>10</c:v>
                </c:pt>
                <c:pt idx="49">
                  <c:v>8</c:v>
                </c:pt>
                <c:pt idx="50">
                  <c:v>7</c:v>
                </c:pt>
                <c:pt idx="51">
                  <c:v>11</c:v>
                </c:pt>
                <c:pt idx="52">
                  <c:v>10</c:v>
                </c:pt>
                <c:pt idx="53">
                  <c:v>11</c:v>
                </c:pt>
                <c:pt idx="54">
                  <c:v>10</c:v>
                </c:pt>
                <c:pt idx="55">
                  <c:v>19</c:v>
                </c:pt>
                <c:pt idx="56">
                  <c:v>14</c:v>
                </c:pt>
                <c:pt idx="57">
                  <c:v>9</c:v>
                </c:pt>
                <c:pt idx="58">
                  <c:v>13</c:v>
                </c:pt>
                <c:pt idx="59">
                  <c:v>16</c:v>
                </c:pt>
                <c:pt idx="60">
                  <c:v>20</c:v>
                </c:pt>
                <c:pt idx="61">
                  <c:v>14</c:v>
                </c:pt>
                <c:pt idx="62">
                  <c:v>13</c:v>
                </c:pt>
                <c:pt idx="63">
                  <c:v>21</c:v>
                </c:pt>
                <c:pt idx="64">
                  <c:v>22</c:v>
                </c:pt>
                <c:pt idx="65">
                  <c:v>19</c:v>
                </c:pt>
                <c:pt idx="66">
                  <c:v>28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24</c:v>
                </c:pt>
                <c:pt idx="71">
                  <c:v>22</c:v>
                </c:pt>
                <c:pt idx="72">
                  <c:v>26</c:v>
                </c:pt>
                <c:pt idx="73">
                  <c:v>22</c:v>
                </c:pt>
                <c:pt idx="74">
                  <c:v>28</c:v>
                </c:pt>
                <c:pt idx="75">
                  <c:v>28</c:v>
                </c:pt>
                <c:pt idx="76">
                  <c:v>36</c:v>
                </c:pt>
                <c:pt idx="77">
                  <c:v>32</c:v>
                </c:pt>
                <c:pt idx="78">
                  <c:v>42</c:v>
                </c:pt>
                <c:pt idx="79">
                  <c:v>31</c:v>
                </c:pt>
                <c:pt idx="80">
                  <c:v>43</c:v>
                </c:pt>
                <c:pt idx="81">
                  <c:v>50</c:v>
                </c:pt>
                <c:pt idx="82">
                  <c:v>52</c:v>
                </c:pt>
                <c:pt idx="83">
                  <c:v>59</c:v>
                </c:pt>
                <c:pt idx="84">
                  <c:v>57</c:v>
                </c:pt>
                <c:pt idx="85">
                  <c:v>51</c:v>
                </c:pt>
                <c:pt idx="86">
                  <c:v>56</c:v>
                </c:pt>
                <c:pt idx="87">
                  <c:v>58</c:v>
                </c:pt>
                <c:pt idx="88">
                  <c:v>60</c:v>
                </c:pt>
                <c:pt idx="89">
                  <c:v>73</c:v>
                </c:pt>
                <c:pt idx="90">
                  <c:v>137</c:v>
                </c:pt>
                <c:pt idx="91">
                  <c:v>66</c:v>
                </c:pt>
                <c:pt idx="92">
                  <c:v>76</c:v>
                </c:pt>
                <c:pt idx="93">
                  <c:v>108</c:v>
                </c:pt>
                <c:pt idx="94">
                  <c:v>81</c:v>
                </c:pt>
                <c:pt idx="95">
                  <c:v>81</c:v>
                </c:pt>
                <c:pt idx="96">
                  <c:v>77</c:v>
                </c:pt>
                <c:pt idx="97">
                  <c:v>79</c:v>
                </c:pt>
                <c:pt idx="98">
                  <c:v>88</c:v>
                </c:pt>
                <c:pt idx="99">
                  <c:v>106</c:v>
                </c:pt>
                <c:pt idx="100">
                  <c:v>102</c:v>
                </c:pt>
                <c:pt idx="101">
                  <c:v>108</c:v>
                </c:pt>
                <c:pt idx="102">
                  <c:v>123</c:v>
                </c:pt>
                <c:pt idx="103">
                  <c:v>85</c:v>
                </c:pt>
                <c:pt idx="104">
                  <c:v>128</c:v>
                </c:pt>
                <c:pt idx="105">
                  <c:v>130</c:v>
                </c:pt>
                <c:pt idx="106">
                  <c:v>76</c:v>
                </c:pt>
                <c:pt idx="107">
                  <c:v>105</c:v>
                </c:pt>
                <c:pt idx="108">
                  <c:v>111</c:v>
                </c:pt>
                <c:pt idx="109">
                  <c:v>87</c:v>
                </c:pt>
                <c:pt idx="110">
                  <c:v>91</c:v>
                </c:pt>
                <c:pt idx="111">
                  <c:v>84</c:v>
                </c:pt>
                <c:pt idx="112">
                  <c:v>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01-442C-B647-6FB9C5E4E09D}"/>
            </c:ext>
          </c:extLst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Sheet1!$H$2:$H$114</c:f>
              <c:numCache>
                <c:formatCode>General</c:formatCode>
                <c:ptCount val="113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7</c:v>
                </c:pt>
                <c:pt idx="4">
                  <c:v>2</c:v>
                </c:pt>
                <c:pt idx="5">
                  <c:v>4</c:v>
                </c:pt>
                <c:pt idx="6">
                  <c:v>16</c:v>
                </c:pt>
                <c:pt idx="7">
                  <c:v>5</c:v>
                </c:pt>
                <c:pt idx="8">
                  <c:v>4</c:v>
                </c:pt>
                <c:pt idx="9">
                  <c:v>11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2</c:v>
                </c:pt>
                <c:pt idx="17">
                  <c:v>6</c:v>
                </c:pt>
                <c:pt idx="18">
                  <c:v>6</c:v>
                </c:pt>
                <c:pt idx="19">
                  <c:v>3</c:v>
                </c:pt>
                <c:pt idx="20">
                  <c:v>5</c:v>
                </c:pt>
                <c:pt idx="21">
                  <c:v>1</c:v>
                </c:pt>
                <c:pt idx="22">
                  <c:v>5</c:v>
                </c:pt>
                <c:pt idx="23">
                  <c:v>12</c:v>
                </c:pt>
                <c:pt idx="24">
                  <c:v>4</c:v>
                </c:pt>
                <c:pt idx="25">
                  <c:v>6</c:v>
                </c:pt>
                <c:pt idx="26">
                  <c:v>14</c:v>
                </c:pt>
                <c:pt idx="27">
                  <c:v>12</c:v>
                </c:pt>
                <c:pt idx="28">
                  <c:v>16</c:v>
                </c:pt>
                <c:pt idx="29">
                  <c:v>5</c:v>
                </c:pt>
                <c:pt idx="30">
                  <c:v>13</c:v>
                </c:pt>
                <c:pt idx="31">
                  <c:v>11</c:v>
                </c:pt>
                <c:pt idx="32">
                  <c:v>7</c:v>
                </c:pt>
                <c:pt idx="33">
                  <c:v>9</c:v>
                </c:pt>
                <c:pt idx="34">
                  <c:v>9</c:v>
                </c:pt>
                <c:pt idx="35">
                  <c:v>11</c:v>
                </c:pt>
                <c:pt idx="36">
                  <c:v>9</c:v>
                </c:pt>
                <c:pt idx="37">
                  <c:v>7</c:v>
                </c:pt>
                <c:pt idx="38">
                  <c:v>7</c:v>
                </c:pt>
                <c:pt idx="39">
                  <c:v>10</c:v>
                </c:pt>
                <c:pt idx="40">
                  <c:v>8</c:v>
                </c:pt>
                <c:pt idx="41">
                  <c:v>5</c:v>
                </c:pt>
                <c:pt idx="42">
                  <c:v>8</c:v>
                </c:pt>
                <c:pt idx="43">
                  <c:v>11</c:v>
                </c:pt>
                <c:pt idx="44">
                  <c:v>10</c:v>
                </c:pt>
                <c:pt idx="45">
                  <c:v>12</c:v>
                </c:pt>
                <c:pt idx="46">
                  <c:v>14</c:v>
                </c:pt>
                <c:pt idx="47">
                  <c:v>10</c:v>
                </c:pt>
                <c:pt idx="48">
                  <c:v>23</c:v>
                </c:pt>
                <c:pt idx="49">
                  <c:v>19</c:v>
                </c:pt>
                <c:pt idx="50">
                  <c:v>23</c:v>
                </c:pt>
                <c:pt idx="51">
                  <c:v>25</c:v>
                </c:pt>
                <c:pt idx="52">
                  <c:v>24</c:v>
                </c:pt>
                <c:pt idx="53">
                  <c:v>31</c:v>
                </c:pt>
                <c:pt idx="54">
                  <c:v>33</c:v>
                </c:pt>
                <c:pt idx="55">
                  <c:v>29</c:v>
                </c:pt>
                <c:pt idx="56">
                  <c:v>35</c:v>
                </c:pt>
                <c:pt idx="57">
                  <c:v>29</c:v>
                </c:pt>
                <c:pt idx="58">
                  <c:v>21</c:v>
                </c:pt>
                <c:pt idx="59">
                  <c:v>33</c:v>
                </c:pt>
                <c:pt idx="60">
                  <c:v>39</c:v>
                </c:pt>
                <c:pt idx="61">
                  <c:v>25</c:v>
                </c:pt>
                <c:pt idx="62">
                  <c:v>27</c:v>
                </c:pt>
                <c:pt idx="63">
                  <c:v>38</c:v>
                </c:pt>
                <c:pt idx="64">
                  <c:v>53</c:v>
                </c:pt>
                <c:pt idx="65">
                  <c:v>52</c:v>
                </c:pt>
                <c:pt idx="66">
                  <c:v>68</c:v>
                </c:pt>
                <c:pt idx="67">
                  <c:v>63</c:v>
                </c:pt>
                <c:pt idx="68">
                  <c:v>65</c:v>
                </c:pt>
                <c:pt idx="69">
                  <c:v>50</c:v>
                </c:pt>
                <c:pt idx="70">
                  <c:v>72</c:v>
                </c:pt>
                <c:pt idx="71">
                  <c:v>51</c:v>
                </c:pt>
                <c:pt idx="72">
                  <c:v>51</c:v>
                </c:pt>
                <c:pt idx="73">
                  <c:v>52</c:v>
                </c:pt>
                <c:pt idx="74">
                  <c:v>61</c:v>
                </c:pt>
                <c:pt idx="75">
                  <c:v>57</c:v>
                </c:pt>
                <c:pt idx="76">
                  <c:v>84</c:v>
                </c:pt>
                <c:pt idx="77">
                  <c:v>102</c:v>
                </c:pt>
                <c:pt idx="78">
                  <c:v>102</c:v>
                </c:pt>
                <c:pt idx="79">
                  <c:v>101</c:v>
                </c:pt>
                <c:pt idx="80">
                  <c:v>112</c:v>
                </c:pt>
                <c:pt idx="81">
                  <c:v>119</c:v>
                </c:pt>
                <c:pt idx="82">
                  <c:v>134</c:v>
                </c:pt>
                <c:pt idx="83">
                  <c:v>159</c:v>
                </c:pt>
                <c:pt idx="84">
                  <c:v>130</c:v>
                </c:pt>
                <c:pt idx="85">
                  <c:v>141</c:v>
                </c:pt>
                <c:pt idx="86">
                  <c:v>138</c:v>
                </c:pt>
                <c:pt idx="87">
                  <c:v>162</c:v>
                </c:pt>
                <c:pt idx="88">
                  <c:v>177</c:v>
                </c:pt>
                <c:pt idx="89">
                  <c:v>157</c:v>
                </c:pt>
                <c:pt idx="90">
                  <c:v>249</c:v>
                </c:pt>
                <c:pt idx="91">
                  <c:v>194</c:v>
                </c:pt>
                <c:pt idx="92">
                  <c:v>177</c:v>
                </c:pt>
                <c:pt idx="93">
                  <c:v>244</c:v>
                </c:pt>
                <c:pt idx="94">
                  <c:v>211</c:v>
                </c:pt>
                <c:pt idx="95">
                  <c:v>222</c:v>
                </c:pt>
                <c:pt idx="96">
                  <c:v>211</c:v>
                </c:pt>
                <c:pt idx="97">
                  <c:v>214</c:v>
                </c:pt>
                <c:pt idx="98">
                  <c:v>238</c:v>
                </c:pt>
                <c:pt idx="99">
                  <c:v>284</c:v>
                </c:pt>
                <c:pt idx="100">
                  <c:v>325</c:v>
                </c:pt>
                <c:pt idx="101">
                  <c:v>320</c:v>
                </c:pt>
                <c:pt idx="102">
                  <c:v>359</c:v>
                </c:pt>
                <c:pt idx="103">
                  <c:v>307</c:v>
                </c:pt>
                <c:pt idx="104">
                  <c:v>320</c:v>
                </c:pt>
                <c:pt idx="105">
                  <c:v>368</c:v>
                </c:pt>
                <c:pt idx="106">
                  <c:v>359</c:v>
                </c:pt>
                <c:pt idx="107">
                  <c:v>360</c:v>
                </c:pt>
                <c:pt idx="108">
                  <c:v>307</c:v>
                </c:pt>
                <c:pt idx="109">
                  <c:v>262</c:v>
                </c:pt>
                <c:pt idx="110">
                  <c:v>305</c:v>
                </c:pt>
                <c:pt idx="111">
                  <c:v>275</c:v>
                </c:pt>
                <c:pt idx="112">
                  <c:v>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E01-442C-B647-6FB9C5E4E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220992"/>
        <c:axId val="245221776"/>
      </c:scatterChart>
      <c:valAx>
        <c:axId val="245220992"/>
        <c:scaling>
          <c:orientation val="minMax"/>
          <c:max val="2014"/>
          <c:min val="197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2700000"/>
          <a:lstStyle/>
          <a:p>
            <a:pPr>
              <a:defRPr/>
            </a:pPr>
            <a:endParaRPr lang="de-DE"/>
          </a:p>
        </c:txPr>
        <c:crossAx val="245221776"/>
        <c:crosses val="autoZero"/>
        <c:crossBetween val="midCat"/>
        <c:majorUnit val="2"/>
      </c:valAx>
      <c:valAx>
        <c:axId val="24522177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Number of recorded events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45220992"/>
        <c:crosses val="autoZero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14576650054913118"/>
          <c:y val="9.1980970468921008E-2"/>
          <c:w val="9.7322223388106907E-2"/>
          <c:h val="0.29992173335697941"/>
        </c:manualLayout>
      </c:layout>
      <c:overlay val="0"/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400">
          <a:solidFill>
            <a:schemeClr val="bg1"/>
          </a:solidFill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07793357933589E-2"/>
          <c:y val="0.14725305737197894"/>
          <c:w val="0.86439103183554344"/>
          <c:h val="0.72121036272478911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Flood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Sheet1!$C$2:$C$114</c:f>
              <c:numCache>
                <c:formatCode>General</c:formatCode>
                <c:ptCount val="11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4</c:v>
                </c:pt>
                <c:pt idx="27">
                  <c:v>2</c:v>
                </c:pt>
                <c:pt idx="28">
                  <c:v>2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5</c:v>
                </c:pt>
                <c:pt idx="49">
                  <c:v>2</c:v>
                </c:pt>
                <c:pt idx="50">
                  <c:v>10</c:v>
                </c:pt>
                <c:pt idx="51">
                  <c:v>7</c:v>
                </c:pt>
                <c:pt idx="52">
                  <c:v>4</c:v>
                </c:pt>
                <c:pt idx="53">
                  <c:v>12</c:v>
                </c:pt>
                <c:pt idx="54">
                  <c:v>9</c:v>
                </c:pt>
                <c:pt idx="55">
                  <c:v>3</c:v>
                </c:pt>
                <c:pt idx="56">
                  <c:v>9</c:v>
                </c:pt>
                <c:pt idx="57">
                  <c:v>11</c:v>
                </c:pt>
                <c:pt idx="58">
                  <c:v>3</c:v>
                </c:pt>
                <c:pt idx="59">
                  <c:v>13</c:v>
                </c:pt>
                <c:pt idx="60">
                  <c:v>7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22</c:v>
                </c:pt>
                <c:pt idx="65">
                  <c:v>19</c:v>
                </c:pt>
                <c:pt idx="66">
                  <c:v>23</c:v>
                </c:pt>
                <c:pt idx="67">
                  <c:v>26</c:v>
                </c:pt>
                <c:pt idx="68">
                  <c:v>20</c:v>
                </c:pt>
                <c:pt idx="69">
                  <c:v>14</c:v>
                </c:pt>
                <c:pt idx="70">
                  <c:v>31</c:v>
                </c:pt>
                <c:pt idx="71">
                  <c:v>15</c:v>
                </c:pt>
                <c:pt idx="72">
                  <c:v>15</c:v>
                </c:pt>
                <c:pt idx="73">
                  <c:v>20</c:v>
                </c:pt>
                <c:pt idx="74">
                  <c:v>19</c:v>
                </c:pt>
                <c:pt idx="75">
                  <c:v>17</c:v>
                </c:pt>
                <c:pt idx="76">
                  <c:v>17</c:v>
                </c:pt>
                <c:pt idx="77">
                  <c:v>48</c:v>
                </c:pt>
                <c:pt idx="78">
                  <c:v>47</c:v>
                </c:pt>
                <c:pt idx="79">
                  <c:v>34</c:v>
                </c:pt>
                <c:pt idx="80">
                  <c:v>39</c:v>
                </c:pt>
                <c:pt idx="81">
                  <c:v>43</c:v>
                </c:pt>
                <c:pt idx="82">
                  <c:v>48</c:v>
                </c:pt>
                <c:pt idx="83">
                  <c:v>49</c:v>
                </c:pt>
                <c:pt idx="84">
                  <c:v>47</c:v>
                </c:pt>
                <c:pt idx="85">
                  <c:v>58</c:v>
                </c:pt>
                <c:pt idx="86">
                  <c:v>50</c:v>
                </c:pt>
                <c:pt idx="87">
                  <c:v>68</c:v>
                </c:pt>
                <c:pt idx="88">
                  <c:v>76</c:v>
                </c:pt>
                <c:pt idx="89">
                  <c:v>46</c:v>
                </c:pt>
                <c:pt idx="90">
                  <c:v>60</c:v>
                </c:pt>
                <c:pt idx="91">
                  <c:v>77</c:v>
                </c:pt>
                <c:pt idx="92">
                  <c:v>59</c:v>
                </c:pt>
                <c:pt idx="93">
                  <c:v>84</c:v>
                </c:pt>
                <c:pt idx="94">
                  <c:v>88</c:v>
                </c:pt>
                <c:pt idx="95">
                  <c:v>94</c:v>
                </c:pt>
                <c:pt idx="96">
                  <c:v>92</c:v>
                </c:pt>
                <c:pt idx="97">
                  <c:v>95</c:v>
                </c:pt>
                <c:pt idx="98">
                  <c:v>94</c:v>
                </c:pt>
                <c:pt idx="99">
                  <c:v>122</c:v>
                </c:pt>
                <c:pt idx="100">
                  <c:v>158</c:v>
                </c:pt>
                <c:pt idx="101">
                  <c:v>157</c:v>
                </c:pt>
                <c:pt idx="102">
                  <c:v>172</c:v>
                </c:pt>
                <c:pt idx="103">
                  <c:v>159</c:v>
                </c:pt>
                <c:pt idx="104">
                  <c:v>129</c:v>
                </c:pt>
                <c:pt idx="105">
                  <c:v>193</c:v>
                </c:pt>
                <c:pt idx="106">
                  <c:v>226</c:v>
                </c:pt>
                <c:pt idx="107">
                  <c:v>218</c:v>
                </c:pt>
                <c:pt idx="108">
                  <c:v>166</c:v>
                </c:pt>
                <c:pt idx="109">
                  <c:v>151</c:v>
                </c:pt>
                <c:pt idx="110">
                  <c:v>183</c:v>
                </c:pt>
                <c:pt idx="111">
                  <c:v>155</c:v>
                </c:pt>
                <c:pt idx="112">
                  <c:v>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5D-4DBA-89A9-BF69FB698164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Storm</c:v>
                </c:pt>
              </c:strCache>
            </c:strRef>
          </c:tx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Sheet1!$F$2:$F$114</c:f>
              <c:numCache>
                <c:formatCode>General</c:formatCode>
                <c:ptCount val="113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6</c:v>
                </c:pt>
                <c:pt idx="24">
                  <c:v>2</c:v>
                </c:pt>
                <c:pt idx="25">
                  <c:v>3</c:v>
                </c:pt>
                <c:pt idx="26">
                  <c:v>7</c:v>
                </c:pt>
                <c:pt idx="27">
                  <c:v>4</c:v>
                </c:pt>
                <c:pt idx="28">
                  <c:v>7</c:v>
                </c:pt>
                <c:pt idx="29">
                  <c:v>2</c:v>
                </c:pt>
                <c:pt idx="30">
                  <c:v>4</c:v>
                </c:pt>
                <c:pt idx="31">
                  <c:v>4</c:v>
                </c:pt>
                <c:pt idx="32">
                  <c:v>5</c:v>
                </c:pt>
                <c:pt idx="33">
                  <c:v>3</c:v>
                </c:pt>
                <c:pt idx="34">
                  <c:v>4</c:v>
                </c:pt>
                <c:pt idx="35">
                  <c:v>7</c:v>
                </c:pt>
                <c:pt idx="36">
                  <c:v>5</c:v>
                </c:pt>
                <c:pt idx="37">
                  <c:v>3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2</c:v>
                </c:pt>
                <c:pt idx="42">
                  <c:v>3</c:v>
                </c:pt>
                <c:pt idx="43">
                  <c:v>3</c:v>
                </c:pt>
                <c:pt idx="44">
                  <c:v>5</c:v>
                </c:pt>
                <c:pt idx="45">
                  <c:v>7</c:v>
                </c:pt>
                <c:pt idx="46">
                  <c:v>5</c:v>
                </c:pt>
                <c:pt idx="47">
                  <c:v>7</c:v>
                </c:pt>
                <c:pt idx="48">
                  <c:v>10</c:v>
                </c:pt>
                <c:pt idx="49">
                  <c:v>8</c:v>
                </c:pt>
                <c:pt idx="50">
                  <c:v>7</c:v>
                </c:pt>
                <c:pt idx="51">
                  <c:v>11</c:v>
                </c:pt>
                <c:pt idx="52">
                  <c:v>10</c:v>
                </c:pt>
                <c:pt idx="53">
                  <c:v>11</c:v>
                </c:pt>
                <c:pt idx="54">
                  <c:v>10</c:v>
                </c:pt>
                <c:pt idx="55">
                  <c:v>19</c:v>
                </c:pt>
                <c:pt idx="56">
                  <c:v>14</c:v>
                </c:pt>
                <c:pt idx="57">
                  <c:v>9</c:v>
                </c:pt>
                <c:pt idx="58">
                  <c:v>13</c:v>
                </c:pt>
                <c:pt idx="59">
                  <c:v>16</c:v>
                </c:pt>
                <c:pt idx="60">
                  <c:v>20</c:v>
                </c:pt>
                <c:pt idx="61">
                  <c:v>14</c:v>
                </c:pt>
                <c:pt idx="62">
                  <c:v>13</c:v>
                </c:pt>
                <c:pt idx="63">
                  <c:v>21</c:v>
                </c:pt>
                <c:pt idx="64">
                  <c:v>22</c:v>
                </c:pt>
                <c:pt idx="65">
                  <c:v>19</c:v>
                </c:pt>
                <c:pt idx="66">
                  <c:v>28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24</c:v>
                </c:pt>
                <c:pt idx="71">
                  <c:v>22</c:v>
                </c:pt>
                <c:pt idx="72">
                  <c:v>26</c:v>
                </c:pt>
                <c:pt idx="73">
                  <c:v>22</c:v>
                </c:pt>
                <c:pt idx="74">
                  <c:v>28</c:v>
                </c:pt>
                <c:pt idx="75">
                  <c:v>28</c:v>
                </c:pt>
                <c:pt idx="76">
                  <c:v>36</c:v>
                </c:pt>
                <c:pt idx="77">
                  <c:v>32</c:v>
                </c:pt>
                <c:pt idx="78">
                  <c:v>42</c:v>
                </c:pt>
                <c:pt idx="79">
                  <c:v>31</c:v>
                </c:pt>
                <c:pt idx="80">
                  <c:v>43</c:v>
                </c:pt>
                <c:pt idx="81">
                  <c:v>50</c:v>
                </c:pt>
                <c:pt idx="82">
                  <c:v>52</c:v>
                </c:pt>
                <c:pt idx="83">
                  <c:v>59</c:v>
                </c:pt>
                <c:pt idx="84">
                  <c:v>57</c:v>
                </c:pt>
                <c:pt idx="85">
                  <c:v>51</c:v>
                </c:pt>
                <c:pt idx="86">
                  <c:v>56</c:v>
                </c:pt>
                <c:pt idx="87">
                  <c:v>58</c:v>
                </c:pt>
                <c:pt idx="88">
                  <c:v>60</c:v>
                </c:pt>
                <c:pt idx="89">
                  <c:v>73</c:v>
                </c:pt>
                <c:pt idx="90">
                  <c:v>137</c:v>
                </c:pt>
                <c:pt idx="91">
                  <c:v>66</c:v>
                </c:pt>
                <c:pt idx="92">
                  <c:v>76</c:v>
                </c:pt>
                <c:pt idx="93">
                  <c:v>108</c:v>
                </c:pt>
                <c:pt idx="94">
                  <c:v>81</c:v>
                </c:pt>
                <c:pt idx="95">
                  <c:v>81</c:v>
                </c:pt>
                <c:pt idx="96">
                  <c:v>77</c:v>
                </c:pt>
                <c:pt idx="97">
                  <c:v>79</c:v>
                </c:pt>
                <c:pt idx="98">
                  <c:v>88</c:v>
                </c:pt>
                <c:pt idx="99">
                  <c:v>106</c:v>
                </c:pt>
                <c:pt idx="100">
                  <c:v>102</c:v>
                </c:pt>
                <c:pt idx="101">
                  <c:v>108</c:v>
                </c:pt>
                <c:pt idx="102">
                  <c:v>123</c:v>
                </c:pt>
                <c:pt idx="103">
                  <c:v>85</c:v>
                </c:pt>
                <c:pt idx="104">
                  <c:v>128</c:v>
                </c:pt>
                <c:pt idx="105">
                  <c:v>130</c:v>
                </c:pt>
                <c:pt idx="106">
                  <c:v>76</c:v>
                </c:pt>
                <c:pt idx="107">
                  <c:v>105</c:v>
                </c:pt>
                <c:pt idx="108">
                  <c:v>111</c:v>
                </c:pt>
                <c:pt idx="109">
                  <c:v>87</c:v>
                </c:pt>
                <c:pt idx="110">
                  <c:v>91</c:v>
                </c:pt>
                <c:pt idx="111">
                  <c:v>84</c:v>
                </c:pt>
                <c:pt idx="112">
                  <c:v>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5D-4DBA-89A9-BF69FB698164}"/>
            </c:ext>
          </c:extLst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Sheet1!$H$2:$H$114</c:f>
              <c:numCache>
                <c:formatCode>General</c:formatCode>
                <c:ptCount val="113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7</c:v>
                </c:pt>
                <c:pt idx="4">
                  <c:v>2</c:v>
                </c:pt>
                <c:pt idx="5">
                  <c:v>4</c:v>
                </c:pt>
                <c:pt idx="6">
                  <c:v>16</c:v>
                </c:pt>
                <c:pt idx="7">
                  <c:v>5</c:v>
                </c:pt>
                <c:pt idx="8">
                  <c:v>4</c:v>
                </c:pt>
                <c:pt idx="9">
                  <c:v>11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2</c:v>
                </c:pt>
                <c:pt idx="17">
                  <c:v>6</c:v>
                </c:pt>
                <c:pt idx="18">
                  <c:v>6</c:v>
                </c:pt>
                <c:pt idx="19">
                  <c:v>3</c:v>
                </c:pt>
                <c:pt idx="20">
                  <c:v>5</c:v>
                </c:pt>
                <c:pt idx="21">
                  <c:v>1</c:v>
                </c:pt>
                <c:pt idx="22">
                  <c:v>5</c:v>
                </c:pt>
                <c:pt idx="23">
                  <c:v>12</c:v>
                </c:pt>
                <c:pt idx="24">
                  <c:v>4</c:v>
                </c:pt>
                <c:pt idx="25">
                  <c:v>6</c:v>
                </c:pt>
                <c:pt idx="26">
                  <c:v>14</c:v>
                </c:pt>
                <c:pt idx="27">
                  <c:v>12</c:v>
                </c:pt>
                <c:pt idx="28">
                  <c:v>16</c:v>
                </c:pt>
                <c:pt idx="29">
                  <c:v>5</c:v>
                </c:pt>
                <c:pt idx="30">
                  <c:v>13</c:v>
                </c:pt>
                <c:pt idx="31">
                  <c:v>11</c:v>
                </c:pt>
                <c:pt idx="32">
                  <c:v>7</c:v>
                </c:pt>
                <c:pt idx="33">
                  <c:v>9</c:v>
                </c:pt>
                <c:pt idx="34">
                  <c:v>9</c:v>
                </c:pt>
                <c:pt idx="35">
                  <c:v>11</c:v>
                </c:pt>
                <c:pt idx="36">
                  <c:v>9</c:v>
                </c:pt>
                <c:pt idx="37">
                  <c:v>7</c:v>
                </c:pt>
                <c:pt idx="38">
                  <c:v>7</c:v>
                </c:pt>
                <c:pt idx="39">
                  <c:v>10</c:v>
                </c:pt>
                <c:pt idx="40">
                  <c:v>8</c:v>
                </c:pt>
                <c:pt idx="41">
                  <c:v>5</c:v>
                </c:pt>
                <c:pt idx="42">
                  <c:v>8</c:v>
                </c:pt>
                <c:pt idx="43">
                  <c:v>11</c:v>
                </c:pt>
                <c:pt idx="44">
                  <c:v>10</c:v>
                </c:pt>
                <c:pt idx="45">
                  <c:v>12</c:v>
                </c:pt>
                <c:pt idx="46">
                  <c:v>14</c:v>
                </c:pt>
                <c:pt idx="47">
                  <c:v>10</c:v>
                </c:pt>
                <c:pt idx="48">
                  <c:v>23</c:v>
                </c:pt>
                <c:pt idx="49">
                  <c:v>19</c:v>
                </c:pt>
                <c:pt idx="50">
                  <c:v>23</c:v>
                </c:pt>
                <c:pt idx="51">
                  <c:v>25</c:v>
                </c:pt>
                <c:pt idx="52">
                  <c:v>24</c:v>
                </c:pt>
                <c:pt idx="53">
                  <c:v>31</c:v>
                </c:pt>
                <c:pt idx="54">
                  <c:v>33</c:v>
                </c:pt>
                <c:pt idx="55">
                  <c:v>29</c:v>
                </c:pt>
                <c:pt idx="56">
                  <c:v>35</c:v>
                </c:pt>
                <c:pt idx="57">
                  <c:v>29</c:v>
                </c:pt>
                <c:pt idx="58">
                  <c:v>21</c:v>
                </c:pt>
                <c:pt idx="59">
                  <c:v>33</c:v>
                </c:pt>
                <c:pt idx="60">
                  <c:v>39</c:v>
                </c:pt>
                <c:pt idx="61">
                  <c:v>25</c:v>
                </c:pt>
                <c:pt idx="62">
                  <c:v>27</c:v>
                </c:pt>
                <c:pt idx="63">
                  <c:v>38</c:v>
                </c:pt>
                <c:pt idx="64">
                  <c:v>53</c:v>
                </c:pt>
                <c:pt idx="65">
                  <c:v>52</c:v>
                </c:pt>
                <c:pt idx="66">
                  <c:v>68</c:v>
                </c:pt>
                <c:pt idx="67">
                  <c:v>63</c:v>
                </c:pt>
                <c:pt idx="68">
                  <c:v>65</c:v>
                </c:pt>
                <c:pt idx="69">
                  <c:v>50</c:v>
                </c:pt>
                <c:pt idx="70">
                  <c:v>72</c:v>
                </c:pt>
                <c:pt idx="71">
                  <c:v>51</c:v>
                </c:pt>
                <c:pt idx="72">
                  <c:v>51</c:v>
                </c:pt>
                <c:pt idx="73">
                  <c:v>52</c:v>
                </c:pt>
                <c:pt idx="74">
                  <c:v>61</c:v>
                </c:pt>
                <c:pt idx="75">
                  <c:v>57</c:v>
                </c:pt>
                <c:pt idx="76">
                  <c:v>84</c:v>
                </c:pt>
                <c:pt idx="77">
                  <c:v>102</c:v>
                </c:pt>
                <c:pt idx="78">
                  <c:v>102</c:v>
                </c:pt>
                <c:pt idx="79">
                  <c:v>101</c:v>
                </c:pt>
                <c:pt idx="80">
                  <c:v>112</c:v>
                </c:pt>
                <c:pt idx="81">
                  <c:v>119</c:v>
                </c:pt>
                <c:pt idx="82">
                  <c:v>134</c:v>
                </c:pt>
                <c:pt idx="83">
                  <c:v>159</c:v>
                </c:pt>
                <c:pt idx="84">
                  <c:v>130</c:v>
                </c:pt>
                <c:pt idx="85">
                  <c:v>141</c:v>
                </c:pt>
                <c:pt idx="86">
                  <c:v>138</c:v>
                </c:pt>
                <c:pt idx="87">
                  <c:v>162</c:v>
                </c:pt>
                <c:pt idx="88">
                  <c:v>177</c:v>
                </c:pt>
                <c:pt idx="89">
                  <c:v>157</c:v>
                </c:pt>
                <c:pt idx="90">
                  <c:v>249</c:v>
                </c:pt>
                <c:pt idx="91">
                  <c:v>194</c:v>
                </c:pt>
                <c:pt idx="92">
                  <c:v>177</c:v>
                </c:pt>
                <c:pt idx="93">
                  <c:v>244</c:v>
                </c:pt>
                <c:pt idx="94">
                  <c:v>211</c:v>
                </c:pt>
                <c:pt idx="95">
                  <c:v>222</c:v>
                </c:pt>
                <c:pt idx="96">
                  <c:v>211</c:v>
                </c:pt>
                <c:pt idx="97">
                  <c:v>214</c:v>
                </c:pt>
                <c:pt idx="98">
                  <c:v>238</c:v>
                </c:pt>
                <c:pt idx="99">
                  <c:v>284</c:v>
                </c:pt>
                <c:pt idx="100">
                  <c:v>325</c:v>
                </c:pt>
                <c:pt idx="101">
                  <c:v>320</c:v>
                </c:pt>
                <c:pt idx="102">
                  <c:v>359</c:v>
                </c:pt>
                <c:pt idx="103">
                  <c:v>307</c:v>
                </c:pt>
                <c:pt idx="104">
                  <c:v>320</c:v>
                </c:pt>
                <c:pt idx="105">
                  <c:v>368</c:v>
                </c:pt>
                <c:pt idx="106">
                  <c:v>359</c:v>
                </c:pt>
                <c:pt idx="107">
                  <c:v>360</c:v>
                </c:pt>
                <c:pt idx="108">
                  <c:v>307</c:v>
                </c:pt>
                <c:pt idx="109">
                  <c:v>262</c:v>
                </c:pt>
                <c:pt idx="110">
                  <c:v>305</c:v>
                </c:pt>
                <c:pt idx="111">
                  <c:v>275</c:v>
                </c:pt>
                <c:pt idx="112">
                  <c:v>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F5D-4DBA-89A9-BF69FB698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219816"/>
        <c:axId val="284004264"/>
      </c:scatterChart>
      <c:valAx>
        <c:axId val="245219816"/>
        <c:scaling>
          <c:orientation val="minMax"/>
          <c:max val="2013"/>
          <c:min val="19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84004264"/>
        <c:crosses val="autoZero"/>
        <c:crossBetween val="midCat"/>
        <c:majorUnit val="10"/>
      </c:valAx>
      <c:valAx>
        <c:axId val="28400426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Number of recorded events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452198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877313653136533"/>
          <c:y val="0.48637412346020231"/>
          <c:w val="0.10097771217712179"/>
          <c:h val="0.158868635048316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34653159740873E-2"/>
          <c:y val="2.4387742306511521E-2"/>
          <c:w val="0.87278111176183359"/>
          <c:h val="0.811058649416370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Earthquake (seismic activity)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Sheet1!$B$2:$B$114</c:f>
              <c:numCache>
                <c:formatCode>General</c:formatCode>
                <c:ptCount val="113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10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2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1</c:v>
                </c:pt>
                <c:pt idx="17">
                  <c:v>3</c:v>
                </c:pt>
                <c:pt idx="18">
                  <c:v>5</c:v>
                </c:pt>
                <c:pt idx="19">
                  <c:v>0</c:v>
                </c:pt>
                <c:pt idx="20">
                  <c:v>3</c:v>
                </c:pt>
                <c:pt idx="21">
                  <c:v>1</c:v>
                </c:pt>
                <c:pt idx="22">
                  <c:v>2</c:v>
                </c:pt>
                <c:pt idx="23">
                  <c:v>5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6</c:v>
                </c:pt>
                <c:pt idx="28">
                  <c:v>7</c:v>
                </c:pt>
                <c:pt idx="29">
                  <c:v>2</c:v>
                </c:pt>
                <c:pt idx="30">
                  <c:v>7</c:v>
                </c:pt>
                <c:pt idx="31">
                  <c:v>4</c:v>
                </c:pt>
                <c:pt idx="32">
                  <c:v>2</c:v>
                </c:pt>
                <c:pt idx="33">
                  <c:v>4</c:v>
                </c:pt>
                <c:pt idx="34">
                  <c:v>4</c:v>
                </c:pt>
                <c:pt idx="35">
                  <c:v>3</c:v>
                </c:pt>
                <c:pt idx="36">
                  <c:v>2</c:v>
                </c:pt>
                <c:pt idx="37">
                  <c:v>0</c:v>
                </c:pt>
                <c:pt idx="38">
                  <c:v>2</c:v>
                </c:pt>
                <c:pt idx="39">
                  <c:v>6</c:v>
                </c:pt>
                <c:pt idx="40">
                  <c:v>4</c:v>
                </c:pt>
                <c:pt idx="41">
                  <c:v>2</c:v>
                </c:pt>
                <c:pt idx="42">
                  <c:v>5</c:v>
                </c:pt>
                <c:pt idx="43">
                  <c:v>5</c:v>
                </c:pt>
                <c:pt idx="44">
                  <c:v>4</c:v>
                </c:pt>
                <c:pt idx="45">
                  <c:v>4</c:v>
                </c:pt>
                <c:pt idx="46">
                  <c:v>8</c:v>
                </c:pt>
                <c:pt idx="47">
                  <c:v>2</c:v>
                </c:pt>
                <c:pt idx="48">
                  <c:v>5</c:v>
                </c:pt>
                <c:pt idx="49">
                  <c:v>6</c:v>
                </c:pt>
                <c:pt idx="50">
                  <c:v>4</c:v>
                </c:pt>
                <c:pt idx="51">
                  <c:v>3</c:v>
                </c:pt>
                <c:pt idx="52">
                  <c:v>8</c:v>
                </c:pt>
                <c:pt idx="53">
                  <c:v>7</c:v>
                </c:pt>
                <c:pt idx="54">
                  <c:v>5</c:v>
                </c:pt>
                <c:pt idx="55">
                  <c:v>4</c:v>
                </c:pt>
                <c:pt idx="56">
                  <c:v>5</c:v>
                </c:pt>
                <c:pt idx="57">
                  <c:v>8</c:v>
                </c:pt>
                <c:pt idx="58">
                  <c:v>4</c:v>
                </c:pt>
                <c:pt idx="59">
                  <c:v>3</c:v>
                </c:pt>
                <c:pt idx="60">
                  <c:v>9</c:v>
                </c:pt>
                <c:pt idx="61">
                  <c:v>2</c:v>
                </c:pt>
                <c:pt idx="62">
                  <c:v>3</c:v>
                </c:pt>
                <c:pt idx="63">
                  <c:v>3</c:v>
                </c:pt>
                <c:pt idx="64">
                  <c:v>7</c:v>
                </c:pt>
                <c:pt idx="65">
                  <c:v>7</c:v>
                </c:pt>
                <c:pt idx="66">
                  <c:v>11</c:v>
                </c:pt>
                <c:pt idx="67">
                  <c:v>10</c:v>
                </c:pt>
                <c:pt idx="68">
                  <c:v>14</c:v>
                </c:pt>
                <c:pt idx="69">
                  <c:v>8</c:v>
                </c:pt>
                <c:pt idx="70">
                  <c:v>11</c:v>
                </c:pt>
                <c:pt idx="71">
                  <c:v>5</c:v>
                </c:pt>
                <c:pt idx="72">
                  <c:v>5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20</c:v>
                </c:pt>
                <c:pt idx="77">
                  <c:v>14</c:v>
                </c:pt>
                <c:pt idx="78">
                  <c:v>9</c:v>
                </c:pt>
                <c:pt idx="79">
                  <c:v>25</c:v>
                </c:pt>
                <c:pt idx="80">
                  <c:v>24</c:v>
                </c:pt>
                <c:pt idx="81">
                  <c:v>17</c:v>
                </c:pt>
                <c:pt idx="82">
                  <c:v>18</c:v>
                </c:pt>
                <c:pt idx="83">
                  <c:v>25</c:v>
                </c:pt>
                <c:pt idx="84">
                  <c:v>13</c:v>
                </c:pt>
                <c:pt idx="85">
                  <c:v>22</c:v>
                </c:pt>
                <c:pt idx="86">
                  <c:v>21</c:v>
                </c:pt>
                <c:pt idx="87">
                  <c:v>19</c:v>
                </c:pt>
                <c:pt idx="88">
                  <c:v>18</c:v>
                </c:pt>
                <c:pt idx="89">
                  <c:v>19</c:v>
                </c:pt>
                <c:pt idx="90">
                  <c:v>43</c:v>
                </c:pt>
                <c:pt idx="91">
                  <c:v>29</c:v>
                </c:pt>
                <c:pt idx="92">
                  <c:v>25</c:v>
                </c:pt>
                <c:pt idx="93">
                  <c:v>20</c:v>
                </c:pt>
                <c:pt idx="94">
                  <c:v>25</c:v>
                </c:pt>
                <c:pt idx="95">
                  <c:v>26</c:v>
                </c:pt>
                <c:pt idx="96">
                  <c:v>13</c:v>
                </c:pt>
                <c:pt idx="97">
                  <c:v>23</c:v>
                </c:pt>
                <c:pt idx="98">
                  <c:v>30</c:v>
                </c:pt>
                <c:pt idx="99">
                  <c:v>33</c:v>
                </c:pt>
                <c:pt idx="100">
                  <c:v>31</c:v>
                </c:pt>
                <c:pt idx="101">
                  <c:v>25</c:v>
                </c:pt>
                <c:pt idx="102">
                  <c:v>36</c:v>
                </c:pt>
                <c:pt idx="103">
                  <c:v>40</c:v>
                </c:pt>
                <c:pt idx="104">
                  <c:v>42</c:v>
                </c:pt>
                <c:pt idx="105">
                  <c:v>25</c:v>
                </c:pt>
                <c:pt idx="106">
                  <c:v>24</c:v>
                </c:pt>
                <c:pt idx="107">
                  <c:v>21</c:v>
                </c:pt>
                <c:pt idx="108">
                  <c:v>23</c:v>
                </c:pt>
                <c:pt idx="109">
                  <c:v>22</c:v>
                </c:pt>
                <c:pt idx="110">
                  <c:v>25</c:v>
                </c:pt>
                <c:pt idx="111">
                  <c:v>30</c:v>
                </c:pt>
                <c:pt idx="11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E2D-40C9-8B8D-B8B1606A3DB6}"/>
            </c:ext>
          </c:extLst>
        </c:ser>
        <c:ser>
          <c:idx val="5"/>
          <c:order val="1"/>
          <c:tx>
            <c:strRef>
              <c:f>Sheet1!$G$1</c:f>
              <c:strCache>
                <c:ptCount val="1"/>
                <c:pt idx="0">
                  <c:v>Volcano</c:v>
                </c:pt>
              </c:strCache>
            </c:strRef>
          </c:tx>
          <c:marker>
            <c:symbol val="none"/>
          </c:marker>
          <c:xVal>
            <c:numRef>
              <c:f>Sheet1!$A$2:$A$114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Sheet1!$G$2:$G$114</c:f>
              <c:numCache>
                <c:formatCode>General</c:formatCode>
                <c:ptCount val="113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3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2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3</c:v>
                </c:pt>
                <c:pt idx="64">
                  <c:v>1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2</c:v>
                </c:pt>
                <c:pt idx="69">
                  <c:v>2</c:v>
                </c:pt>
                <c:pt idx="70">
                  <c:v>0</c:v>
                </c:pt>
                <c:pt idx="71">
                  <c:v>3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3</c:v>
                </c:pt>
                <c:pt idx="76">
                  <c:v>5</c:v>
                </c:pt>
                <c:pt idx="77">
                  <c:v>5</c:v>
                </c:pt>
                <c:pt idx="78">
                  <c:v>2</c:v>
                </c:pt>
                <c:pt idx="79">
                  <c:v>4</c:v>
                </c:pt>
                <c:pt idx="80">
                  <c:v>2</c:v>
                </c:pt>
                <c:pt idx="81">
                  <c:v>1</c:v>
                </c:pt>
                <c:pt idx="82">
                  <c:v>3</c:v>
                </c:pt>
                <c:pt idx="83">
                  <c:v>7</c:v>
                </c:pt>
                <c:pt idx="84">
                  <c:v>7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5</c:v>
                </c:pt>
                <c:pt idx="89">
                  <c:v>1</c:v>
                </c:pt>
                <c:pt idx="90">
                  <c:v>2</c:v>
                </c:pt>
                <c:pt idx="91">
                  <c:v>10</c:v>
                </c:pt>
                <c:pt idx="92">
                  <c:v>5</c:v>
                </c:pt>
                <c:pt idx="93">
                  <c:v>6</c:v>
                </c:pt>
                <c:pt idx="94">
                  <c:v>6</c:v>
                </c:pt>
                <c:pt idx="95">
                  <c:v>5</c:v>
                </c:pt>
                <c:pt idx="96">
                  <c:v>5</c:v>
                </c:pt>
                <c:pt idx="97">
                  <c:v>4</c:v>
                </c:pt>
                <c:pt idx="98">
                  <c:v>4</c:v>
                </c:pt>
                <c:pt idx="99">
                  <c:v>5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2</c:v>
                </c:pt>
                <c:pt idx="104">
                  <c:v>5</c:v>
                </c:pt>
                <c:pt idx="105">
                  <c:v>8</c:v>
                </c:pt>
                <c:pt idx="106">
                  <c:v>12</c:v>
                </c:pt>
                <c:pt idx="107">
                  <c:v>6</c:v>
                </c:pt>
                <c:pt idx="108">
                  <c:v>7</c:v>
                </c:pt>
                <c:pt idx="109">
                  <c:v>2</c:v>
                </c:pt>
                <c:pt idx="110">
                  <c:v>6</c:v>
                </c:pt>
                <c:pt idx="111">
                  <c:v>6</c:v>
                </c:pt>
                <c:pt idx="11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E2D-40C9-8B8D-B8B1606A3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003872"/>
        <c:axId val="284006224"/>
      </c:scatterChart>
      <c:valAx>
        <c:axId val="284003872"/>
        <c:scaling>
          <c:orientation val="minMax"/>
          <c:max val="2015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2700000"/>
          <a:lstStyle/>
          <a:p>
            <a:pPr>
              <a:defRPr/>
            </a:pPr>
            <a:endParaRPr lang="de-DE"/>
          </a:p>
        </c:txPr>
        <c:crossAx val="284006224"/>
        <c:crosses val="autoZero"/>
        <c:crossBetween val="midCat"/>
        <c:majorUnit val="5"/>
      </c:valAx>
      <c:valAx>
        <c:axId val="284006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Number of</a:t>
                </a:r>
                <a:r>
                  <a:rPr lang="en-GB" baseline="0" dirty="0"/>
                  <a:t> events</a:t>
                </a:r>
                <a:endParaRPr lang="en-GB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84003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98770403743954"/>
          <c:y val="0.22154211920845965"/>
          <c:w val="0.43786648228490871"/>
          <c:h val="0.224364547776478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33333333333338E-2"/>
          <c:y val="5.1400554097404488E-2"/>
          <c:w val="0.82661354581673308"/>
          <c:h val="0.8023042785503574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triangle"/>
            <c:size val="3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Sheet3!$A$1:$A$1722</c:f>
              <c:numCache>
                <c:formatCode>m/d/yyyy</c:formatCode>
                <c:ptCount val="1722"/>
                <c:pt idx="0">
                  <c:v>41264</c:v>
                </c:pt>
                <c:pt idx="1">
                  <c:v>41253</c:v>
                </c:pt>
                <c:pt idx="2">
                  <c:v>41250</c:v>
                </c:pt>
                <c:pt idx="3">
                  <c:v>41229</c:v>
                </c:pt>
                <c:pt idx="4">
                  <c:v>41224</c:v>
                </c:pt>
                <c:pt idx="5">
                  <c:v>41224</c:v>
                </c:pt>
                <c:pt idx="6">
                  <c:v>41220</c:v>
                </c:pt>
                <c:pt idx="7">
                  <c:v>41210</c:v>
                </c:pt>
                <c:pt idx="8">
                  <c:v>41206</c:v>
                </c:pt>
                <c:pt idx="9">
                  <c:v>41194</c:v>
                </c:pt>
                <c:pt idx="10">
                  <c:v>41191</c:v>
                </c:pt>
                <c:pt idx="11">
                  <c:v>41182</c:v>
                </c:pt>
                <c:pt idx="12">
                  <c:v>41157</c:v>
                </c:pt>
                <c:pt idx="13">
                  <c:v>41152</c:v>
                </c:pt>
                <c:pt idx="14">
                  <c:v>41151</c:v>
                </c:pt>
                <c:pt idx="15">
                  <c:v>41148</c:v>
                </c:pt>
                <c:pt idx="16">
                  <c:v>41147</c:v>
                </c:pt>
                <c:pt idx="17">
                  <c:v>41135</c:v>
                </c:pt>
                <c:pt idx="18">
                  <c:v>41118</c:v>
                </c:pt>
                <c:pt idx="19">
                  <c:v>41116</c:v>
                </c:pt>
                <c:pt idx="20">
                  <c:v>41057</c:v>
                </c:pt>
                <c:pt idx="21">
                  <c:v>41027</c:v>
                </c:pt>
                <c:pt idx="22">
                  <c:v>41020</c:v>
                </c:pt>
                <c:pt idx="23">
                  <c:v>41016</c:v>
                </c:pt>
                <c:pt idx="24">
                  <c:v>41016</c:v>
                </c:pt>
                <c:pt idx="25">
                  <c:v>41011</c:v>
                </c:pt>
                <c:pt idx="26">
                  <c:v>41010</c:v>
                </c:pt>
                <c:pt idx="27">
                  <c:v>41010</c:v>
                </c:pt>
                <c:pt idx="28">
                  <c:v>41010</c:v>
                </c:pt>
                <c:pt idx="29">
                  <c:v>40993</c:v>
                </c:pt>
                <c:pt idx="30">
                  <c:v>40989</c:v>
                </c:pt>
                <c:pt idx="31">
                  <c:v>40988</c:v>
                </c:pt>
                <c:pt idx="32">
                  <c:v>40982</c:v>
                </c:pt>
                <c:pt idx="33">
                  <c:v>40977</c:v>
                </c:pt>
                <c:pt idx="34">
                  <c:v>40971</c:v>
                </c:pt>
                <c:pt idx="35">
                  <c:v>40965</c:v>
                </c:pt>
                <c:pt idx="36">
                  <c:v>40945</c:v>
                </c:pt>
                <c:pt idx="37">
                  <c:v>40941</c:v>
                </c:pt>
                <c:pt idx="38">
                  <c:v>40923</c:v>
                </c:pt>
                <c:pt idx="39">
                  <c:v>40918</c:v>
                </c:pt>
                <c:pt idx="40">
                  <c:v>40909</c:v>
                </c:pt>
                <c:pt idx="41">
                  <c:v>40904</c:v>
                </c:pt>
                <c:pt idx="42">
                  <c:v>40891</c:v>
                </c:pt>
                <c:pt idx="43">
                  <c:v>40888</c:v>
                </c:pt>
                <c:pt idx="44">
                  <c:v>40869</c:v>
                </c:pt>
                <c:pt idx="45">
                  <c:v>40855</c:v>
                </c:pt>
                <c:pt idx="46">
                  <c:v>40844</c:v>
                </c:pt>
                <c:pt idx="47">
                  <c:v>40839</c:v>
                </c:pt>
                <c:pt idx="48">
                  <c:v>40837</c:v>
                </c:pt>
                <c:pt idx="49">
                  <c:v>40830</c:v>
                </c:pt>
                <c:pt idx="50">
                  <c:v>40804</c:v>
                </c:pt>
                <c:pt idx="51">
                  <c:v>40802</c:v>
                </c:pt>
                <c:pt idx="52">
                  <c:v>40801</c:v>
                </c:pt>
                <c:pt idx="53">
                  <c:v>40791</c:v>
                </c:pt>
                <c:pt idx="54">
                  <c:v>40789</c:v>
                </c:pt>
                <c:pt idx="55">
                  <c:v>40788</c:v>
                </c:pt>
                <c:pt idx="56">
                  <c:v>40788</c:v>
                </c:pt>
                <c:pt idx="57">
                  <c:v>40785</c:v>
                </c:pt>
                <c:pt idx="58">
                  <c:v>40779</c:v>
                </c:pt>
                <c:pt idx="59">
                  <c:v>40775</c:v>
                </c:pt>
                <c:pt idx="60">
                  <c:v>40775</c:v>
                </c:pt>
                <c:pt idx="61">
                  <c:v>40775</c:v>
                </c:pt>
                <c:pt idx="62">
                  <c:v>40755</c:v>
                </c:pt>
                <c:pt idx="63">
                  <c:v>40753</c:v>
                </c:pt>
                <c:pt idx="64">
                  <c:v>40734</c:v>
                </c:pt>
                <c:pt idx="65">
                  <c:v>40730</c:v>
                </c:pt>
                <c:pt idx="66">
                  <c:v>40718</c:v>
                </c:pt>
                <c:pt idx="67">
                  <c:v>40716</c:v>
                </c:pt>
                <c:pt idx="68">
                  <c:v>40673</c:v>
                </c:pt>
                <c:pt idx="69">
                  <c:v>40656</c:v>
                </c:pt>
                <c:pt idx="70">
                  <c:v>40651</c:v>
                </c:pt>
                <c:pt idx="71">
                  <c:v>40644</c:v>
                </c:pt>
                <c:pt idx="72">
                  <c:v>40640</c:v>
                </c:pt>
                <c:pt idx="73">
                  <c:v>40640</c:v>
                </c:pt>
                <c:pt idx="74">
                  <c:v>40636</c:v>
                </c:pt>
                <c:pt idx="75">
                  <c:v>40626</c:v>
                </c:pt>
                <c:pt idx="76">
                  <c:v>40614</c:v>
                </c:pt>
                <c:pt idx="77">
                  <c:v>40613</c:v>
                </c:pt>
                <c:pt idx="78">
                  <c:v>40613</c:v>
                </c:pt>
                <c:pt idx="79">
                  <c:v>40613</c:v>
                </c:pt>
                <c:pt idx="80">
                  <c:v>40613</c:v>
                </c:pt>
                <c:pt idx="81">
                  <c:v>40613</c:v>
                </c:pt>
                <c:pt idx="82">
                  <c:v>40613</c:v>
                </c:pt>
                <c:pt idx="83">
                  <c:v>40613</c:v>
                </c:pt>
                <c:pt idx="84">
                  <c:v>40613</c:v>
                </c:pt>
                <c:pt idx="85">
                  <c:v>40612</c:v>
                </c:pt>
                <c:pt idx="86">
                  <c:v>40611</c:v>
                </c:pt>
                <c:pt idx="87">
                  <c:v>40611</c:v>
                </c:pt>
                <c:pt idx="88">
                  <c:v>40608</c:v>
                </c:pt>
                <c:pt idx="89">
                  <c:v>40595</c:v>
                </c:pt>
                <c:pt idx="90">
                  <c:v>40588</c:v>
                </c:pt>
                <c:pt idx="91">
                  <c:v>40585</c:v>
                </c:pt>
                <c:pt idx="92">
                  <c:v>40584</c:v>
                </c:pt>
                <c:pt idx="93">
                  <c:v>40584</c:v>
                </c:pt>
                <c:pt idx="94">
                  <c:v>40561</c:v>
                </c:pt>
                <c:pt idx="95">
                  <c:v>40556</c:v>
                </c:pt>
                <c:pt idx="96">
                  <c:v>40552</c:v>
                </c:pt>
                <c:pt idx="97">
                  <c:v>40545</c:v>
                </c:pt>
                <c:pt idx="98">
                  <c:v>40544</c:v>
                </c:pt>
                <c:pt idx="99">
                  <c:v>40537</c:v>
                </c:pt>
                <c:pt idx="100">
                  <c:v>40533</c:v>
                </c:pt>
                <c:pt idx="101">
                  <c:v>40532</c:v>
                </c:pt>
                <c:pt idx="102">
                  <c:v>40514</c:v>
                </c:pt>
                <c:pt idx="103">
                  <c:v>40512</c:v>
                </c:pt>
                <c:pt idx="104">
                  <c:v>40492</c:v>
                </c:pt>
                <c:pt idx="105">
                  <c:v>40476</c:v>
                </c:pt>
                <c:pt idx="106">
                  <c:v>40472</c:v>
                </c:pt>
                <c:pt idx="107">
                  <c:v>40450</c:v>
                </c:pt>
                <c:pt idx="108">
                  <c:v>40424</c:v>
                </c:pt>
                <c:pt idx="109">
                  <c:v>40424</c:v>
                </c:pt>
                <c:pt idx="110">
                  <c:v>40404</c:v>
                </c:pt>
                <c:pt idx="111">
                  <c:v>40403</c:v>
                </c:pt>
                <c:pt idx="112">
                  <c:v>40402</c:v>
                </c:pt>
                <c:pt idx="113">
                  <c:v>40400</c:v>
                </c:pt>
                <c:pt idx="114">
                  <c:v>40394</c:v>
                </c:pt>
                <c:pt idx="115">
                  <c:v>40394</c:v>
                </c:pt>
                <c:pt idx="116">
                  <c:v>40388</c:v>
                </c:pt>
                <c:pt idx="117">
                  <c:v>40383</c:v>
                </c:pt>
                <c:pt idx="118">
                  <c:v>40382</c:v>
                </c:pt>
                <c:pt idx="119">
                  <c:v>40382</c:v>
                </c:pt>
                <c:pt idx="120">
                  <c:v>40382</c:v>
                </c:pt>
                <c:pt idx="121">
                  <c:v>40377</c:v>
                </c:pt>
                <c:pt idx="122">
                  <c:v>40377</c:v>
                </c:pt>
                <c:pt idx="123">
                  <c:v>40377</c:v>
                </c:pt>
                <c:pt idx="124">
                  <c:v>40373</c:v>
                </c:pt>
                <c:pt idx="125">
                  <c:v>40355</c:v>
                </c:pt>
                <c:pt idx="126">
                  <c:v>40345</c:v>
                </c:pt>
                <c:pt idx="127">
                  <c:v>40345</c:v>
                </c:pt>
                <c:pt idx="128">
                  <c:v>40341</c:v>
                </c:pt>
                <c:pt idx="129">
                  <c:v>40329</c:v>
                </c:pt>
                <c:pt idx="130">
                  <c:v>40325</c:v>
                </c:pt>
                <c:pt idx="131">
                  <c:v>40324</c:v>
                </c:pt>
                <c:pt idx="132">
                  <c:v>40322</c:v>
                </c:pt>
                <c:pt idx="133">
                  <c:v>40307</c:v>
                </c:pt>
                <c:pt idx="134">
                  <c:v>40303</c:v>
                </c:pt>
                <c:pt idx="135">
                  <c:v>40298</c:v>
                </c:pt>
                <c:pt idx="136">
                  <c:v>40294</c:v>
                </c:pt>
                <c:pt idx="137">
                  <c:v>40281</c:v>
                </c:pt>
                <c:pt idx="138">
                  <c:v>40279</c:v>
                </c:pt>
                <c:pt idx="139">
                  <c:v>40274</c:v>
                </c:pt>
                <c:pt idx="140">
                  <c:v>40272</c:v>
                </c:pt>
                <c:pt idx="141">
                  <c:v>40267</c:v>
                </c:pt>
                <c:pt idx="142">
                  <c:v>40257</c:v>
                </c:pt>
                <c:pt idx="143">
                  <c:v>40253</c:v>
                </c:pt>
                <c:pt idx="144">
                  <c:v>40251</c:v>
                </c:pt>
                <c:pt idx="145">
                  <c:v>40248</c:v>
                </c:pt>
                <c:pt idx="146">
                  <c:v>40248</c:v>
                </c:pt>
                <c:pt idx="147">
                  <c:v>40242</c:v>
                </c:pt>
                <c:pt idx="148">
                  <c:v>40242</c:v>
                </c:pt>
                <c:pt idx="149">
                  <c:v>40241</c:v>
                </c:pt>
                <c:pt idx="150">
                  <c:v>40236</c:v>
                </c:pt>
                <c:pt idx="151">
                  <c:v>40236</c:v>
                </c:pt>
                <c:pt idx="152">
                  <c:v>40235</c:v>
                </c:pt>
                <c:pt idx="153">
                  <c:v>40227</c:v>
                </c:pt>
                <c:pt idx="154">
                  <c:v>40190</c:v>
                </c:pt>
                <c:pt idx="155">
                  <c:v>40188</c:v>
                </c:pt>
                <c:pt idx="156">
                  <c:v>40183</c:v>
                </c:pt>
                <c:pt idx="157">
                  <c:v>40183</c:v>
                </c:pt>
                <c:pt idx="158">
                  <c:v>40181</c:v>
                </c:pt>
                <c:pt idx="159">
                  <c:v>40181</c:v>
                </c:pt>
                <c:pt idx="160">
                  <c:v>40141</c:v>
                </c:pt>
                <c:pt idx="161">
                  <c:v>40134</c:v>
                </c:pt>
                <c:pt idx="162">
                  <c:v>40130</c:v>
                </c:pt>
                <c:pt idx="163">
                  <c:v>40126</c:v>
                </c:pt>
                <c:pt idx="164">
                  <c:v>40125</c:v>
                </c:pt>
                <c:pt idx="165">
                  <c:v>40116</c:v>
                </c:pt>
                <c:pt idx="166">
                  <c:v>40110</c:v>
                </c:pt>
                <c:pt idx="167">
                  <c:v>40099</c:v>
                </c:pt>
                <c:pt idx="168">
                  <c:v>40094</c:v>
                </c:pt>
                <c:pt idx="169">
                  <c:v>40093</c:v>
                </c:pt>
                <c:pt idx="170">
                  <c:v>40093</c:v>
                </c:pt>
                <c:pt idx="171">
                  <c:v>40093</c:v>
                </c:pt>
                <c:pt idx="172">
                  <c:v>40093</c:v>
                </c:pt>
                <c:pt idx="173">
                  <c:v>40093</c:v>
                </c:pt>
                <c:pt idx="174">
                  <c:v>40090</c:v>
                </c:pt>
                <c:pt idx="175">
                  <c:v>40087</c:v>
                </c:pt>
                <c:pt idx="176">
                  <c:v>40086</c:v>
                </c:pt>
                <c:pt idx="177">
                  <c:v>40085</c:v>
                </c:pt>
                <c:pt idx="178">
                  <c:v>40058</c:v>
                </c:pt>
                <c:pt idx="179">
                  <c:v>40055</c:v>
                </c:pt>
                <c:pt idx="180">
                  <c:v>40053</c:v>
                </c:pt>
                <c:pt idx="181">
                  <c:v>40042</c:v>
                </c:pt>
                <c:pt idx="182">
                  <c:v>40041</c:v>
                </c:pt>
                <c:pt idx="183">
                  <c:v>40037</c:v>
                </c:pt>
                <c:pt idx="184">
                  <c:v>40035</c:v>
                </c:pt>
                <c:pt idx="185">
                  <c:v>40035</c:v>
                </c:pt>
                <c:pt idx="186">
                  <c:v>40034</c:v>
                </c:pt>
                <c:pt idx="187">
                  <c:v>40028</c:v>
                </c:pt>
                <c:pt idx="188">
                  <c:v>40009</c:v>
                </c:pt>
                <c:pt idx="189">
                  <c:v>39987</c:v>
                </c:pt>
                <c:pt idx="190">
                  <c:v>39961</c:v>
                </c:pt>
                <c:pt idx="191">
                  <c:v>39949</c:v>
                </c:pt>
                <c:pt idx="192">
                  <c:v>39921</c:v>
                </c:pt>
                <c:pt idx="193">
                  <c:v>39919</c:v>
                </c:pt>
                <c:pt idx="194">
                  <c:v>39910</c:v>
                </c:pt>
                <c:pt idx="195">
                  <c:v>39891</c:v>
                </c:pt>
                <c:pt idx="196">
                  <c:v>39878</c:v>
                </c:pt>
                <c:pt idx="197">
                  <c:v>39862</c:v>
                </c:pt>
                <c:pt idx="198">
                  <c:v>39855</c:v>
                </c:pt>
                <c:pt idx="199">
                  <c:v>39832</c:v>
                </c:pt>
                <c:pt idx="200">
                  <c:v>39828</c:v>
                </c:pt>
                <c:pt idx="201">
                  <c:v>39828</c:v>
                </c:pt>
                <c:pt idx="202">
                  <c:v>39816</c:v>
                </c:pt>
                <c:pt idx="203">
                  <c:v>39816</c:v>
                </c:pt>
                <c:pt idx="204">
                  <c:v>39816</c:v>
                </c:pt>
                <c:pt idx="205">
                  <c:v>39791</c:v>
                </c:pt>
                <c:pt idx="206">
                  <c:v>39776</c:v>
                </c:pt>
                <c:pt idx="207">
                  <c:v>39768</c:v>
                </c:pt>
                <c:pt idx="208">
                  <c:v>39740</c:v>
                </c:pt>
                <c:pt idx="209">
                  <c:v>39737</c:v>
                </c:pt>
                <c:pt idx="210">
                  <c:v>39726</c:v>
                </c:pt>
                <c:pt idx="211">
                  <c:v>39720</c:v>
                </c:pt>
                <c:pt idx="212">
                  <c:v>39702</c:v>
                </c:pt>
                <c:pt idx="213">
                  <c:v>39702</c:v>
                </c:pt>
                <c:pt idx="214">
                  <c:v>39701</c:v>
                </c:pt>
                <c:pt idx="215">
                  <c:v>39699</c:v>
                </c:pt>
                <c:pt idx="216">
                  <c:v>39685</c:v>
                </c:pt>
                <c:pt idx="217">
                  <c:v>39669</c:v>
                </c:pt>
                <c:pt idx="218">
                  <c:v>39652</c:v>
                </c:pt>
                <c:pt idx="219">
                  <c:v>39648</c:v>
                </c:pt>
                <c:pt idx="220">
                  <c:v>39648</c:v>
                </c:pt>
                <c:pt idx="221">
                  <c:v>39634</c:v>
                </c:pt>
                <c:pt idx="222">
                  <c:v>39629</c:v>
                </c:pt>
                <c:pt idx="223">
                  <c:v>39626</c:v>
                </c:pt>
                <c:pt idx="224">
                  <c:v>39612</c:v>
                </c:pt>
                <c:pt idx="225">
                  <c:v>39600</c:v>
                </c:pt>
                <c:pt idx="226">
                  <c:v>39591</c:v>
                </c:pt>
                <c:pt idx="227">
                  <c:v>39580</c:v>
                </c:pt>
                <c:pt idx="228">
                  <c:v>39577</c:v>
                </c:pt>
                <c:pt idx="229">
                  <c:v>39575</c:v>
                </c:pt>
                <c:pt idx="230">
                  <c:v>39570</c:v>
                </c:pt>
                <c:pt idx="231">
                  <c:v>39562</c:v>
                </c:pt>
                <c:pt idx="232">
                  <c:v>39554</c:v>
                </c:pt>
                <c:pt idx="233">
                  <c:v>39550</c:v>
                </c:pt>
                <c:pt idx="234">
                  <c:v>39547</c:v>
                </c:pt>
                <c:pt idx="235">
                  <c:v>39527</c:v>
                </c:pt>
                <c:pt idx="236">
                  <c:v>39510</c:v>
                </c:pt>
                <c:pt idx="237">
                  <c:v>39510</c:v>
                </c:pt>
                <c:pt idx="238">
                  <c:v>39503</c:v>
                </c:pt>
                <c:pt idx="239">
                  <c:v>39503</c:v>
                </c:pt>
                <c:pt idx="240">
                  <c:v>39503</c:v>
                </c:pt>
                <c:pt idx="241">
                  <c:v>39502</c:v>
                </c:pt>
                <c:pt idx="242">
                  <c:v>39501</c:v>
                </c:pt>
                <c:pt idx="243">
                  <c:v>39498</c:v>
                </c:pt>
                <c:pt idx="244">
                  <c:v>39492</c:v>
                </c:pt>
                <c:pt idx="245">
                  <c:v>39492</c:v>
                </c:pt>
                <c:pt idx="246">
                  <c:v>39490</c:v>
                </c:pt>
                <c:pt idx="247">
                  <c:v>39488</c:v>
                </c:pt>
                <c:pt idx="248">
                  <c:v>39486</c:v>
                </c:pt>
                <c:pt idx="249">
                  <c:v>39462</c:v>
                </c:pt>
                <c:pt idx="250">
                  <c:v>39452</c:v>
                </c:pt>
                <c:pt idx="251">
                  <c:v>39436</c:v>
                </c:pt>
                <c:pt idx="252">
                  <c:v>39435</c:v>
                </c:pt>
                <c:pt idx="253">
                  <c:v>39432</c:v>
                </c:pt>
                <c:pt idx="254">
                  <c:v>39425</c:v>
                </c:pt>
                <c:pt idx="255">
                  <c:v>39415</c:v>
                </c:pt>
                <c:pt idx="256">
                  <c:v>39413</c:v>
                </c:pt>
                <c:pt idx="257">
                  <c:v>39411</c:v>
                </c:pt>
                <c:pt idx="258">
                  <c:v>39411</c:v>
                </c:pt>
                <c:pt idx="259">
                  <c:v>39408</c:v>
                </c:pt>
                <c:pt idx="260">
                  <c:v>39402</c:v>
                </c:pt>
                <c:pt idx="261">
                  <c:v>39401</c:v>
                </c:pt>
                <c:pt idx="262">
                  <c:v>39400</c:v>
                </c:pt>
                <c:pt idx="263">
                  <c:v>39396</c:v>
                </c:pt>
                <c:pt idx="264">
                  <c:v>39386</c:v>
                </c:pt>
                <c:pt idx="265">
                  <c:v>39379</c:v>
                </c:pt>
                <c:pt idx="266">
                  <c:v>39371</c:v>
                </c:pt>
                <c:pt idx="267">
                  <c:v>39370</c:v>
                </c:pt>
                <c:pt idx="268">
                  <c:v>39360</c:v>
                </c:pt>
                <c:pt idx="269">
                  <c:v>39355</c:v>
                </c:pt>
                <c:pt idx="270">
                  <c:v>39355</c:v>
                </c:pt>
                <c:pt idx="271">
                  <c:v>39355</c:v>
                </c:pt>
                <c:pt idx="272">
                  <c:v>39353</c:v>
                </c:pt>
                <c:pt idx="273">
                  <c:v>39353</c:v>
                </c:pt>
                <c:pt idx="274">
                  <c:v>39351</c:v>
                </c:pt>
                <c:pt idx="275">
                  <c:v>39345</c:v>
                </c:pt>
                <c:pt idx="276">
                  <c:v>39338</c:v>
                </c:pt>
                <c:pt idx="277">
                  <c:v>39338</c:v>
                </c:pt>
                <c:pt idx="278">
                  <c:v>39337</c:v>
                </c:pt>
                <c:pt idx="279">
                  <c:v>39337</c:v>
                </c:pt>
                <c:pt idx="280">
                  <c:v>39335</c:v>
                </c:pt>
                <c:pt idx="281">
                  <c:v>39327</c:v>
                </c:pt>
                <c:pt idx="282">
                  <c:v>39314</c:v>
                </c:pt>
                <c:pt idx="283">
                  <c:v>39310</c:v>
                </c:pt>
                <c:pt idx="284">
                  <c:v>39309</c:v>
                </c:pt>
                <c:pt idx="285">
                  <c:v>39309</c:v>
                </c:pt>
                <c:pt idx="286">
                  <c:v>39302</c:v>
                </c:pt>
                <c:pt idx="287">
                  <c:v>39296</c:v>
                </c:pt>
                <c:pt idx="288">
                  <c:v>39295</c:v>
                </c:pt>
                <c:pt idx="289">
                  <c:v>39289</c:v>
                </c:pt>
                <c:pt idx="290">
                  <c:v>39279</c:v>
                </c:pt>
                <c:pt idx="291">
                  <c:v>39279</c:v>
                </c:pt>
                <c:pt idx="292">
                  <c:v>39261</c:v>
                </c:pt>
                <c:pt idx="293">
                  <c:v>39257</c:v>
                </c:pt>
                <c:pt idx="294">
                  <c:v>39246</c:v>
                </c:pt>
                <c:pt idx="295">
                  <c:v>39208</c:v>
                </c:pt>
                <c:pt idx="296">
                  <c:v>39176</c:v>
                </c:pt>
                <c:pt idx="297">
                  <c:v>39173</c:v>
                </c:pt>
                <c:pt idx="298">
                  <c:v>39173</c:v>
                </c:pt>
                <c:pt idx="299">
                  <c:v>39173</c:v>
                </c:pt>
                <c:pt idx="300">
                  <c:v>39166</c:v>
                </c:pt>
                <c:pt idx="301">
                  <c:v>39166</c:v>
                </c:pt>
                <c:pt idx="302">
                  <c:v>39166</c:v>
                </c:pt>
                <c:pt idx="303">
                  <c:v>39133</c:v>
                </c:pt>
                <c:pt idx="304">
                  <c:v>39113</c:v>
                </c:pt>
                <c:pt idx="305">
                  <c:v>39112</c:v>
                </c:pt>
                <c:pt idx="306">
                  <c:v>39112</c:v>
                </c:pt>
                <c:pt idx="307">
                  <c:v>39103</c:v>
                </c:pt>
                <c:pt idx="308">
                  <c:v>39095</c:v>
                </c:pt>
                <c:pt idx="309">
                  <c:v>39081</c:v>
                </c:pt>
                <c:pt idx="310">
                  <c:v>39077</c:v>
                </c:pt>
                <c:pt idx="311">
                  <c:v>39077</c:v>
                </c:pt>
                <c:pt idx="312">
                  <c:v>39036</c:v>
                </c:pt>
                <c:pt idx="313">
                  <c:v>39036</c:v>
                </c:pt>
                <c:pt idx="314">
                  <c:v>39034</c:v>
                </c:pt>
                <c:pt idx="315">
                  <c:v>39028</c:v>
                </c:pt>
                <c:pt idx="316">
                  <c:v>39010</c:v>
                </c:pt>
                <c:pt idx="317">
                  <c:v>39007</c:v>
                </c:pt>
                <c:pt idx="318">
                  <c:v>39005</c:v>
                </c:pt>
                <c:pt idx="319">
                  <c:v>38991</c:v>
                </c:pt>
                <c:pt idx="320">
                  <c:v>38990</c:v>
                </c:pt>
                <c:pt idx="321">
                  <c:v>38988</c:v>
                </c:pt>
                <c:pt idx="322">
                  <c:v>38961</c:v>
                </c:pt>
                <c:pt idx="323">
                  <c:v>38954</c:v>
                </c:pt>
                <c:pt idx="324">
                  <c:v>38953</c:v>
                </c:pt>
                <c:pt idx="325">
                  <c:v>38949</c:v>
                </c:pt>
                <c:pt idx="326">
                  <c:v>38936</c:v>
                </c:pt>
                <c:pt idx="327">
                  <c:v>38915</c:v>
                </c:pt>
                <c:pt idx="328">
                  <c:v>38906</c:v>
                </c:pt>
                <c:pt idx="329">
                  <c:v>38882</c:v>
                </c:pt>
                <c:pt idx="330">
                  <c:v>38865</c:v>
                </c:pt>
                <c:pt idx="331">
                  <c:v>38859</c:v>
                </c:pt>
                <c:pt idx="332">
                  <c:v>38853</c:v>
                </c:pt>
                <c:pt idx="333">
                  <c:v>38853</c:v>
                </c:pt>
                <c:pt idx="334">
                  <c:v>38840</c:v>
                </c:pt>
                <c:pt idx="335">
                  <c:v>38837</c:v>
                </c:pt>
                <c:pt idx="336">
                  <c:v>38837</c:v>
                </c:pt>
                <c:pt idx="337">
                  <c:v>38836</c:v>
                </c:pt>
                <c:pt idx="338">
                  <c:v>38827</c:v>
                </c:pt>
                <c:pt idx="339">
                  <c:v>38814</c:v>
                </c:pt>
                <c:pt idx="340">
                  <c:v>38807</c:v>
                </c:pt>
                <c:pt idx="341">
                  <c:v>38790</c:v>
                </c:pt>
                <c:pt idx="342">
                  <c:v>38770</c:v>
                </c:pt>
                <c:pt idx="343">
                  <c:v>38750</c:v>
                </c:pt>
                <c:pt idx="344">
                  <c:v>38744</c:v>
                </c:pt>
                <c:pt idx="345">
                  <c:v>38725</c:v>
                </c:pt>
                <c:pt idx="346">
                  <c:v>38721</c:v>
                </c:pt>
                <c:pt idx="347">
                  <c:v>38719</c:v>
                </c:pt>
                <c:pt idx="348">
                  <c:v>38719</c:v>
                </c:pt>
                <c:pt idx="349">
                  <c:v>38699</c:v>
                </c:pt>
                <c:pt idx="350">
                  <c:v>38698</c:v>
                </c:pt>
                <c:pt idx="351">
                  <c:v>38697</c:v>
                </c:pt>
                <c:pt idx="352">
                  <c:v>38691</c:v>
                </c:pt>
                <c:pt idx="353">
                  <c:v>38688</c:v>
                </c:pt>
                <c:pt idx="354">
                  <c:v>38675</c:v>
                </c:pt>
                <c:pt idx="355">
                  <c:v>38673</c:v>
                </c:pt>
                <c:pt idx="356">
                  <c:v>38670</c:v>
                </c:pt>
                <c:pt idx="357">
                  <c:v>38654</c:v>
                </c:pt>
                <c:pt idx="358">
                  <c:v>38633</c:v>
                </c:pt>
                <c:pt idx="359">
                  <c:v>38624</c:v>
                </c:pt>
                <c:pt idx="360">
                  <c:v>38621</c:v>
                </c:pt>
                <c:pt idx="361">
                  <c:v>38604</c:v>
                </c:pt>
                <c:pt idx="362">
                  <c:v>38580</c:v>
                </c:pt>
                <c:pt idx="363">
                  <c:v>38557</c:v>
                </c:pt>
                <c:pt idx="364">
                  <c:v>38538</c:v>
                </c:pt>
                <c:pt idx="365">
                  <c:v>38535</c:v>
                </c:pt>
                <c:pt idx="366">
                  <c:v>38520</c:v>
                </c:pt>
                <c:pt idx="367">
                  <c:v>38518</c:v>
                </c:pt>
                <c:pt idx="368">
                  <c:v>38517</c:v>
                </c:pt>
                <c:pt idx="369">
                  <c:v>38516</c:v>
                </c:pt>
                <c:pt idx="370">
                  <c:v>38491</c:v>
                </c:pt>
                <c:pt idx="371">
                  <c:v>38488</c:v>
                </c:pt>
                <c:pt idx="372">
                  <c:v>38486</c:v>
                </c:pt>
                <c:pt idx="373">
                  <c:v>38484</c:v>
                </c:pt>
                <c:pt idx="374">
                  <c:v>38477</c:v>
                </c:pt>
                <c:pt idx="375">
                  <c:v>38453</c:v>
                </c:pt>
                <c:pt idx="376">
                  <c:v>38453</c:v>
                </c:pt>
                <c:pt idx="377">
                  <c:v>38452</c:v>
                </c:pt>
                <c:pt idx="378">
                  <c:v>38452</c:v>
                </c:pt>
                <c:pt idx="379">
                  <c:v>38439</c:v>
                </c:pt>
                <c:pt idx="380">
                  <c:v>38432</c:v>
                </c:pt>
                <c:pt idx="381">
                  <c:v>38431</c:v>
                </c:pt>
                <c:pt idx="382">
                  <c:v>38413</c:v>
                </c:pt>
                <c:pt idx="383">
                  <c:v>38409</c:v>
                </c:pt>
                <c:pt idx="384">
                  <c:v>38402</c:v>
                </c:pt>
                <c:pt idx="385">
                  <c:v>38399</c:v>
                </c:pt>
                <c:pt idx="386">
                  <c:v>38398</c:v>
                </c:pt>
                <c:pt idx="387">
                  <c:v>38391</c:v>
                </c:pt>
                <c:pt idx="388">
                  <c:v>38388</c:v>
                </c:pt>
                <c:pt idx="389">
                  <c:v>38388</c:v>
                </c:pt>
                <c:pt idx="390">
                  <c:v>38371</c:v>
                </c:pt>
                <c:pt idx="391">
                  <c:v>38368</c:v>
                </c:pt>
                <c:pt idx="392">
                  <c:v>38364</c:v>
                </c:pt>
                <c:pt idx="393">
                  <c:v>38353</c:v>
                </c:pt>
                <c:pt idx="394">
                  <c:v>38347</c:v>
                </c:pt>
                <c:pt idx="395">
                  <c:v>38347</c:v>
                </c:pt>
                <c:pt idx="396">
                  <c:v>38347</c:v>
                </c:pt>
                <c:pt idx="397">
                  <c:v>38344</c:v>
                </c:pt>
                <c:pt idx="398">
                  <c:v>38335</c:v>
                </c:pt>
                <c:pt idx="399">
                  <c:v>38327</c:v>
                </c:pt>
                <c:pt idx="400">
                  <c:v>38319</c:v>
                </c:pt>
                <c:pt idx="401">
                  <c:v>38319</c:v>
                </c:pt>
                <c:pt idx="402">
                  <c:v>38317</c:v>
                </c:pt>
                <c:pt idx="403">
                  <c:v>38313</c:v>
                </c:pt>
                <c:pt idx="404">
                  <c:v>38308</c:v>
                </c:pt>
                <c:pt idx="405">
                  <c:v>38306</c:v>
                </c:pt>
                <c:pt idx="406">
                  <c:v>38302</c:v>
                </c:pt>
                <c:pt idx="407">
                  <c:v>38302</c:v>
                </c:pt>
                <c:pt idx="408">
                  <c:v>38300</c:v>
                </c:pt>
                <c:pt idx="409">
                  <c:v>38293</c:v>
                </c:pt>
                <c:pt idx="410">
                  <c:v>38283</c:v>
                </c:pt>
                <c:pt idx="411">
                  <c:v>38275</c:v>
                </c:pt>
                <c:pt idx="412">
                  <c:v>38269</c:v>
                </c:pt>
                <c:pt idx="413">
                  <c:v>38268</c:v>
                </c:pt>
                <c:pt idx="414">
                  <c:v>38268</c:v>
                </c:pt>
                <c:pt idx="415">
                  <c:v>38236</c:v>
                </c:pt>
                <c:pt idx="416">
                  <c:v>38236</c:v>
                </c:pt>
                <c:pt idx="417">
                  <c:v>38235</c:v>
                </c:pt>
                <c:pt idx="418">
                  <c:v>38235</c:v>
                </c:pt>
                <c:pt idx="419">
                  <c:v>38227</c:v>
                </c:pt>
                <c:pt idx="420">
                  <c:v>38196</c:v>
                </c:pt>
                <c:pt idx="421">
                  <c:v>38193</c:v>
                </c:pt>
                <c:pt idx="422">
                  <c:v>38183</c:v>
                </c:pt>
                <c:pt idx="423">
                  <c:v>38166</c:v>
                </c:pt>
                <c:pt idx="424">
                  <c:v>38148</c:v>
                </c:pt>
                <c:pt idx="425">
                  <c:v>38136</c:v>
                </c:pt>
                <c:pt idx="426">
                  <c:v>38110</c:v>
                </c:pt>
                <c:pt idx="427">
                  <c:v>38100</c:v>
                </c:pt>
                <c:pt idx="428">
                  <c:v>38086</c:v>
                </c:pt>
                <c:pt idx="429">
                  <c:v>38082</c:v>
                </c:pt>
                <c:pt idx="430">
                  <c:v>38038</c:v>
                </c:pt>
                <c:pt idx="431">
                  <c:v>38025</c:v>
                </c:pt>
                <c:pt idx="432">
                  <c:v>38024</c:v>
                </c:pt>
                <c:pt idx="433">
                  <c:v>38022</c:v>
                </c:pt>
                <c:pt idx="434">
                  <c:v>38014</c:v>
                </c:pt>
                <c:pt idx="435">
                  <c:v>38011</c:v>
                </c:pt>
                <c:pt idx="436">
                  <c:v>37989</c:v>
                </c:pt>
                <c:pt idx="437">
                  <c:v>37982</c:v>
                </c:pt>
                <c:pt idx="438">
                  <c:v>37982</c:v>
                </c:pt>
                <c:pt idx="439">
                  <c:v>37981</c:v>
                </c:pt>
                <c:pt idx="440">
                  <c:v>37981</c:v>
                </c:pt>
                <c:pt idx="441">
                  <c:v>37980</c:v>
                </c:pt>
                <c:pt idx="442">
                  <c:v>37980</c:v>
                </c:pt>
                <c:pt idx="443">
                  <c:v>37977</c:v>
                </c:pt>
                <c:pt idx="444">
                  <c:v>37976</c:v>
                </c:pt>
                <c:pt idx="445">
                  <c:v>37965</c:v>
                </c:pt>
                <c:pt idx="446">
                  <c:v>37960</c:v>
                </c:pt>
                <c:pt idx="447">
                  <c:v>37950</c:v>
                </c:pt>
                <c:pt idx="448">
                  <c:v>37943</c:v>
                </c:pt>
                <c:pt idx="449">
                  <c:v>37942</c:v>
                </c:pt>
                <c:pt idx="450">
                  <c:v>37934</c:v>
                </c:pt>
                <c:pt idx="451">
                  <c:v>37931</c:v>
                </c:pt>
                <c:pt idx="452">
                  <c:v>37925</c:v>
                </c:pt>
                <c:pt idx="453">
                  <c:v>37902</c:v>
                </c:pt>
                <c:pt idx="454">
                  <c:v>37895</c:v>
                </c:pt>
                <c:pt idx="455">
                  <c:v>37893</c:v>
                </c:pt>
                <c:pt idx="456">
                  <c:v>37891</c:v>
                </c:pt>
                <c:pt idx="457">
                  <c:v>37889</c:v>
                </c:pt>
                <c:pt idx="458">
                  <c:v>37889</c:v>
                </c:pt>
                <c:pt idx="459">
                  <c:v>37885</c:v>
                </c:pt>
                <c:pt idx="460">
                  <c:v>37854</c:v>
                </c:pt>
                <c:pt idx="461">
                  <c:v>37837</c:v>
                </c:pt>
                <c:pt idx="462">
                  <c:v>37829</c:v>
                </c:pt>
                <c:pt idx="463">
                  <c:v>37829</c:v>
                </c:pt>
                <c:pt idx="464">
                  <c:v>37817</c:v>
                </c:pt>
                <c:pt idx="465">
                  <c:v>37817</c:v>
                </c:pt>
                <c:pt idx="466">
                  <c:v>37795</c:v>
                </c:pt>
                <c:pt idx="467">
                  <c:v>37792</c:v>
                </c:pt>
                <c:pt idx="468">
                  <c:v>37792</c:v>
                </c:pt>
                <c:pt idx="469">
                  <c:v>37788</c:v>
                </c:pt>
                <c:pt idx="470">
                  <c:v>37787</c:v>
                </c:pt>
                <c:pt idx="471">
                  <c:v>37779</c:v>
                </c:pt>
                <c:pt idx="472">
                  <c:v>37767</c:v>
                </c:pt>
                <c:pt idx="473">
                  <c:v>37767</c:v>
                </c:pt>
                <c:pt idx="474">
                  <c:v>37767</c:v>
                </c:pt>
                <c:pt idx="475">
                  <c:v>37762</c:v>
                </c:pt>
                <c:pt idx="476">
                  <c:v>37755</c:v>
                </c:pt>
                <c:pt idx="477">
                  <c:v>37745</c:v>
                </c:pt>
                <c:pt idx="478">
                  <c:v>37728</c:v>
                </c:pt>
                <c:pt idx="479">
                  <c:v>37705</c:v>
                </c:pt>
                <c:pt idx="480">
                  <c:v>37697</c:v>
                </c:pt>
                <c:pt idx="481">
                  <c:v>37691</c:v>
                </c:pt>
                <c:pt idx="482">
                  <c:v>37671</c:v>
                </c:pt>
                <c:pt idx="483">
                  <c:v>37643</c:v>
                </c:pt>
                <c:pt idx="484">
                  <c:v>37642</c:v>
                </c:pt>
                <c:pt idx="485">
                  <c:v>37641</c:v>
                </c:pt>
                <c:pt idx="486">
                  <c:v>37631</c:v>
                </c:pt>
                <c:pt idx="487">
                  <c:v>37625</c:v>
                </c:pt>
                <c:pt idx="488">
                  <c:v>37602</c:v>
                </c:pt>
                <c:pt idx="489">
                  <c:v>37577</c:v>
                </c:pt>
                <c:pt idx="490">
                  <c:v>37575</c:v>
                </c:pt>
                <c:pt idx="491">
                  <c:v>37567</c:v>
                </c:pt>
                <c:pt idx="492">
                  <c:v>37563</c:v>
                </c:pt>
                <c:pt idx="493">
                  <c:v>37562</c:v>
                </c:pt>
                <c:pt idx="494">
                  <c:v>37552</c:v>
                </c:pt>
                <c:pt idx="495">
                  <c:v>37541</c:v>
                </c:pt>
                <c:pt idx="496">
                  <c:v>37539</c:v>
                </c:pt>
                <c:pt idx="497">
                  <c:v>37539</c:v>
                </c:pt>
                <c:pt idx="498">
                  <c:v>37532</c:v>
                </c:pt>
                <c:pt idx="499">
                  <c:v>37512</c:v>
                </c:pt>
                <c:pt idx="500">
                  <c:v>37507</c:v>
                </c:pt>
                <c:pt idx="501">
                  <c:v>37487</c:v>
                </c:pt>
                <c:pt idx="502">
                  <c:v>37487</c:v>
                </c:pt>
                <c:pt idx="503">
                  <c:v>37482</c:v>
                </c:pt>
                <c:pt idx="504">
                  <c:v>37468</c:v>
                </c:pt>
                <c:pt idx="505">
                  <c:v>37437</c:v>
                </c:pt>
                <c:pt idx="506">
                  <c:v>37435</c:v>
                </c:pt>
                <c:pt idx="507">
                  <c:v>37434</c:v>
                </c:pt>
                <c:pt idx="508">
                  <c:v>37429</c:v>
                </c:pt>
                <c:pt idx="509">
                  <c:v>37425</c:v>
                </c:pt>
                <c:pt idx="510">
                  <c:v>37424</c:v>
                </c:pt>
                <c:pt idx="511">
                  <c:v>37420</c:v>
                </c:pt>
                <c:pt idx="512">
                  <c:v>37372</c:v>
                </c:pt>
                <c:pt idx="513">
                  <c:v>37364</c:v>
                </c:pt>
                <c:pt idx="514">
                  <c:v>37364</c:v>
                </c:pt>
                <c:pt idx="515">
                  <c:v>37346</c:v>
                </c:pt>
                <c:pt idx="516">
                  <c:v>37343</c:v>
                </c:pt>
                <c:pt idx="517">
                  <c:v>37320</c:v>
                </c:pt>
                <c:pt idx="518">
                  <c:v>37318</c:v>
                </c:pt>
                <c:pt idx="519">
                  <c:v>37292</c:v>
                </c:pt>
                <c:pt idx="520">
                  <c:v>37290</c:v>
                </c:pt>
                <c:pt idx="521">
                  <c:v>37266</c:v>
                </c:pt>
                <c:pt idx="522">
                  <c:v>37259</c:v>
                </c:pt>
                <c:pt idx="523">
                  <c:v>37258</c:v>
                </c:pt>
                <c:pt idx="524">
                  <c:v>37248</c:v>
                </c:pt>
                <c:pt idx="525">
                  <c:v>37243</c:v>
                </c:pt>
                <c:pt idx="526">
                  <c:v>37237</c:v>
                </c:pt>
                <c:pt idx="527">
                  <c:v>37227</c:v>
                </c:pt>
                <c:pt idx="528">
                  <c:v>37209</c:v>
                </c:pt>
                <c:pt idx="529">
                  <c:v>37195</c:v>
                </c:pt>
                <c:pt idx="530">
                  <c:v>37185</c:v>
                </c:pt>
                <c:pt idx="531">
                  <c:v>37183</c:v>
                </c:pt>
                <c:pt idx="532">
                  <c:v>37176</c:v>
                </c:pt>
                <c:pt idx="533">
                  <c:v>37172</c:v>
                </c:pt>
                <c:pt idx="534">
                  <c:v>37146</c:v>
                </c:pt>
                <c:pt idx="535">
                  <c:v>37145</c:v>
                </c:pt>
                <c:pt idx="536">
                  <c:v>37124</c:v>
                </c:pt>
                <c:pt idx="537">
                  <c:v>37109</c:v>
                </c:pt>
                <c:pt idx="538">
                  <c:v>37100</c:v>
                </c:pt>
                <c:pt idx="539">
                  <c:v>37098</c:v>
                </c:pt>
                <c:pt idx="540">
                  <c:v>37079</c:v>
                </c:pt>
                <c:pt idx="541">
                  <c:v>37077</c:v>
                </c:pt>
                <c:pt idx="542">
                  <c:v>37076</c:v>
                </c:pt>
                <c:pt idx="543">
                  <c:v>37075</c:v>
                </c:pt>
                <c:pt idx="544">
                  <c:v>37068</c:v>
                </c:pt>
                <c:pt idx="545">
                  <c:v>37065</c:v>
                </c:pt>
                <c:pt idx="546">
                  <c:v>37056</c:v>
                </c:pt>
                <c:pt idx="547">
                  <c:v>37045</c:v>
                </c:pt>
                <c:pt idx="548">
                  <c:v>37036</c:v>
                </c:pt>
                <c:pt idx="549">
                  <c:v>37009</c:v>
                </c:pt>
                <c:pt idx="550">
                  <c:v>37000</c:v>
                </c:pt>
                <c:pt idx="551">
                  <c:v>36990</c:v>
                </c:pt>
                <c:pt idx="552">
                  <c:v>36974</c:v>
                </c:pt>
                <c:pt idx="553">
                  <c:v>36969</c:v>
                </c:pt>
                <c:pt idx="554">
                  <c:v>36950</c:v>
                </c:pt>
                <c:pt idx="555">
                  <c:v>36950</c:v>
                </c:pt>
                <c:pt idx="556">
                  <c:v>36946</c:v>
                </c:pt>
                <c:pt idx="557">
                  <c:v>36935</c:v>
                </c:pt>
                <c:pt idx="558">
                  <c:v>36935</c:v>
                </c:pt>
                <c:pt idx="559">
                  <c:v>36917</c:v>
                </c:pt>
                <c:pt idx="560">
                  <c:v>36907</c:v>
                </c:pt>
                <c:pt idx="561">
                  <c:v>36904</c:v>
                </c:pt>
                <c:pt idx="562">
                  <c:v>36901</c:v>
                </c:pt>
                <c:pt idx="563">
                  <c:v>36900</c:v>
                </c:pt>
                <c:pt idx="564">
                  <c:v>36892</c:v>
                </c:pt>
                <c:pt idx="565">
                  <c:v>36892</c:v>
                </c:pt>
                <c:pt idx="566">
                  <c:v>36880</c:v>
                </c:pt>
                <c:pt idx="567">
                  <c:v>36880</c:v>
                </c:pt>
                <c:pt idx="568">
                  <c:v>36878</c:v>
                </c:pt>
                <c:pt idx="569">
                  <c:v>36866</c:v>
                </c:pt>
                <c:pt idx="570">
                  <c:v>36866</c:v>
                </c:pt>
                <c:pt idx="571">
                  <c:v>36855</c:v>
                </c:pt>
                <c:pt idx="572">
                  <c:v>36855</c:v>
                </c:pt>
                <c:pt idx="573">
                  <c:v>36848</c:v>
                </c:pt>
                <c:pt idx="574">
                  <c:v>36848</c:v>
                </c:pt>
                <c:pt idx="575">
                  <c:v>36847</c:v>
                </c:pt>
                <c:pt idx="576">
                  <c:v>36846</c:v>
                </c:pt>
                <c:pt idx="577">
                  <c:v>36846</c:v>
                </c:pt>
                <c:pt idx="578">
                  <c:v>36846</c:v>
                </c:pt>
                <c:pt idx="579">
                  <c:v>36838</c:v>
                </c:pt>
                <c:pt idx="580">
                  <c:v>36837</c:v>
                </c:pt>
                <c:pt idx="581">
                  <c:v>36828</c:v>
                </c:pt>
                <c:pt idx="582">
                  <c:v>36824</c:v>
                </c:pt>
                <c:pt idx="583">
                  <c:v>36805</c:v>
                </c:pt>
                <c:pt idx="584">
                  <c:v>36803</c:v>
                </c:pt>
                <c:pt idx="585">
                  <c:v>36801</c:v>
                </c:pt>
                <c:pt idx="586">
                  <c:v>36766</c:v>
                </c:pt>
                <c:pt idx="587">
                  <c:v>36753</c:v>
                </c:pt>
                <c:pt idx="588">
                  <c:v>36747</c:v>
                </c:pt>
                <c:pt idx="589">
                  <c:v>36745</c:v>
                </c:pt>
                <c:pt idx="590">
                  <c:v>36744</c:v>
                </c:pt>
                <c:pt idx="591">
                  <c:v>36742</c:v>
                </c:pt>
                <c:pt idx="592">
                  <c:v>36741</c:v>
                </c:pt>
                <c:pt idx="593">
                  <c:v>36737</c:v>
                </c:pt>
                <c:pt idx="594">
                  <c:v>36723</c:v>
                </c:pt>
                <c:pt idx="595">
                  <c:v>36718</c:v>
                </c:pt>
                <c:pt idx="596">
                  <c:v>36698</c:v>
                </c:pt>
                <c:pt idx="597">
                  <c:v>36695</c:v>
                </c:pt>
                <c:pt idx="598">
                  <c:v>36694</c:v>
                </c:pt>
                <c:pt idx="599">
                  <c:v>36688</c:v>
                </c:pt>
                <c:pt idx="600">
                  <c:v>36684</c:v>
                </c:pt>
                <c:pt idx="601">
                  <c:v>36681</c:v>
                </c:pt>
                <c:pt idx="602">
                  <c:v>36681</c:v>
                </c:pt>
                <c:pt idx="603">
                  <c:v>36658</c:v>
                </c:pt>
                <c:pt idx="604">
                  <c:v>36650</c:v>
                </c:pt>
                <c:pt idx="605">
                  <c:v>36650</c:v>
                </c:pt>
                <c:pt idx="606">
                  <c:v>36639</c:v>
                </c:pt>
                <c:pt idx="607">
                  <c:v>36613</c:v>
                </c:pt>
                <c:pt idx="608">
                  <c:v>36588</c:v>
                </c:pt>
                <c:pt idx="609">
                  <c:v>36581</c:v>
                </c:pt>
                <c:pt idx="610">
                  <c:v>36562</c:v>
                </c:pt>
                <c:pt idx="611">
                  <c:v>36553</c:v>
                </c:pt>
                <c:pt idx="612">
                  <c:v>36534</c:v>
                </c:pt>
                <c:pt idx="613">
                  <c:v>36533</c:v>
                </c:pt>
                <c:pt idx="614">
                  <c:v>36523</c:v>
                </c:pt>
                <c:pt idx="615">
                  <c:v>36515</c:v>
                </c:pt>
                <c:pt idx="616">
                  <c:v>36505</c:v>
                </c:pt>
                <c:pt idx="617">
                  <c:v>36504</c:v>
                </c:pt>
                <c:pt idx="618">
                  <c:v>36500</c:v>
                </c:pt>
                <c:pt idx="619">
                  <c:v>36494</c:v>
                </c:pt>
                <c:pt idx="620">
                  <c:v>36490</c:v>
                </c:pt>
                <c:pt idx="621">
                  <c:v>36483</c:v>
                </c:pt>
                <c:pt idx="622">
                  <c:v>36481</c:v>
                </c:pt>
                <c:pt idx="623">
                  <c:v>36479</c:v>
                </c:pt>
                <c:pt idx="624">
                  <c:v>36476</c:v>
                </c:pt>
                <c:pt idx="625">
                  <c:v>36472</c:v>
                </c:pt>
                <c:pt idx="626">
                  <c:v>36449</c:v>
                </c:pt>
                <c:pt idx="627">
                  <c:v>36433</c:v>
                </c:pt>
                <c:pt idx="628">
                  <c:v>36428</c:v>
                </c:pt>
                <c:pt idx="629">
                  <c:v>36423</c:v>
                </c:pt>
                <c:pt idx="630">
                  <c:v>36394</c:v>
                </c:pt>
                <c:pt idx="631">
                  <c:v>36392</c:v>
                </c:pt>
                <c:pt idx="632">
                  <c:v>36389</c:v>
                </c:pt>
                <c:pt idx="633">
                  <c:v>36373</c:v>
                </c:pt>
                <c:pt idx="634">
                  <c:v>36360</c:v>
                </c:pt>
                <c:pt idx="635">
                  <c:v>36352</c:v>
                </c:pt>
                <c:pt idx="636">
                  <c:v>36326</c:v>
                </c:pt>
                <c:pt idx="637">
                  <c:v>36297</c:v>
                </c:pt>
                <c:pt idx="638">
                  <c:v>36296</c:v>
                </c:pt>
                <c:pt idx="639">
                  <c:v>36290</c:v>
                </c:pt>
                <c:pt idx="640">
                  <c:v>36270</c:v>
                </c:pt>
                <c:pt idx="641">
                  <c:v>36263</c:v>
                </c:pt>
                <c:pt idx="642">
                  <c:v>36258</c:v>
                </c:pt>
                <c:pt idx="643">
                  <c:v>36255</c:v>
                </c:pt>
                <c:pt idx="644">
                  <c:v>36253</c:v>
                </c:pt>
                <c:pt idx="645">
                  <c:v>36247</c:v>
                </c:pt>
                <c:pt idx="646">
                  <c:v>36239</c:v>
                </c:pt>
                <c:pt idx="647">
                  <c:v>36227</c:v>
                </c:pt>
                <c:pt idx="648">
                  <c:v>36223</c:v>
                </c:pt>
                <c:pt idx="649">
                  <c:v>36223</c:v>
                </c:pt>
                <c:pt idx="650">
                  <c:v>36197</c:v>
                </c:pt>
                <c:pt idx="651">
                  <c:v>36188</c:v>
                </c:pt>
                <c:pt idx="652">
                  <c:v>36179</c:v>
                </c:pt>
                <c:pt idx="653">
                  <c:v>36156</c:v>
                </c:pt>
                <c:pt idx="654">
                  <c:v>36135</c:v>
                </c:pt>
                <c:pt idx="655">
                  <c:v>36128</c:v>
                </c:pt>
                <c:pt idx="656">
                  <c:v>36108</c:v>
                </c:pt>
                <c:pt idx="657">
                  <c:v>36108</c:v>
                </c:pt>
                <c:pt idx="658">
                  <c:v>36096</c:v>
                </c:pt>
                <c:pt idx="659">
                  <c:v>36066</c:v>
                </c:pt>
                <c:pt idx="660">
                  <c:v>36041</c:v>
                </c:pt>
                <c:pt idx="661">
                  <c:v>36040</c:v>
                </c:pt>
                <c:pt idx="662">
                  <c:v>36030</c:v>
                </c:pt>
                <c:pt idx="663">
                  <c:v>36027</c:v>
                </c:pt>
                <c:pt idx="664">
                  <c:v>36011</c:v>
                </c:pt>
                <c:pt idx="665">
                  <c:v>36005</c:v>
                </c:pt>
                <c:pt idx="666">
                  <c:v>35993</c:v>
                </c:pt>
                <c:pt idx="667">
                  <c:v>35992</c:v>
                </c:pt>
                <c:pt idx="668">
                  <c:v>35985</c:v>
                </c:pt>
                <c:pt idx="669">
                  <c:v>35945</c:v>
                </c:pt>
                <c:pt idx="670">
                  <c:v>35937</c:v>
                </c:pt>
                <c:pt idx="671">
                  <c:v>35936</c:v>
                </c:pt>
                <c:pt idx="672">
                  <c:v>35931</c:v>
                </c:pt>
                <c:pt idx="673">
                  <c:v>35928</c:v>
                </c:pt>
                <c:pt idx="674">
                  <c:v>35918</c:v>
                </c:pt>
                <c:pt idx="675">
                  <c:v>35888</c:v>
                </c:pt>
                <c:pt idx="676">
                  <c:v>35886</c:v>
                </c:pt>
                <c:pt idx="677">
                  <c:v>35886</c:v>
                </c:pt>
                <c:pt idx="678">
                  <c:v>35883</c:v>
                </c:pt>
                <c:pt idx="679">
                  <c:v>35879</c:v>
                </c:pt>
                <c:pt idx="680">
                  <c:v>35874</c:v>
                </c:pt>
                <c:pt idx="681">
                  <c:v>35868</c:v>
                </c:pt>
                <c:pt idx="682">
                  <c:v>35845</c:v>
                </c:pt>
                <c:pt idx="683">
                  <c:v>35842</c:v>
                </c:pt>
                <c:pt idx="684">
                  <c:v>35825</c:v>
                </c:pt>
                <c:pt idx="685">
                  <c:v>35822</c:v>
                </c:pt>
                <c:pt idx="686">
                  <c:v>35809</c:v>
                </c:pt>
                <c:pt idx="687">
                  <c:v>35807</c:v>
                </c:pt>
                <c:pt idx="688">
                  <c:v>35807</c:v>
                </c:pt>
                <c:pt idx="689">
                  <c:v>35805</c:v>
                </c:pt>
                <c:pt idx="690">
                  <c:v>35799</c:v>
                </c:pt>
                <c:pt idx="691">
                  <c:v>35786</c:v>
                </c:pt>
                <c:pt idx="692">
                  <c:v>35781</c:v>
                </c:pt>
                <c:pt idx="693">
                  <c:v>35769</c:v>
                </c:pt>
                <c:pt idx="694">
                  <c:v>35762</c:v>
                </c:pt>
                <c:pt idx="695">
                  <c:v>35759</c:v>
                </c:pt>
                <c:pt idx="696">
                  <c:v>35752</c:v>
                </c:pt>
                <c:pt idx="697">
                  <c:v>35749</c:v>
                </c:pt>
                <c:pt idx="698">
                  <c:v>35743</c:v>
                </c:pt>
                <c:pt idx="699">
                  <c:v>35742</c:v>
                </c:pt>
                <c:pt idx="700">
                  <c:v>35731</c:v>
                </c:pt>
                <c:pt idx="701">
                  <c:v>35718</c:v>
                </c:pt>
                <c:pt idx="702">
                  <c:v>35717</c:v>
                </c:pt>
                <c:pt idx="703">
                  <c:v>35709</c:v>
                </c:pt>
                <c:pt idx="704">
                  <c:v>35693</c:v>
                </c:pt>
                <c:pt idx="705">
                  <c:v>35677</c:v>
                </c:pt>
                <c:pt idx="706">
                  <c:v>35675</c:v>
                </c:pt>
                <c:pt idx="707">
                  <c:v>35671</c:v>
                </c:pt>
                <c:pt idx="708">
                  <c:v>35671</c:v>
                </c:pt>
                <c:pt idx="709">
                  <c:v>35662</c:v>
                </c:pt>
                <c:pt idx="710">
                  <c:v>35650</c:v>
                </c:pt>
                <c:pt idx="711">
                  <c:v>35630</c:v>
                </c:pt>
                <c:pt idx="712">
                  <c:v>35620</c:v>
                </c:pt>
                <c:pt idx="713">
                  <c:v>35617</c:v>
                </c:pt>
                <c:pt idx="714">
                  <c:v>35591</c:v>
                </c:pt>
                <c:pt idx="715">
                  <c:v>35579</c:v>
                </c:pt>
                <c:pt idx="716">
                  <c:v>35575</c:v>
                </c:pt>
                <c:pt idx="717">
                  <c:v>35572</c:v>
                </c:pt>
                <c:pt idx="718">
                  <c:v>35571</c:v>
                </c:pt>
                <c:pt idx="719">
                  <c:v>35563</c:v>
                </c:pt>
                <c:pt idx="720">
                  <c:v>35561</c:v>
                </c:pt>
                <c:pt idx="721">
                  <c:v>35560</c:v>
                </c:pt>
                <c:pt idx="722">
                  <c:v>35553</c:v>
                </c:pt>
                <c:pt idx="723">
                  <c:v>35551</c:v>
                </c:pt>
                <c:pt idx="724">
                  <c:v>35548</c:v>
                </c:pt>
                <c:pt idx="725">
                  <c:v>35543</c:v>
                </c:pt>
                <c:pt idx="726">
                  <c:v>35542</c:v>
                </c:pt>
                <c:pt idx="727">
                  <c:v>35541</c:v>
                </c:pt>
                <c:pt idx="728">
                  <c:v>35525</c:v>
                </c:pt>
                <c:pt idx="729">
                  <c:v>35515</c:v>
                </c:pt>
                <c:pt idx="730">
                  <c:v>35500</c:v>
                </c:pt>
                <c:pt idx="731">
                  <c:v>35488</c:v>
                </c:pt>
                <c:pt idx="732">
                  <c:v>35465</c:v>
                </c:pt>
                <c:pt idx="733">
                  <c:v>35453</c:v>
                </c:pt>
                <c:pt idx="734">
                  <c:v>35441</c:v>
                </c:pt>
                <c:pt idx="735">
                  <c:v>35421</c:v>
                </c:pt>
                <c:pt idx="736">
                  <c:v>35409</c:v>
                </c:pt>
                <c:pt idx="737">
                  <c:v>35401</c:v>
                </c:pt>
                <c:pt idx="738">
                  <c:v>35388</c:v>
                </c:pt>
                <c:pt idx="739">
                  <c:v>35381</c:v>
                </c:pt>
                <c:pt idx="740">
                  <c:v>35375</c:v>
                </c:pt>
                <c:pt idx="741">
                  <c:v>35374</c:v>
                </c:pt>
                <c:pt idx="742">
                  <c:v>35357</c:v>
                </c:pt>
                <c:pt idx="743">
                  <c:v>35357</c:v>
                </c:pt>
                <c:pt idx="744">
                  <c:v>35356</c:v>
                </c:pt>
                <c:pt idx="745">
                  <c:v>35352</c:v>
                </c:pt>
                <c:pt idx="746">
                  <c:v>35347</c:v>
                </c:pt>
                <c:pt idx="747">
                  <c:v>35328</c:v>
                </c:pt>
                <c:pt idx="748">
                  <c:v>35328</c:v>
                </c:pt>
                <c:pt idx="749">
                  <c:v>35313</c:v>
                </c:pt>
                <c:pt idx="750">
                  <c:v>35313</c:v>
                </c:pt>
                <c:pt idx="751">
                  <c:v>35282</c:v>
                </c:pt>
                <c:pt idx="752">
                  <c:v>35282</c:v>
                </c:pt>
                <c:pt idx="753">
                  <c:v>35279</c:v>
                </c:pt>
                <c:pt idx="754">
                  <c:v>35269</c:v>
                </c:pt>
                <c:pt idx="755">
                  <c:v>35268</c:v>
                </c:pt>
                <c:pt idx="756">
                  <c:v>35262</c:v>
                </c:pt>
                <c:pt idx="757">
                  <c:v>35262</c:v>
                </c:pt>
                <c:pt idx="758">
                  <c:v>35261</c:v>
                </c:pt>
                <c:pt idx="759">
                  <c:v>35237</c:v>
                </c:pt>
                <c:pt idx="760">
                  <c:v>35233</c:v>
                </c:pt>
                <c:pt idx="761">
                  <c:v>35227</c:v>
                </c:pt>
                <c:pt idx="762">
                  <c:v>35226</c:v>
                </c:pt>
                <c:pt idx="763">
                  <c:v>35226</c:v>
                </c:pt>
                <c:pt idx="764">
                  <c:v>35226</c:v>
                </c:pt>
                <c:pt idx="765">
                  <c:v>35225</c:v>
                </c:pt>
                <c:pt idx="766">
                  <c:v>35224</c:v>
                </c:pt>
                <c:pt idx="767">
                  <c:v>35218</c:v>
                </c:pt>
                <c:pt idx="768">
                  <c:v>35187</c:v>
                </c:pt>
                <c:pt idx="769">
                  <c:v>35184</c:v>
                </c:pt>
                <c:pt idx="770">
                  <c:v>35174</c:v>
                </c:pt>
                <c:pt idx="771">
                  <c:v>35171</c:v>
                </c:pt>
                <c:pt idx="772">
                  <c:v>35146</c:v>
                </c:pt>
                <c:pt idx="773">
                  <c:v>35141</c:v>
                </c:pt>
                <c:pt idx="774">
                  <c:v>35140</c:v>
                </c:pt>
                <c:pt idx="775">
                  <c:v>35127</c:v>
                </c:pt>
                <c:pt idx="776">
                  <c:v>35127</c:v>
                </c:pt>
                <c:pt idx="777">
                  <c:v>35120</c:v>
                </c:pt>
                <c:pt idx="778">
                  <c:v>35116</c:v>
                </c:pt>
                <c:pt idx="779">
                  <c:v>35113</c:v>
                </c:pt>
                <c:pt idx="780">
                  <c:v>35112</c:v>
                </c:pt>
                <c:pt idx="781">
                  <c:v>35112</c:v>
                </c:pt>
                <c:pt idx="782">
                  <c:v>35112</c:v>
                </c:pt>
                <c:pt idx="783">
                  <c:v>35111</c:v>
                </c:pt>
                <c:pt idx="784">
                  <c:v>35111</c:v>
                </c:pt>
                <c:pt idx="785">
                  <c:v>35102</c:v>
                </c:pt>
                <c:pt idx="786">
                  <c:v>35098</c:v>
                </c:pt>
                <c:pt idx="787">
                  <c:v>35065</c:v>
                </c:pt>
                <c:pt idx="788">
                  <c:v>35065</c:v>
                </c:pt>
                <c:pt idx="789">
                  <c:v>35058</c:v>
                </c:pt>
                <c:pt idx="790">
                  <c:v>35052</c:v>
                </c:pt>
                <c:pt idx="791">
                  <c:v>35036</c:v>
                </c:pt>
                <c:pt idx="792">
                  <c:v>35036</c:v>
                </c:pt>
                <c:pt idx="793">
                  <c:v>35035</c:v>
                </c:pt>
                <c:pt idx="794">
                  <c:v>35034</c:v>
                </c:pt>
                <c:pt idx="795">
                  <c:v>35027</c:v>
                </c:pt>
                <c:pt idx="796">
                  <c:v>35025</c:v>
                </c:pt>
                <c:pt idx="797">
                  <c:v>35011</c:v>
                </c:pt>
                <c:pt idx="798">
                  <c:v>35004</c:v>
                </c:pt>
                <c:pt idx="799">
                  <c:v>34993</c:v>
                </c:pt>
                <c:pt idx="800">
                  <c:v>34991</c:v>
                </c:pt>
                <c:pt idx="801">
                  <c:v>34990</c:v>
                </c:pt>
                <c:pt idx="802">
                  <c:v>34981</c:v>
                </c:pt>
                <c:pt idx="803">
                  <c:v>34978</c:v>
                </c:pt>
                <c:pt idx="804">
                  <c:v>34975</c:v>
                </c:pt>
                <c:pt idx="805">
                  <c:v>34975</c:v>
                </c:pt>
                <c:pt idx="806">
                  <c:v>34965</c:v>
                </c:pt>
                <c:pt idx="807">
                  <c:v>34956</c:v>
                </c:pt>
                <c:pt idx="808">
                  <c:v>34939</c:v>
                </c:pt>
                <c:pt idx="809">
                  <c:v>34934</c:v>
                </c:pt>
                <c:pt idx="810">
                  <c:v>34930</c:v>
                </c:pt>
                <c:pt idx="811">
                  <c:v>34927</c:v>
                </c:pt>
                <c:pt idx="812">
                  <c:v>34927</c:v>
                </c:pt>
                <c:pt idx="813">
                  <c:v>34927</c:v>
                </c:pt>
                <c:pt idx="814">
                  <c:v>34925</c:v>
                </c:pt>
                <c:pt idx="815">
                  <c:v>34910</c:v>
                </c:pt>
                <c:pt idx="816">
                  <c:v>34892</c:v>
                </c:pt>
                <c:pt idx="817">
                  <c:v>34891</c:v>
                </c:pt>
                <c:pt idx="818">
                  <c:v>34883</c:v>
                </c:pt>
                <c:pt idx="819">
                  <c:v>34879</c:v>
                </c:pt>
                <c:pt idx="820">
                  <c:v>34874</c:v>
                </c:pt>
                <c:pt idx="821">
                  <c:v>34871</c:v>
                </c:pt>
                <c:pt idx="822">
                  <c:v>34865</c:v>
                </c:pt>
                <c:pt idx="823">
                  <c:v>34864</c:v>
                </c:pt>
                <c:pt idx="824">
                  <c:v>34846</c:v>
                </c:pt>
                <c:pt idx="825">
                  <c:v>34845</c:v>
                </c:pt>
                <c:pt idx="826">
                  <c:v>34842</c:v>
                </c:pt>
                <c:pt idx="827">
                  <c:v>34837</c:v>
                </c:pt>
                <c:pt idx="828">
                  <c:v>34836</c:v>
                </c:pt>
                <c:pt idx="829">
                  <c:v>34835</c:v>
                </c:pt>
                <c:pt idx="830">
                  <c:v>34833</c:v>
                </c:pt>
                <c:pt idx="831">
                  <c:v>34832</c:v>
                </c:pt>
                <c:pt idx="832">
                  <c:v>34824</c:v>
                </c:pt>
                <c:pt idx="833">
                  <c:v>34821</c:v>
                </c:pt>
                <c:pt idx="834">
                  <c:v>34817</c:v>
                </c:pt>
                <c:pt idx="835">
                  <c:v>34812</c:v>
                </c:pt>
                <c:pt idx="836">
                  <c:v>34812</c:v>
                </c:pt>
                <c:pt idx="837">
                  <c:v>34810</c:v>
                </c:pt>
                <c:pt idx="838">
                  <c:v>34810</c:v>
                </c:pt>
                <c:pt idx="839">
                  <c:v>34810</c:v>
                </c:pt>
                <c:pt idx="840">
                  <c:v>34810</c:v>
                </c:pt>
                <c:pt idx="841">
                  <c:v>34809</c:v>
                </c:pt>
                <c:pt idx="842">
                  <c:v>34806</c:v>
                </c:pt>
                <c:pt idx="843">
                  <c:v>34803</c:v>
                </c:pt>
                <c:pt idx="844">
                  <c:v>34796</c:v>
                </c:pt>
                <c:pt idx="845">
                  <c:v>34777</c:v>
                </c:pt>
                <c:pt idx="846">
                  <c:v>34743</c:v>
                </c:pt>
                <c:pt idx="847">
                  <c:v>34740</c:v>
                </c:pt>
                <c:pt idx="848">
                  <c:v>34735</c:v>
                </c:pt>
                <c:pt idx="849">
                  <c:v>34726</c:v>
                </c:pt>
                <c:pt idx="850">
                  <c:v>34718</c:v>
                </c:pt>
                <c:pt idx="851">
                  <c:v>34715</c:v>
                </c:pt>
                <c:pt idx="852">
                  <c:v>34705</c:v>
                </c:pt>
                <c:pt idx="853">
                  <c:v>34700</c:v>
                </c:pt>
                <c:pt idx="854">
                  <c:v>34696</c:v>
                </c:pt>
                <c:pt idx="855">
                  <c:v>34683</c:v>
                </c:pt>
                <c:pt idx="856">
                  <c:v>34678</c:v>
                </c:pt>
                <c:pt idx="857">
                  <c:v>34653</c:v>
                </c:pt>
                <c:pt idx="858">
                  <c:v>34652</c:v>
                </c:pt>
                <c:pt idx="859">
                  <c:v>34643</c:v>
                </c:pt>
                <c:pt idx="860">
                  <c:v>34634</c:v>
                </c:pt>
                <c:pt idx="861">
                  <c:v>34623</c:v>
                </c:pt>
                <c:pt idx="862">
                  <c:v>34616</c:v>
                </c:pt>
                <c:pt idx="863">
                  <c:v>34615</c:v>
                </c:pt>
                <c:pt idx="864">
                  <c:v>34611</c:v>
                </c:pt>
                <c:pt idx="865">
                  <c:v>34608</c:v>
                </c:pt>
                <c:pt idx="866">
                  <c:v>34605</c:v>
                </c:pt>
                <c:pt idx="867">
                  <c:v>34593</c:v>
                </c:pt>
                <c:pt idx="868">
                  <c:v>34578</c:v>
                </c:pt>
                <c:pt idx="869">
                  <c:v>34574</c:v>
                </c:pt>
                <c:pt idx="870">
                  <c:v>34565</c:v>
                </c:pt>
                <c:pt idx="871">
                  <c:v>34564</c:v>
                </c:pt>
                <c:pt idx="872">
                  <c:v>34540</c:v>
                </c:pt>
                <c:pt idx="873">
                  <c:v>34536</c:v>
                </c:pt>
                <c:pt idx="874">
                  <c:v>34528</c:v>
                </c:pt>
                <c:pt idx="875">
                  <c:v>34528</c:v>
                </c:pt>
                <c:pt idx="876">
                  <c:v>34528</c:v>
                </c:pt>
                <c:pt idx="877">
                  <c:v>34519</c:v>
                </c:pt>
                <c:pt idx="878">
                  <c:v>34503</c:v>
                </c:pt>
                <c:pt idx="879">
                  <c:v>34494</c:v>
                </c:pt>
                <c:pt idx="880">
                  <c:v>34491</c:v>
                </c:pt>
                <c:pt idx="881">
                  <c:v>34489</c:v>
                </c:pt>
                <c:pt idx="882">
                  <c:v>34488</c:v>
                </c:pt>
                <c:pt idx="883">
                  <c:v>34487</c:v>
                </c:pt>
                <c:pt idx="884">
                  <c:v>34483</c:v>
                </c:pt>
                <c:pt idx="885">
                  <c:v>34479</c:v>
                </c:pt>
                <c:pt idx="886">
                  <c:v>34478</c:v>
                </c:pt>
                <c:pt idx="887">
                  <c:v>34465</c:v>
                </c:pt>
                <c:pt idx="888">
                  <c:v>34464</c:v>
                </c:pt>
                <c:pt idx="889">
                  <c:v>34453</c:v>
                </c:pt>
                <c:pt idx="890">
                  <c:v>34445</c:v>
                </c:pt>
                <c:pt idx="891">
                  <c:v>34442</c:v>
                </c:pt>
                <c:pt idx="892">
                  <c:v>34437</c:v>
                </c:pt>
                <c:pt idx="893">
                  <c:v>34424</c:v>
                </c:pt>
                <c:pt idx="894">
                  <c:v>34407</c:v>
                </c:pt>
                <c:pt idx="895">
                  <c:v>34407</c:v>
                </c:pt>
                <c:pt idx="896">
                  <c:v>34402</c:v>
                </c:pt>
                <c:pt idx="897">
                  <c:v>34380</c:v>
                </c:pt>
                <c:pt idx="898">
                  <c:v>34380</c:v>
                </c:pt>
                <c:pt idx="899">
                  <c:v>34377</c:v>
                </c:pt>
                <c:pt idx="900">
                  <c:v>34377</c:v>
                </c:pt>
                <c:pt idx="901">
                  <c:v>34376</c:v>
                </c:pt>
                <c:pt idx="902">
                  <c:v>34355</c:v>
                </c:pt>
                <c:pt idx="903">
                  <c:v>34353</c:v>
                </c:pt>
                <c:pt idx="904">
                  <c:v>34351</c:v>
                </c:pt>
                <c:pt idx="905">
                  <c:v>34344</c:v>
                </c:pt>
                <c:pt idx="906">
                  <c:v>34332</c:v>
                </c:pt>
                <c:pt idx="907">
                  <c:v>34332</c:v>
                </c:pt>
                <c:pt idx="908">
                  <c:v>34312</c:v>
                </c:pt>
                <c:pt idx="909">
                  <c:v>34312</c:v>
                </c:pt>
                <c:pt idx="910">
                  <c:v>34292</c:v>
                </c:pt>
                <c:pt idx="911">
                  <c:v>34286</c:v>
                </c:pt>
                <c:pt idx="912">
                  <c:v>34267</c:v>
                </c:pt>
                <c:pt idx="913">
                  <c:v>34266</c:v>
                </c:pt>
                <c:pt idx="914">
                  <c:v>34255</c:v>
                </c:pt>
                <c:pt idx="915">
                  <c:v>34255</c:v>
                </c:pt>
                <c:pt idx="916">
                  <c:v>34253</c:v>
                </c:pt>
                <c:pt idx="917">
                  <c:v>34247</c:v>
                </c:pt>
                <c:pt idx="918">
                  <c:v>34242</c:v>
                </c:pt>
                <c:pt idx="919">
                  <c:v>34239</c:v>
                </c:pt>
                <c:pt idx="920">
                  <c:v>34222</c:v>
                </c:pt>
                <c:pt idx="921">
                  <c:v>34219</c:v>
                </c:pt>
                <c:pt idx="922">
                  <c:v>34218</c:v>
                </c:pt>
                <c:pt idx="923">
                  <c:v>34215</c:v>
                </c:pt>
                <c:pt idx="924">
                  <c:v>34191</c:v>
                </c:pt>
                <c:pt idx="925">
                  <c:v>34190</c:v>
                </c:pt>
                <c:pt idx="926">
                  <c:v>34189</c:v>
                </c:pt>
                <c:pt idx="927">
                  <c:v>34188</c:v>
                </c:pt>
                <c:pt idx="928">
                  <c:v>34188</c:v>
                </c:pt>
                <c:pt idx="929">
                  <c:v>34185</c:v>
                </c:pt>
                <c:pt idx="930">
                  <c:v>34162</c:v>
                </c:pt>
                <c:pt idx="931">
                  <c:v>34161</c:v>
                </c:pt>
                <c:pt idx="932">
                  <c:v>34150</c:v>
                </c:pt>
                <c:pt idx="933">
                  <c:v>34138</c:v>
                </c:pt>
                <c:pt idx="934">
                  <c:v>34138</c:v>
                </c:pt>
                <c:pt idx="935">
                  <c:v>34128</c:v>
                </c:pt>
                <c:pt idx="936">
                  <c:v>34126</c:v>
                </c:pt>
                <c:pt idx="937">
                  <c:v>34113</c:v>
                </c:pt>
                <c:pt idx="938">
                  <c:v>34107</c:v>
                </c:pt>
                <c:pt idx="939">
                  <c:v>34105</c:v>
                </c:pt>
                <c:pt idx="940">
                  <c:v>34104</c:v>
                </c:pt>
                <c:pt idx="941">
                  <c:v>34102</c:v>
                </c:pt>
                <c:pt idx="942">
                  <c:v>34100</c:v>
                </c:pt>
                <c:pt idx="943">
                  <c:v>34078</c:v>
                </c:pt>
                <c:pt idx="944">
                  <c:v>34075</c:v>
                </c:pt>
                <c:pt idx="945">
                  <c:v>34043</c:v>
                </c:pt>
                <c:pt idx="946">
                  <c:v>34038</c:v>
                </c:pt>
                <c:pt idx="947">
                  <c:v>34034</c:v>
                </c:pt>
                <c:pt idx="948">
                  <c:v>34034</c:v>
                </c:pt>
                <c:pt idx="949">
                  <c:v>34034</c:v>
                </c:pt>
                <c:pt idx="950">
                  <c:v>34007</c:v>
                </c:pt>
                <c:pt idx="951">
                  <c:v>33988</c:v>
                </c:pt>
                <c:pt idx="952">
                  <c:v>33984</c:v>
                </c:pt>
                <c:pt idx="953">
                  <c:v>33979</c:v>
                </c:pt>
                <c:pt idx="954">
                  <c:v>33964</c:v>
                </c:pt>
                <c:pt idx="955">
                  <c:v>33958</c:v>
                </c:pt>
                <c:pt idx="956">
                  <c:v>33950</c:v>
                </c:pt>
                <c:pt idx="957">
                  <c:v>33936</c:v>
                </c:pt>
                <c:pt idx="958">
                  <c:v>33929</c:v>
                </c:pt>
                <c:pt idx="959">
                  <c:v>33916</c:v>
                </c:pt>
                <c:pt idx="960">
                  <c:v>33908</c:v>
                </c:pt>
                <c:pt idx="961">
                  <c:v>33907</c:v>
                </c:pt>
                <c:pt idx="962">
                  <c:v>33901</c:v>
                </c:pt>
                <c:pt idx="963">
                  <c:v>33899</c:v>
                </c:pt>
                <c:pt idx="964">
                  <c:v>33899</c:v>
                </c:pt>
                <c:pt idx="965">
                  <c:v>33895</c:v>
                </c:pt>
                <c:pt idx="966">
                  <c:v>33894</c:v>
                </c:pt>
                <c:pt idx="967">
                  <c:v>33894</c:v>
                </c:pt>
                <c:pt idx="968">
                  <c:v>33892</c:v>
                </c:pt>
                <c:pt idx="969">
                  <c:v>33888</c:v>
                </c:pt>
                <c:pt idx="970">
                  <c:v>33877</c:v>
                </c:pt>
                <c:pt idx="971">
                  <c:v>33873</c:v>
                </c:pt>
                <c:pt idx="972">
                  <c:v>33849</c:v>
                </c:pt>
                <c:pt idx="973">
                  <c:v>33849</c:v>
                </c:pt>
                <c:pt idx="974">
                  <c:v>33844</c:v>
                </c:pt>
                <c:pt idx="975">
                  <c:v>33835</c:v>
                </c:pt>
                <c:pt idx="976">
                  <c:v>33835</c:v>
                </c:pt>
                <c:pt idx="977">
                  <c:v>33823</c:v>
                </c:pt>
                <c:pt idx="978">
                  <c:v>33818</c:v>
                </c:pt>
                <c:pt idx="979">
                  <c:v>33805</c:v>
                </c:pt>
                <c:pt idx="980">
                  <c:v>33803</c:v>
                </c:pt>
                <c:pt idx="981">
                  <c:v>33796</c:v>
                </c:pt>
                <c:pt idx="982">
                  <c:v>33795</c:v>
                </c:pt>
                <c:pt idx="983">
                  <c:v>33783</c:v>
                </c:pt>
                <c:pt idx="984">
                  <c:v>33783</c:v>
                </c:pt>
                <c:pt idx="985">
                  <c:v>33780</c:v>
                </c:pt>
                <c:pt idx="986">
                  <c:v>33777</c:v>
                </c:pt>
                <c:pt idx="987">
                  <c:v>33751</c:v>
                </c:pt>
                <c:pt idx="988">
                  <c:v>33749</c:v>
                </c:pt>
                <c:pt idx="989">
                  <c:v>33745</c:v>
                </c:pt>
                <c:pt idx="990">
                  <c:v>33741</c:v>
                </c:pt>
                <c:pt idx="991">
                  <c:v>33741</c:v>
                </c:pt>
                <c:pt idx="992">
                  <c:v>33739</c:v>
                </c:pt>
                <c:pt idx="993">
                  <c:v>33736</c:v>
                </c:pt>
                <c:pt idx="994">
                  <c:v>33720</c:v>
                </c:pt>
                <c:pt idx="995">
                  <c:v>33720</c:v>
                </c:pt>
                <c:pt idx="996">
                  <c:v>33719</c:v>
                </c:pt>
                <c:pt idx="997">
                  <c:v>33712</c:v>
                </c:pt>
                <c:pt idx="998">
                  <c:v>33700</c:v>
                </c:pt>
                <c:pt idx="999">
                  <c:v>33697</c:v>
                </c:pt>
                <c:pt idx="1000">
                  <c:v>33676</c:v>
                </c:pt>
                <c:pt idx="1001">
                  <c:v>33670</c:v>
                </c:pt>
                <c:pt idx="1002">
                  <c:v>33665</c:v>
                </c:pt>
                <c:pt idx="1003">
                  <c:v>33661</c:v>
                </c:pt>
                <c:pt idx="1004">
                  <c:v>33647</c:v>
                </c:pt>
                <c:pt idx="1005">
                  <c:v>33640</c:v>
                </c:pt>
                <c:pt idx="1006">
                  <c:v>33623</c:v>
                </c:pt>
                <c:pt idx="1007">
                  <c:v>33600</c:v>
                </c:pt>
                <c:pt idx="1008">
                  <c:v>33599</c:v>
                </c:pt>
                <c:pt idx="1009">
                  <c:v>33594</c:v>
                </c:pt>
                <c:pt idx="1010">
                  <c:v>33591</c:v>
                </c:pt>
                <c:pt idx="1011">
                  <c:v>33585</c:v>
                </c:pt>
                <c:pt idx="1012">
                  <c:v>33585</c:v>
                </c:pt>
                <c:pt idx="1013">
                  <c:v>33583</c:v>
                </c:pt>
                <c:pt idx="1014">
                  <c:v>33561</c:v>
                </c:pt>
                <c:pt idx="1015">
                  <c:v>33555</c:v>
                </c:pt>
                <c:pt idx="1016">
                  <c:v>33547</c:v>
                </c:pt>
                <c:pt idx="1017">
                  <c:v>33543</c:v>
                </c:pt>
                <c:pt idx="1018">
                  <c:v>33530</c:v>
                </c:pt>
                <c:pt idx="1019">
                  <c:v>33529</c:v>
                </c:pt>
                <c:pt idx="1020">
                  <c:v>33525</c:v>
                </c:pt>
                <c:pt idx="1021">
                  <c:v>33511</c:v>
                </c:pt>
                <c:pt idx="1022">
                  <c:v>33509</c:v>
                </c:pt>
                <c:pt idx="1023">
                  <c:v>33467</c:v>
                </c:pt>
                <c:pt idx="1024">
                  <c:v>33464</c:v>
                </c:pt>
                <c:pt idx="1025">
                  <c:v>33458</c:v>
                </c:pt>
                <c:pt idx="1026">
                  <c:v>33433</c:v>
                </c:pt>
                <c:pt idx="1027">
                  <c:v>33432</c:v>
                </c:pt>
                <c:pt idx="1028">
                  <c:v>33425</c:v>
                </c:pt>
                <c:pt idx="1029">
                  <c:v>33423</c:v>
                </c:pt>
                <c:pt idx="1030">
                  <c:v>33412</c:v>
                </c:pt>
                <c:pt idx="1031">
                  <c:v>33409</c:v>
                </c:pt>
                <c:pt idx="1032">
                  <c:v>33404</c:v>
                </c:pt>
                <c:pt idx="1033">
                  <c:v>33398</c:v>
                </c:pt>
                <c:pt idx="1034">
                  <c:v>33396</c:v>
                </c:pt>
                <c:pt idx="1035">
                  <c:v>33388</c:v>
                </c:pt>
                <c:pt idx="1036">
                  <c:v>33382</c:v>
                </c:pt>
                <c:pt idx="1037">
                  <c:v>33379</c:v>
                </c:pt>
                <c:pt idx="1038">
                  <c:v>33377</c:v>
                </c:pt>
                <c:pt idx="1039">
                  <c:v>33361</c:v>
                </c:pt>
                <c:pt idx="1040">
                  <c:v>33357</c:v>
                </c:pt>
                <c:pt idx="1041">
                  <c:v>33350</c:v>
                </c:pt>
                <c:pt idx="1042">
                  <c:v>33334</c:v>
                </c:pt>
                <c:pt idx="1043">
                  <c:v>33333</c:v>
                </c:pt>
                <c:pt idx="1044">
                  <c:v>33332</c:v>
                </c:pt>
                <c:pt idx="1045">
                  <c:v>33305</c:v>
                </c:pt>
                <c:pt idx="1046">
                  <c:v>33290</c:v>
                </c:pt>
                <c:pt idx="1047">
                  <c:v>33287</c:v>
                </c:pt>
                <c:pt idx="1048">
                  <c:v>33278</c:v>
                </c:pt>
                <c:pt idx="1049">
                  <c:v>33269</c:v>
                </c:pt>
                <c:pt idx="1050">
                  <c:v>33243</c:v>
                </c:pt>
                <c:pt idx="1051">
                  <c:v>33237</c:v>
                </c:pt>
                <c:pt idx="1052">
                  <c:v>33228</c:v>
                </c:pt>
                <c:pt idx="1053">
                  <c:v>33220</c:v>
                </c:pt>
                <c:pt idx="1054">
                  <c:v>33192</c:v>
                </c:pt>
                <c:pt idx="1055">
                  <c:v>33183</c:v>
                </c:pt>
                <c:pt idx="1056">
                  <c:v>33183</c:v>
                </c:pt>
                <c:pt idx="1057">
                  <c:v>33171</c:v>
                </c:pt>
                <c:pt idx="1058">
                  <c:v>33163</c:v>
                </c:pt>
                <c:pt idx="1059">
                  <c:v>33161</c:v>
                </c:pt>
                <c:pt idx="1060">
                  <c:v>33156</c:v>
                </c:pt>
                <c:pt idx="1061">
                  <c:v>33144</c:v>
                </c:pt>
                <c:pt idx="1062">
                  <c:v>33139</c:v>
                </c:pt>
                <c:pt idx="1063">
                  <c:v>33139</c:v>
                </c:pt>
                <c:pt idx="1064">
                  <c:v>33118</c:v>
                </c:pt>
                <c:pt idx="1065">
                  <c:v>33102</c:v>
                </c:pt>
                <c:pt idx="1066">
                  <c:v>33097</c:v>
                </c:pt>
                <c:pt idx="1067">
                  <c:v>33090</c:v>
                </c:pt>
                <c:pt idx="1068">
                  <c:v>33081</c:v>
                </c:pt>
                <c:pt idx="1069">
                  <c:v>33071</c:v>
                </c:pt>
                <c:pt idx="1070">
                  <c:v>33070</c:v>
                </c:pt>
                <c:pt idx="1071">
                  <c:v>33068</c:v>
                </c:pt>
                <c:pt idx="1072">
                  <c:v>33063</c:v>
                </c:pt>
                <c:pt idx="1073">
                  <c:v>33047</c:v>
                </c:pt>
                <c:pt idx="1074">
                  <c:v>33044</c:v>
                </c:pt>
                <c:pt idx="1075">
                  <c:v>33038</c:v>
                </c:pt>
                <c:pt idx="1076">
                  <c:v>33038</c:v>
                </c:pt>
                <c:pt idx="1077">
                  <c:v>33032</c:v>
                </c:pt>
                <c:pt idx="1078">
                  <c:v>33031</c:v>
                </c:pt>
                <c:pt idx="1079">
                  <c:v>33023</c:v>
                </c:pt>
                <c:pt idx="1080">
                  <c:v>33023</c:v>
                </c:pt>
                <c:pt idx="1081">
                  <c:v>33017</c:v>
                </c:pt>
                <c:pt idx="1082">
                  <c:v>33017</c:v>
                </c:pt>
                <c:pt idx="1083">
                  <c:v>33017</c:v>
                </c:pt>
                <c:pt idx="1084">
                  <c:v>33013</c:v>
                </c:pt>
                <c:pt idx="1085">
                  <c:v>33005</c:v>
                </c:pt>
                <c:pt idx="1086">
                  <c:v>33001</c:v>
                </c:pt>
                <c:pt idx="1087">
                  <c:v>32994</c:v>
                </c:pt>
                <c:pt idx="1088">
                  <c:v>32989</c:v>
                </c:pt>
                <c:pt idx="1089">
                  <c:v>32982</c:v>
                </c:pt>
                <c:pt idx="1090">
                  <c:v>32981</c:v>
                </c:pt>
                <c:pt idx="1091">
                  <c:v>32981</c:v>
                </c:pt>
                <c:pt idx="1092">
                  <c:v>32968</c:v>
                </c:pt>
                <c:pt idx="1093">
                  <c:v>32966</c:v>
                </c:pt>
                <c:pt idx="1094">
                  <c:v>32957</c:v>
                </c:pt>
                <c:pt idx="1095">
                  <c:v>32953</c:v>
                </c:pt>
                <c:pt idx="1096">
                  <c:v>32947</c:v>
                </c:pt>
                <c:pt idx="1097">
                  <c:v>32937</c:v>
                </c:pt>
                <c:pt idx="1098">
                  <c:v>32935</c:v>
                </c:pt>
                <c:pt idx="1099">
                  <c:v>32935</c:v>
                </c:pt>
                <c:pt idx="1100">
                  <c:v>32923</c:v>
                </c:pt>
                <c:pt idx="1101">
                  <c:v>32912</c:v>
                </c:pt>
                <c:pt idx="1102">
                  <c:v>32912</c:v>
                </c:pt>
                <c:pt idx="1103">
                  <c:v>32877</c:v>
                </c:pt>
                <c:pt idx="1104">
                  <c:v>32872</c:v>
                </c:pt>
                <c:pt idx="1105">
                  <c:v>32862</c:v>
                </c:pt>
                <c:pt idx="1106">
                  <c:v>32857</c:v>
                </c:pt>
                <c:pt idx="1107">
                  <c:v>32851</c:v>
                </c:pt>
                <c:pt idx="1108">
                  <c:v>32849</c:v>
                </c:pt>
                <c:pt idx="1109">
                  <c:v>32845</c:v>
                </c:pt>
                <c:pt idx="1110">
                  <c:v>32813</c:v>
                </c:pt>
                <c:pt idx="1111">
                  <c:v>32810</c:v>
                </c:pt>
                <c:pt idx="1112">
                  <c:v>32808</c:v>
                </c:pt>
                <c:pt idx="1113">
                  <c:v>32799</c:v>
                </c:pt>
                <c:pt idx="1114">
                  <c:v>32788</c:v>
                </c:pt>
                <c:pt idx="1115">
                  <c:v>32776</c:v>
                </c:pt>
                <c:pt idx="1116">
                  <c:v>32767</c:v>
                </c:pt>
                <c:pt idx="1117">
                  <c:v>32755</c:v>
                </c:pt>
                <c:pt idx="1118">
                  <c:v>32749</c:v>
                </c:pt>
                <c:pt idx="1119">
                  <c:v>32741</c:v>
                </c:pt>
                <c:pt idx="1120">
                  <c:v>32740</c:v>
                </c:pt>
                <c:pt idx="1121">
                  <c:v>32723</c:v>
                </c:pt>
                <c:pt idx="1122">
                  <c:v>32720</c:v>
                </c:pt>
                <c:pt idx="1123">
                  <c:v>32711</c:v>
                </c:pt>
                <c:pt idx="1124">
                  <c:v>32703</c:v>
                </c:pt>
                <c:pt idx="1125">
                  <c:v>32685</c:v>
                </c:pt>
                <c:pt idx="1126">
                  <c:v>32651</c:v>
                </c:pt>
                <c:pt idx="1127">
                  <c:v>32642</c:v>
                </c:pt>
                <c:pt idx="1128">
                  <c:v>32633</c:v>
                </c:pt>
                <c:pt idx="1129">
                  <c:v>32623</c:v>
                </c:pt>
                <c:pt idx="1130">
                  <c:v>32609</c:v>
                </c:pt>
                <c:pt idx="1131">
                  <c:v>32604</c:v>
                </c:pt>
                <c:pt idx="1132">
                  <c:v>32578</c:v>
                </c:pt>
                <c:pt idx="1133">
                  <c:v>32567</c:v>
                </c:pt>
                <c:pt idx="1134">
                  <c:v>32564</c:v>
                </c:pt>
                <c:pt idx="1135">
                  <c:v>32553</c:v>
                </c:pt>
                <c:pt idx="1136">
                  <c:v>32549</c:v>
                </c:pt>
                <c:pt idx="1137">
                  <c:v>32518</c:v>
                </c:pt>
                <c:pt idx="1138">
                  <c:v>32517</c:v>
                </c:pt>
                <c:pt idx="1139">
                  <c:v>32484</c:v>
                </c:pt>
                <c:pt idx="1140">
                  <c:v>32465</c:v>
                </c:pt>
                <c:pt idx="1141">
                  <c:v>32464</c:v>
                </c:pt>
                <c:pt idx="1142">
                  <c:v>32461</c:v>
                </c:pt>
                <c:pt idx="1143">
                  <c:v>32454</c:v>
                </c:pt>
                <c:pt idx="1144">
                  <c:v>32453</c:v>
                </c:pt>
                <c:pt idx="1145">
                  <c:v>32450</c:v>
                </c:pt>
                <c:pt idx="1146">
                  <c:v>32424</c:v>
                </c:pt>
                <c:pt idx="1147">
                  <c:v>32393</c:v>
                </c:pt>
                <c:pt idx="1148">
                  <c:v>32375</c:v>
                </c:pt>
                <c:pt idx="1149">
                  <c:v>32369</c:v>
                </c:pt>
                <c:pt idx="1150">
                  <c:v>32365</c:v>
                </c:pt>
                <c:pt idx="1151">
                  <c:v>32365</c:v>
                </c:pt>
                <c:pt idx="1152">
                  <c:v>32365</c:v>
                </c:pt>
                <c:pt idx="1153">
                  <c:v>32361</c:v>
                </c:pt>
                <c:pt idx="1154">
                  <c:v>32355</c:v>
                </c:pt>
                <c:pt idx="1155">
                  <c:v>32351</c:v>
                </c:pt>
                <c:pt idx="1156">
                  <c:v>32349</c:v>
                </c:pt>
                <c:pt idx="1157">
                  <c:v>32347</c:v>
                </c:pt>
                <c:pt idx="1158">
                  <c:v>32347</c:v>
                </c:pt>
                <c:pt idx="1159">
                  <c:v>32329</c:v>
                </c:pt>
                <c:pt idx="1160">
                  <c:v>32327</c:v>
                </c:pt>
                <c:pt idx="1161">
                  <c:v>32312</c:v>
                </c:pt>
                <c:pt idx="1162">
                  <c:v>32306</c:v>
                </c:pt>
                <c:pt idx="1163">
                  <c:v>32299</c:v>
                </c:pt>
                <c:pt idx="1164">
                  <c:v>32297</c:v>
                </c:pt>
                <c:pt idx="1165">
                  <c:v>32293</c:v>
                </c:pt>
                <c:pt idx="1166">
                  <c:v>32269</c:v>
                </c:pt>
                <c:pt idx="1167">
                  <c:v>32245</c:v>
                </c:pt>
                <c:pt idx="1168">
                  <c:v>32223</c:v>
                </c:pt>
                <c:pt idx="1169">
                  <c:v>32212</c:v>
                </c:pt>
                <c:pt idx="1170">
                  <c:v>32212</c:v>
                </c:pt>
                <c:pt idx="1171">
                  <c:v>32208</c:v>
                </c:pt>
                <c:pt idx="1172">
                  <c:v>32202</c:v>
                </c:pt>
                <c:pt idx="1173">
                  <c:v>32199</c:v>
                </c:pt>
                <c:pt idx="1174">
                  <c:v>32197</c:v>
                </c:pt>
                <c:pt idx="1175">
                  <c:v>32195</c:v>
                </c:pt>
                <c:pt idx="1176">
                  <c:v>32193</c:v>
                </c:pt>
                <c:pt idx="1177">
                  <c:v>32180</c:v>
                </c:pt>
                <c:pt idx="1178">
                  <c:v>32179</c:v>
                </c:pt>
                <c:pt idx="1179">
                  <c:v>32178</c:v>
                </c:pt>
                <c:pt idx="1180">
                  <c:v>32178</c:v>
                </c:pt>
                <c:pt idx="1181">
                  <c:v>32164</c:v>
                </c:pt>
                <c:pt idx="1182">
                  <c:v>32161</c:v>
                </c:pt>
                <c:pt idx="1183">
                  <c:v>32154</c:v>
                </c:pt>
                <c:pt idx="1184">
                  <c:v>32128</c:v>
                </c:pt>
                <c:pt idx="1185">
                  <c:v>32111</c:v>
                </c:pt>
                <c:pt idx="1186">
                  <c:v>32107</c:v>
                </c:pt>
                <c:pt idx="1187">
                  <c:v>32105</c:v>
                </c:pt>
                <c:pt idx="1188">
                  <c:v>32098</c:v>
                </c:pt>
                <c:pt idx="1189">
                  <c:v>32098</c:v>
                </c:pt>
                <c:pt idx="1190">
                  <c:v>32079</c:v>
                </c:pt>
                <c:pt idx="1191">
                  <c:v>32075</c:v>
                </c:pt>
                <c:pt idx="1192">
                  <c:v>32066</c:v>
                </c:pt>
                <c:pt idx="1193">
                  <c:v>32062</c:v>
                </c:pt>
                <c:pt idx="1194">
                  <c:v>32056</c:v>
                </c:pt>
                <c:pt idx="1195">
                  <c:v>32056</c:v>
                </c:pt>
                <c:pt idx="1196">
                  <c:v>32050</c:v>
                </c:pt>
                <c:pt idx="1197">
                  <c:v>32048</c:v>
                </c:pt>
                <c:pt idx="1198">
                  <c:v>32048</c:v>
                </c:pt>
                <c:pt idx="1199">
                  <c:v>32027</c:v>
                </c:pt>
                <c:pt idx="1200">
                  <c:v>32023</c:v>
                </c:pt>
                <c:pt idx="1201">
                  <c:v>32023</c:v>
                </c:pt>
                <c:pt idx="1202">
                  <c:v>32021</c:v>
                </c:pt>
                <c:pt idx="1203">
                  <c:v>32004</c:v>
                </c:pt>
                <c:pt idx="1204">
                  <c:v>32002</c:v>
                </c:pt>
                <c:pt idx="1205">
                  <c:v>31997</c:v>
                </c:pt>
                <c:pt idx="1206">
                  <c:v>31966</c:v>
                </c:pt>
                <c:pt idx="1207">
                  <c:v>31964</c:v>
                </c:pt>
                <c:pt idx="1208">
                  <c:v>31964</c:v>
                </c:pt>
                <c:pt idx="1209">
                  <c:v>31955</c:v>
                </c:pt>
                <c:pt idx="1210">
                  <c:v>31952</c:v>
                </c:pt>
                <c:pt idx="1211">
                  <c:v>31949</c:v>
                </c:pt>
                <c:pt idx="1212">
                  <c:v>31945</c:v>
                </c:pt>
                <c:pt idx="1213">
                  <c:v>31934</c:v>
                </c:pt>
                <c:pt idx="1214">
                  <c:v>31915</c:v>
                </c:pt>
                <c:pt idx="1215">
                  <c:v>31909</c:v>
                </c:pt>
                <c:pt idx="1216">
                  <c:v>31908</c:v>
                </c:pt>
                <c:pt idx="1217">
                  <c:v>31904</c:v>
                </c:pt>
                <c:pt idx="1218">
                  <c:v>31903</c:v>
                </c:pt>
                <c:pt idx="1219">
                  <c:v>31903</c:v>
                </c:pt>
                <c:pt idx="1220">
                  <c:v>31896</c:v>
                </c:pt>
                <c:pt idx="1221">
                  <c:v>31892</c:v>
                </c:pt>
                <c:pt idx="1222">
                  <c:v>31889</c:v>
                </c:pt>
                <c:pt idx="1223">
                  <c:v>31874</c:v>
                </c:pt>
                <c:pt idx="1224">
                  <c:v>31868</c:v>
                </c:pt>
                <c:pt idx="1225">
                  <c:v>31855</c:v>
                </c:pt>
                <c:pt idx="1226">
                  <c:v>31854</c:v>
                </c:pt>
                <c:pt idx="1227">
                  <c:v>31842</c:v>
                </c:pt>
                <c:pt idx="1228">
                  <c:v>31841</c:v>
                </c:pt>
                <c:pt idx="1229">
                  <c:v>31841</c:v>
                </c:pt>
                <c:pt idx="1230">
                  <c:v>31838</c:v>
                </c:pt>
                <c:pt idx="1231">
                  <c:v>31838</c:v>
                </c:pt>
                <c:pt idx="1232">
                  <c:v>31835</c:v>
                </c:pt>
                <c:pt idx="1233">
                  <c:v>31831</c:v>
                </c:pt>
                <c:pt idx="1234">
                  <c:v>31825</c:v>
                </c:pt>
                <c:pt idx="1235">
                  <c:v>31821</c:v>
                </c:pt>
                <c:pt idx="1236">
                  <c:v>31818</c:v>
                </c:pt>
                <c:pt idx="1237">
                  <c:v>31816</c:v>
                </c:pt>
                <c:pt idx="1238">
                  <c:v>31814</c:v>
                </c:pt>
                <c:pt idx="1239">
                  <c:v>31807</c:v>
                </c:pt>
                <c:pt idx="1240">
                  <c:v>31791</c:v>
                </c:pt>
                <c:pt idx="1241">
                  <c:v>31786</c:v>
                </c:pt>
                <c:pt idx="1242">
                  <c:v>31786</c:v>
                </c:pt>
                <c:pt idx="1243">
                  <c:v>31782</c:v>
                </c:pt>
                <c:pt idx="1244">
                  <c:v>31780</c:v>
                </c:pt>
                <c:pt idx="1245">
                  <c:v>31767</c:v>
                </c:pt>
                <c:pt idx="1246">
                  <c:v>31765</c:v>
                </c:pt>
                <c:pt idx="1247">
                  <c:v>31739</c:v>
                </c:pt>
                <c:pt idx="1248">
                  <c:v>31730</c:v>
                </c:pt>
                <c:pt idx="1249">
                  <c:v>31715</c:v>
                </c:pt>
                <c:pt idx="1250">
                  <c:v>31708</c:v>
                </c:pt>
                <c:pt idx="1251">
                  <c:v>31708</c:v>
                </c:pt>
                <c:pt idx="1252">
                  <c:v>31705</c:v>
                </c:pt>
                <c:pt idx="1253">
                  <c:v>31699</c:v>
                </c:pt>
                <c:pt idx="1254">
                  <c:v>31671</c:v>
                </c:pt>
                <c:pt idx="1255">
                  <c:v>31668</c:v>
                </c:pt>
                <c:pt idx="1256">
                  <c:v>31667</c:v>
                </c:pt>
                <c:pt idx="1257">
                  <c:v>31666</c:v>
                </c:pt>
                <c:pt idx="1258">
                  <c:v>31654</c:v>
                </c:pt>
                <c:pt idx="1259">
                  <c:v>31647</c:v>
                </c:pt>
                <c:pt idx="1260">
                  <c:v>31638</c:v>
                </c:pt>
                <c:pt idx="1261">
                  <c:v>31609</c:v>
                </c:pt>
                <c:pt idx="1262">
                  <c:v>31602</c:v>
                </c:pt>
                <c:pt idx="1263">
                  <c:v>31600</c:v>
                </c:pt>
                <c:pt idx="1264">
                  <c:v>31591</c:v>
                </c:pt>
                <c:pt idx="1265">
                  <c:v>31587</c:v>
                </c:pt>
                <c:pt idx="1266">
                  <c:v>31587</c:v>
                </c:pt>
                <c:pt idx="1267">
                  <c:v>31582</c:v>
                </c:pt>
                <c:pt idx="1268">
                  <c:v>31581</c:v>
                </c:pt>
                <c:pt idx="1269">
                  <c:v>31580</c:v>
                </c:pt>
                <c:pt idx="1270">
                  <c:v>31579</c:v>
                </c:pt>
                <c:pt idx="1271">
                  <c:v>31558</c:v>
                </c:pt>
                <c:pt idx="1272">
                  <c:v>31558</c:v>
                </c:pt>
                <c:pt idx="1273">
                  <c:v>31549</c:v>
                </c:pt>
                <c:pt idx="1274">
                  <c:v>31543</c:v>
                </c:pt>
                <c:pt idx="1275">
                  <c:v>31539</c:v>
                </c:pt>
                <c:pt idx="1276">
                  <c:v>31534</c:v>
                </c:pt>
                <c:pt idx="1277">
                  <c:v>31532</c:v>
                </c:pt>
                <c:pt idx="1278">
                  <c:v>31522</c:v>
                </c:pt>
                <c:pt idx="1279">
                  <c:v>31516</c:v>
                </c:pt>
                <c:pt idx="1280">
                  <c:v>31495</c:v>
                </c:pt>
                <c:pt idx="1281">
                  <c:v>31477</c:v>
                </c:pt>
                <c:pt idx="1282">
                  <c:v>31446</c:v>
                </c:pt>
                <c:pt idx="1283">
                  <c:v>31427</c:v>
                </c:pt>
                <c:pt idx="1284">
                  <c:v>31408</c:v>
                </c:pt>
                <c:pt idx="1285">
                  <c:v>31404</c:v>
                </c:pt>
                <c:pt idx="1286">
                  <c:v>31402</c:v>
                </c:pt>
                <c:pt idx="1287">
                  <c:v>31402</c:v>
                </c:pt>
                <c:pt idx="1288">
                  <c:v>31397</c:v>
                </c:pt>
                <c:pt idx="1289">
                  <c:v>31379</c:v>
                </c:pt>
                <c:pt idx="1290">
                  <c:v>31379</c:v>
                </c:pt>
                <c:pt idx="1291">
                  <c:v>31368</c:v>
                </c:pt>
                <c:pt idx="1292">
                  <c:v>31367</c:v>
                </c:pt>
                <c:pt idx="1293">
                  <c:v>31358</c:v>
                </c:pt>
                <c:pt idx="1294">
                  <c:v>31351</c:v>
                </c:pt>
                <c:pt idx="1295">
                  <c:v>31329</c:v>
                </c:pt>
                <c:pt idx="1296">
                  <c:v>31329</c:v>
                </c:pt>
                <c:pt idx="1297">
                  <c:v>31325</c:v>
                </c:pt>
                <c:pt idx="1298">
                  <c:v>31317</c:v>
                </c:pt>
                <c:pt idx="1299">
                  <c:v>31316</c:v>
                </c:pt>
                <c:pt idx="1300">
                  <c:v>31311</c:v>
                </c:pt>
                <c:pt idx="1301">
                  <c:v>31309</c:v>
                </c:pt>
                <c:pt idx="1302">
                  <c:v>31300</c:v>
                </c:pt>
                <c:pt idx="1303">
                  <c:v>31287</c:v>
                </c:pt>
                <c:pt idx="1304">
                  <c:v>31282</c:v>
                </c:pt>
                <c:pt idx="1305">
                  <c:v>31271</c:v>
                </c:pt>
                <c:pt idx="1306">
                  <c:v>31257</c:v>
                </c:pt>
                <c:pt idx="1307">
                  <c:v>31250</c:v>
                </c:pt>
                <c:pt idx="1308">
                  <c:v>31231</c:v>
                </c:pt>
                <c:pt idx="1309">
                  <c:v>31231</c:v>
                </c:pt>
                <c:pt idx="1310">
                  <c:v>31221</c:v>
                </c:pt>
                <c:pt idx="1311">
                  <c:v>31204</c:v>
                </c:pt>
                <c:pt idx="1312">
                  <c:v>31201</c:v>
                </c:pt>
                <c:pt idx="1313">
                  <c:v>31182</c:v>
                </c:pt>
                <c:pt idx="1314">
                  <c:v>31177</c:v>
                </c:pt>
                <c:pt idx="1315">
                  <c:v>31168</c:v>
                </c:pt>
                <c:pt idx="1316">
                  <c:v>31160</c:v>
                </c:pt>
                <c:pt idx="1317">
                  <c:v>31150</c:v>
                </c:pt>
                <c:pt idx="1318">
                  <c:v>31146</c:v>
                </c:pt>
                <c:pt idx="1319">
                  <c:v>31140</c:v>
                </c:pt>
                <c:pt idx="1320">
                  <c:v>31131</c:v>
                </c:pt>
                <c:pt idx="1321">
                  <c:v>31125</c:v>
                </c:pt>
                <c:pt idx="1322">
                  <c:v>31124</c:v>
                </c:pt>
                <c:pt idx="1323">
                  <c:v>31123</c:v>
                </c:pt>
                <c:pt idx="1324">
                  <c:v>31122</c:v>
                </c:pt>
                <c:pt idx="1325">
                  <c:v>31119</c:v>
                </c:pt>
                <c:pt idx="1326">
                  <c:v>31110</c:v>
                </c:pt>
                <c:pt idx="1327">
                  <c:v>31110</c:v>
                </c:pt>
                <c:pt idx="1328">
                  <c:v>31109</c:v>
                </c:pt>
                <c:pt idx="1329">
                  <c:v>31108</c:v>
                </c:pt>
                <c:pt idx="1330">
                  <c:v>31068</c:v>
                </c:pt>
                <c:pt idx="1331">
                  <c:v>31046</c:v>
                </c:pt>
                <c:pt idx="1332">
                  <c:v>31044</c:v>
                </c:pt>
                <c:pt idx="1333">
                  <c:v>31009</c:v>
                </c:pt>
                <c:pt idx="1334">
                  <c:v>31008</c:v>
                </c:pt>
                <c:pt idx="1335">
                  <c:v>31006</c:v>
                </c:pt>
                <c:pt idx="1336">
                  <c:v>31003</c:v>
                </c:pt>
                <c:pt idx="1337">
                  <c:v>31003</c:v>
                </c:pt>
                <c:pt idx="1338">
                  <c:v>31001</c:v>
                </c:pt>
                <c:pt idx="1339">
                  <c:v>30987</c:v>
                </c:pt>
                <c:pt idx="1340">
                  <c:v>30985</c:v>
                </c:pt>
                <c:pt idx="1341">
                  <c:v>30984</c:v>
                </c:pt>
                <c:pt idx="1342">
                  <c:v>30970</c:v>
                </c:pt>
                <c:pt idx="1343">
                  <c:v>30953</c:v>
                </c:pt>
                <c:pt idx="1344">
                  <c:v>30943</c:v>
                </c:pt>
                <c:pt idx="1345">
                  <c:v>30935</c:v>
                </c:pt>
                <c:pt idx="1346">
                  <c:v>30900</c:v>
                </c:pt>
                <c:pt idx="1347">
                  <c:v>30900</c:v>
                </c:pt>
                <c:pt idx="1348">
                  <c:v>30872</c:v>
                </c:pt>
                <c:pt idx="1349">
                  <c:v>30868</c:v>
                </c:pt>
                <c:pt idx="1350">
                  <c:v>30857</c:v>
                </c:pt>
                <c:pt idx="1351">
                  <c:v>30851</c:v>
                </c:pt>
                <c:pt idx="1352">
                  <c:v>30848</c:v>
                </c:pt>
                <c:pt idx="1353">
                  <c:v>30832</c:v>
                </c:pt>
                <c:pt idx="1354">
                  <c:v>30828</c:v>
                </c:pt>
                <c:pt idx="1355">
                  <c:v>30819</c:v>
                </c:pt>
                <c:pt idx="1356">
                  <c:v>30796</c:v>
                </c:pt>
                <c:pt idx="1357">
                  <c:v>30796</c:v>
                </c:pt>
                <c:pt idx="1358">
                  <c:v>30795</c:v>
                </c:pt>
                <c:pt idx="1359">
                  <c:v>30790</c:v>
                </c:pt>
                <c:pt idx="1360">
                  <c:v>30778</c:v>
                </c:pt>
                <c:pt idx="1361">
                  <c:v>30768</c:v>
                </c:pt>
                <c:pt idx="1362">
                  <c:v>30765</c:v>
                </c:pt>
                <c:pt idx="1363">
                  <c:v>30760</c:v>
                </c:pt>
                <c:pt idx="1364">
                  <c:v>30747</c:v>
                </c:pt>
                <c:pt idx="1365">
                  <c:v>30746</c:v>
                </c:pt>
                <c:pt idx="1366">
                  <c:v>30719</c:v>
                </c:pt>
                <c:pt idx="1367">
                  <c:v>30689</c:v>
                </c:pt>
                <c:pt idx="1368">
                  <c:v>30682</c:v>
                </c:pt>
                <c:pt idx="1369">
                  <c:v>30680</c:v>
                </c:pt>
                <c:pt idx="1370">
                  <c:v>30671</c:v>
                </c:pt>
                <c:pt idx="1371">
                  <c:v>30652</c:v>
                </c:pt>
                <c:pt idx="1372">
                  <c:v>30650</c:v>
                </c:pt>
                <c:pt idx="1373">
                  <c:v>30644</c:v>
                </c:pt>
                <c:pt idx="1374">
                  <c:v>30642</c:v>
                </c:pt>
                <c:pt idx="1375">
                  <c:v>30636</c:v>
                </c:pt>
                <c:pt idx="1376">
                  <c:v>30627</c:v>
                </c:pt>
                <c:pt idx="1377">
                  <c:v>30619</c:v>
                </c:pt>
                <c:pt idx="1378">
                  <c:v>30617</c:v>
                </c:pt>
                <c:pt idx="1379">
                  <c:v>30616</c:v>
                </c:pt>
                <c:pt idx="1380">
                  <c:v>30614</c:v>
                </c:pt>
                <c:pt idx="1381">
                  <c:v>30611</c:v>
                </c:pt>
                <c:pt idx="1382">
                  <c:v>30611</c:v>
                </c:pt>
                <c:pt idx="1383">
                  <c:v>30605</c:v>
                </c:pt>
                <c:pt idx="1384">
                  <c:v>30604</c:v>
                </c:pt>
                <c:pt idx="1385">
                  <c:v>30598</c:v>
                </c:pt>
                <c:pt idx="1386">
                  <c:v>30593</c:v>
                </c:pt>
                <c:pt idx="1387">
                  <c:v>30576</c:v>
                </c:pt>
                <c:pt idx="1388">
                  <c:v>30553</c:v>
                </c:pt>
                <c:pt idx="1389">
                  <c:v>30545</c:v>
                </c:pt>
                <c:pt idx="1390">
                  <c:v>30545</c:v>
                </c:pt>
                <c:pt idx="1391">
                  <c:v>30534</c:v>
                </c:pt>
                <c:pt idx="1392">
                  <c:v>30509</c:v>
                </c:pt>
                <c:pt idx="1393">
                  <c:v>30508</c:v>
                </c:pt>
                <c:pt idx="1394">
                  <c:v>30500</c:v>
                </c:pt>
                <c:pt idx="1395">
                  <c:v>30491</c:v>
                </c:pt>
                <c:pt idx="1396">
                  <c:v>30491</c:v>
                </c:pt>
                <c:pt idx="1397">
                  <c:v>30488</c:v>
                </c:pt>
                <c:pt idx="1398">
                  <c:v>30468</c:v>
                </c:pt>
                <c:pt idx="1399">
                  <c:v>30462</c:v>
                </c:pt>
                <c:pt idx="1400">
                  <c:v>30451</c:v>
                </c:pt>
                <c:pt idx="1401">
                  <c:v>30446</c:v>
                </c:pt>
                <c:pt idx="1402">
                  <c:v>30446</c:v>
                </c:pt>
                <c:pt idx="1403">
                  <c:v>30438</c:v>
                </c:pt>
                <c:pt idx="1404">
                  <c:v>30436</c:v>
                </c:pt>
                <c:pt idx="1405">
                  <c:v>30424</c:v>
                </c:pt>
                <c:pt idx="1406">
                  <c:v>30418</c:v>
                </c:pt>
                <c:pt idx="1407">
                  <c:v>30414</c:v>
                </c:pt>
                <c:pt idx="1408">
                  <c:v>30410</c:v>
                </c:pt>
                <c:pt idx="1409">
                  <c:v>30410</c:v>
                </c:pt>
                <c:pt idx="1410">
                  <c:v>30409</c:v>
                </c:pt>
                <c:pt idx="1411">
                  <c:v>30396</c:v>
                </c:pt>
                <c:pt idx="1412">
                  <c:v>30393</c:v>
                </c:pt>
                <c:pt idx="1413">
                  <c:v>30390</c:v>
                </c:pt>
                <c:pt idx="1414">
                  <c:v>30387</c:v>
                </c:pt>
                <c:pt idx="1415">
                  <c:v>30372</c:v>
                </c:pt>
                <c:pt idx="1416">
                  <c:v>30361</c:v>
                </c:pt>
                <c:pt idx="1417">
                  <c:v>30342</c:v>
                </c:pt>
                <c:pt idx="1418">
                  <c:v>30340</c:v>
                </c:pt>
                <c:pt idx="1419">
                  <c:v>30334</c:v>
                </c:pt>
                <c:pt idx="1420">
                  <c:v>30333</c:v>
                </c:pt>
                <c:pt idx="1421">
                  <c:v>30332</c:v>
                </c:pt>
                <c:pt idx="1422">
                  <c:v>30304</c:v>
                </c:pt>
                <c:pt idx="1423">
                  <c:v>30302</c:v>
                </c:pt>
                <c:pt idx="1424">
                  <c:v>30301</c:v>
                </c:pt>
                <c:pt idx="1425">
                  <c:v>30288</c:v>
                </c:pt>
                <c:pt idx="1426">
                  <c:v>30274</c:v>
                </c:pt>
                <c:pt idx="1427">
                  <c:v>30273</c:v>
                </c:pt>
                <c:pt idx="1428">
                  <c:v>30200</c:v>
                </c:pt>
                <c:pt idx="1429">
                  <c:v>30182</c:v>
                </c:pt>
                <c:pt idx="1430">
                  <c:v>30175</c:v>
                </c:pt>
                <c:pt idx="1431">
                  <c:v>30168</c:v>
                </c:pt>
                <c:pt idx="1432">
                  <c:v>30155</c:v>
                </c:pt>
                <c:pt idx="1433">
                  <c:v>30139</c:v>
                </c:pt>
                <c:pt idx="1434">
                  <c:v>30136</c:v>
                </c:pt>
                <c:pt idx="1435">
                  <c:v>30132</c:v>
                </c:pt>
                <c:pt idx="1436">
                  <c:v>30109</c:v>
                </c:pt>
                <c:pt idx="1437">
                  <c:v>30109</c:v>
                </c:pt>
                <c:pt idx="1438">
                  <c:v>30078</c:v>
                </c:pt>
                <c:pt idx="1439">
                  <c:v>30073</c:v>
                </c:pt>
                <c:pt idx="1440">
                  <c:v>30047</c:v>
                </c:pt>
                <c:pt idx="1441">
                  <c:v>30031</c:v>
                </c:pt>
                <c:pt idx="1442">
                  <c:v>30002</c:v>
                </c:pt>
                <c:pt idx="1443">
                  <c:v>30002</c:v>
                </c:pt>
                <c:pt idx="1444">
                  <c:v>29974</c:v>
                </c:pt>
                <c:pt idx="1445">
                  <c:v>29969</c:v>
                </c:pt>
                <c:pt idx="1446">
                  <c:v>29962</c:v>
                </c:pt>
                <c:pt idx="1447">
                  <c:v>29954</c:v>
                </c:pt>
                <c:pt idx="1448">
                  <c:v>29952</c:v>
                </c:pt>
                <c:pt idx="1449">
                  <c:v>29947</c:v>
                </c:pt>
                <c:pt idx="1450">
                  <c:v>29946</c:v>
                </c:pt>
                <c:pt idx="1451">
                  <c:v>29944</c:v>
                </c:pt>
                <c:pt idx="1452">
                  <c:v>29939</c:v>
                </c:pt>
                <c:pt idx="1453">
                  <c:v>29914</c:v>
                </c:pt>
                <c:pt idx="1454">
                  <c:v>29912</c:v>
                </c:pt>
                <c:pt idx="1455">
                  <c:v>29897</c:v>
                </c:pt>
                <c:pt idx="1456">
                  <c:v>29896</c:v>
                </c:pt>
                <c:pt idx="1457">
                  <c:v>29884</c:v>
                </c:pt>
                <c:pt idx="1458">
                  <c:v>29875</c:v>
                </c:pt>
                <c:pt idx="1459">
                  <c:v>29846</c:v>
                </c:pt>
                <c:pt idx="1460">
                  <c:v>29832</c:v>
                </c:pt>
                <c:pt idx="1461">
                  <c:v>29830</c:v>
                </c:pt>
                <c:pt idx="1462">
                  <c:v>29795</c:v>
                </c:pt>
                <c:pt idx="1463">
                  <c:v>29782</c:v>
                </c:pt>
                <c:pt idx="1464">
                  <c:v>29773</c:v>
                </c:pt>
                <c:pt idx="1465">
                  <c:v>29748</c:v>
                </c:pt>
                <c:pt idx="1466">
                  <c:v>29731</c:v>
                </c:pt>
                <c:pt idx="1467">
                  <c:v>29703</c:v>
                </c:pt>
                <c:pt idx="1468">
                  <c:v>29700</c:v>
                </c:pt>
                <c:pt idx="1469">
                  <c:v>29641</c:v>
                </c:pt>
                <c:pt idx="1470">
                  <c:v>29634</c:v>
                </c:pt>
                <c:pt idx="1471">
                  <c:v>29616</c:v>
                </c:pt>
                <c:pt idx="1472">
                  <c:v>29609</c:v>
                </c:pt>
                <c:pt idx="1473">
                  <c:v>29609</c:v>
                </c:pt>
                <c:pt idx="1474">
                  <c:v>29605</c:v>
                </c:pt>
                <c:pt idx="1475">
                  <c:v>29604</c:v>
                </c:pt>
                <c:pt idx="1476">
                  <c:v>29586</c:v>
                </c:pt>
                <c:pt idx="1477">
                  <c:v>29572</c:v>
                </c:pt>
                <c:pt idx="1478">
                  <c:v>29548</c:v>
                </c:pt>
                <c:pt idx="1479">
                  <c:v>29536</c:v>
                </c:pt>
                <c:pt idx="1480">
                  <c:v>29533</c:v>
                </c:pt>
                <c:pt idx="1481">
                  <c:v>29519</c:v>
                </c:pt>
                <c:pt idx="1482">
                  <c:v>29519</c:v>
                </c:pt>
                <c:pt idx="1483">
                  <c:v>29519</c:v>
                </c:pt>
                <c:pt idx="1484">
                  <c:v>29518</c:v>
                </c:pt>
                <c:pt idx="1485">
                  <c:v>29504</c:v>
                </c:pt>
                <c:pt idx="1486">
                  <c:v>29490</c:v>
                </c:pt>
                <c:pt idx="1487">
                  <c:v>29431</c:v>
                </c:pt>
                <c:pt idx="1488">
                  <c:v>29431</c:v>
                </c:pt>
                <c:pt idx="1489">
                  <c:v>29419</c:v>
                </c:pt>
                <c:pt idx="1490">
                  <c:v>29418</c:v>
                </c:pt>
                <c:pt idx="1491">
                  <c:v>29416</c:v>
                </c:pt>
                <c:pt idx="1492">
                  <c:v>29411</c:v>
                </c:pt>
                <c:pt idx="1493">
                  <c:v>29410</c:v>
                </c:pt>
                <c:pt idx="1494">
                  <c:v>29397</c:v>
                </c:pt>
                <c:pt idx="1495">
                  <c:v>29390</c:v>
                </c:pt>
                <c:pt idx="1496">
                  <c:v>29390</c:v>
                </c:pt>
                <c:pt idx="1497">
                  <c:v>29324</c:v>
                </c:pt>
                <c:pt idx="1498">
                  <c:v>29304</c:v>
                </c:pt>
                <c:pt idx="1499">
                  <c:v>29288</c:v>
                </c:pt>
                <c:pt idx="1500">
                  <c:v>29278</c:v>
                </c:pt>
                <c:pt idx="1501">
                  <c:v>29274</c:v>
                </c:pt>
                <c:pt idx="1502">
                  <c:v>29258</c:v>
                </c:pt>
                <c:pt idx="1503">
                  <c:v>29221</c:v>
                </c:pt>
                <c:pt idx="1504">
                  <c:v>29204</c:v>
                </c:pt>
                <c:pt idx="1505">
                  <c:v>29201</c:v>
                </c:pt>
                <c:pt idx="1506">
                  <c:v>29186</c:v>
                </c:pt>
                <c:pt idx="1507">
                  <c:v>29186</c:v>
                </c:pt>
                <c:pt idx="1508">
                  <c:v>29175</c:v>
                </c:pt>
                <c:pt idx="1509">
                  <c:v>29173</c:v>
                </c:pt>
                <c:pt idx="1510">
                  <c:v>29172</c:v>
                </c:pt>
                <c:pt idx="1511">
                  <c:v>29155</c:v>
                </c:pt>
                <c:pt idx="1512">
                  <c:v>29155</c:v>
                </c:pt>
                <c:pt idx="1513">
                  <c:v>29155</c:v>
                </c:pt>
                <c:pt idx="1514">
                  <c:v>29151</c:v>
                </c:pt>
                <c:pt idx="1515">
                  <c:v>29140</c:v>
                </c:pt>
                <c:pt idx="1516">
                  <c:v>29127</c:v>
                </c:pt>
                <c:pt idx="1517">
                  <c:v>29110</c:v>
                </c:pt>
                <c:pt idx="1518">
                  <c:v>29093</c:v>
                </c:pt>
                <c:pt idx="1519">
                  <c:v>29092</c:v>
                </c:pt>
                <c:pt idx="1520">
                  <c:v>29060</c:v>
                </c:pt>
                <c:pt idx="1521">
                  <c:v>29037</c:v>
                </c:pt>
                <c:pt idx="1522">
                  <c:v>28960</c:v>
                </c:pt>
                <c:pt idx="1523">
                  <c:v>28959</c:v>
                </c:pt>
                <c:pt idx="1524">
                  <c:v>28955</c:v>
                </c:pt>
                <c:pt idx="1525">
                  <c:v>28928</c:v>
                </c:pt>
                <c:pt idx="1526">
                  <c:v>28914</c:v>
                </c:pt>
                <c:pt idx="1527">
                  <c:v>28902</c:v>
                </c:pt>
                <c:pt idx="1528">
                  <c:v>28899</c:v>
                </c:pt>
                <c:pt idx="1529">
                  <c:v>28881</c:v>
                </c:pt>
                <c:pt idx="1530">
                  <c:v>28871</c:v>
                </c:pt>
                <c:pt idx="1531">
                  <c:v>28849</c:v>
                </c:pt>
                <c:pt idx="1532">
                  <c:v>28847</c:v>
                </c:pt>
                <c:pt idx="1533">
                  <c:v>28842</c:v>
                </c:pt>
                <c:pt idx="1534">
                  <c:v>28836</c:v>
                </c:pt>
                <c:pt idx="1535">
                  <c:v>28830</c:v>
                </c:pt>
                <c:pt idx="1536">
                  <c:v>28823</c:v>
                </c:pt>
                <c:pt idx="1537">
                  <c:v>28799</c:v>
                </c:pt>
                <c:pt idx="1538">
                  <c:v>28798</c:v>
                </c:pt>
                <c:pt idx="1539">
                  <c:v>28795</c:v>
                </c:pt>
                <c:pt idx="1540">
                  <c:v>28749</c:v>
                </c:pt>
                <c:pt idx="1541">
                  <c:v>28725</c:v>
                </c:pt>
                <c:pt idx="1542">
                  <c:v>28694</c:v>
                </c:pt>
                <c:pt idx="1543">
                  <c:v>28658</c:v>
                </c:pt>
                <c:pt idx="1544">
                  <c:v>28655</c:v>
                </c:pt>
                <c:pt idx="1545">
                  <c:v>28653</c:v>
                </c:pt>
                <c:pt idx="1546">
                  <c:v>28636</c:v>
                </c:pt>
                <c:pt idx="1547">
                  <c:v>28634</c:v>
                </c:pt>
                <c:pt idx="1548">
                  <c:v>28623</c:v>
                </c:pt>
                <c:pt idx="1549">
                  <c:v>28592</c:v>
                </c:pt>
                <c:pt idx="1550">
                  <c:v>28590</c:v>
                </c:pt>
                <c:pt idx="1551">
                  <c:v>28573</c:v>
                </c:pt>
                <c:pt idx="1552">
                  <c:v>28573</c:v>
                </c:pt>
                <c:pt idx="1553">
                  <c:v>28572</c:v>
                </c:pt>
                <c:pt idx="1554">
                  <c:v>28572</c:v>
                </c:pt>
                <c:pt idx="1555">
                  <c:v>28572</c:v>
                </c:pt>
                <c:pt idx="1556">
                  <c:v>28571</c:v>
                </c:pt>
                <c:pt idx="1557">
                  <c:v>28571</c:v>
                </c:pt>
                <c:pt idx="1558">
                  <c:v>28556</c:v>
                </c:pt>
                <c:pt idx="1559">
                  <c:v>28532</c:v>
                </c:pt>
                <c:pt idx="1560">
                  <c:v>28530</c:v>
                </c:pt>
                <c:pt idx="1561">
                  <c:v>28504</c:v>
                </c:pt>
                <c:pt idx="1562">
                  <c:v>28487</c:v>
                </c:pt>
                <c:pt idx="1563">
                  <c:v>28480</c:v>
                </c:pt>
                <c:pt idx="1564">
                  <c:v>28452</c:v>
                </c:pt>
                <c:pt idx="1565">
                  <c:v>28447</c:v>
                </c:pt>
                <c:pt idx="1566">
                  <c:v>28433</c:v>
                </c:pt>
                <c:pt idx="1567">
                  <c:v>28415</c:v>
                </c:pt>
                <c:pt idx="1568">
                  <c:v>28408</c:v>
                </c:pt>
                <c:pt idx="1569">
                  <c:v>28372</c:v>
                </c:pt>
                <c:pt idx="1570">
                  <c:v>28372</c:v>
                </c:pt>
                <c:pt idx="1571">
                  <c:v>28364</c:v>
                </c:pt>
                <c:pt idx="1572">
                  <c:v>28363</c:v>
                </c:pt>
                <c:pt idx="1573">
                  <c:v>28356</c:v>
                </c:pt>
                <c:pt idx="1574">
                  <c:v>28335</c:v>
                </c:pt>
                <c:pt idx="1575">
                  <c:v>28327</c:v>
                </c:pt>
                <c:pt idx="1576">
                  <c:v>28327</c:v>
                </c:pt>
                <c:pt idx="1577">
                  <c:v>28298</c:v>
                </c:pt>
                <c:pt idx="1578">
                  <c:v>28236</c:v>
                </c:pt>
                <c:pt idx="1579">
                  <c:v>28235</c:v>
                </c:pt>
                <c:pt idx="1580">
                  <c:v>28235</c:v>
                </c:pt>
                <c:pt idx="1581">
                  <c:v>28235</c:v>
                </c:pt>
                <c:pt idx="1582">
                  <c:v>28217</c:v>
                </c:pt>
                <c:pt idx="1583">
                  <c:v>28205</c:v>
                </c:pt>
                <c:pt idx="1584">
                  <c:v>28202</c:v>
                </c:pt>
                <c:pt idx="1585">
                  <c:v>28175</c:v>
                </c:pt>
                <c:pt idx="1586">
                  <c:v>28131</c:v>
                </c:pt>
                <c:pt idx="1587">
                  <c:v>28114</c:v>
                </c:pt>
                <c:pt idx="1588">
                  <c:v>28094</c:v>
                </c:pt>
                <c:pt idx="1589">
                  <c:v>28090</c:v>
                </c:pt>
                <c:pt idx="1590">
                  <c:v>28088</c:v>
                </c:pt>
                <c:pt idx="1591">
                  <c:v>28082</c:v>
                </c:pt>
                <c:pt idx="1592">
                  <c:v>28071</c:v>
                </c:pt>
                <c:pt idx="1593">
                  <c:v>28070</c:v>
                </c:pt>
                <c:pt idx="1594">
                  <c:v>28066</c:v>
                </c:pt>
                <c:pt idx="1595">
                  <c:v>28062</c:v>
                </c:pt>
                <c:pt idx="1596">
                  <c:v>28033</c:v>
                </c:pt>
                <c:pt idx="1597">
                  <c:v>27995</c:v>
                </c:pt>
                <c:pt idx="1598">
                  <c:v>27989</c:v>
                </c:pt>
                <c:pt idx="1599">
                  <c:v>27988</c:v>
                </c:pt>
                <c:pt idx="1600">
                  <c:v>27988</c:v>
                </c:pt>
                <c:pt idx="1601">
                  <c:v>27974</c:v>
                </c:pt>
                <c:pt idx="1602">
                  <c:v>27969</c:v>
                </c:pt>
                <c:pt idx="1603">
                  <c:v>27968</c:v>
                </c:pt>
                <c:pt idx="1604">
                  <c:v>27958</c:v>
                </c:pt>
                <c:pt idx="1605">
                  <c:v>27955</c:v>
                </c:pt>
                <c:pt idx="1606">
                  <c:v>27952</c:v>
                </c:pt>
                <c:pt idx="1607">
                  <c:v>27952</c:v>
                </c:pt>
                <c:pt idx="1608">
                  <c:v>27937</c:v>
                </c:pt>
                <c:pt idx="1609">
                  <c:v>27936</c:v>
                </c:pt>
                <c:pt idx="1610">
                  <c:v>27931</c:v>
                </c:pt>
                <c:pt idx="1611">
                  <c:v>27909</c:v>
                </c:pt>
                <c:pt idx="1612">
                  <c:v>27909</c:v>
                </c:pt>
                <c:pt idx="1613">
                  <c:v>27897</c:v>
                </c:pt>
                <c:pt idx="1614">
                  <c:v>27895</c:v>
                </c:pt>
                <c:pt idx="1615">
                  <c:v>27891</c:v>
                </c:pt>
                <c:pt idx="1616">
                  <c:v>27886</c:v>
                </c:pt>
                <c:pt idx="1617">
                  <c:v>27885</c:v>
                </c:pt>
                <c:pt idx="1618">
                  <c:v>27884</c:v>
                </c:pt>
                <c:pt idx="1619">
                  <c:v>27859</c:v>
                </c:pt>
                <c:pt idx="1620">
                  <c:v>27858</c:v>
                </c:pt>
                <c:pt idx="1621">
                  <c:v>27848</c:v>
                </c:pt>
                <c:pt idx="1622">
                  <c:v>27843</c:v>
                </c:pt>
                <c:pt idx="1623">
                  <c:v>27794</c:v>
                </c:pt>
                <c:pt idx="1624">
                  <c:v>27780</c:v>
                </c:pt>
                <c:pt idx="1625">
                  <c:v>27773</c:v>
                </c:pt>
                <c:pt idx="1626">
                  <c:v>27757</c:v>
                </c:pt>
                <c:pt idx="1627">
                  <c:v>27754</c:v>
                </c:pt>
                <c:pt idx="1628">
                  <c:v>27753</c:v>
                </c:pt>
                <c:pt idx="1629">
                  <c:v>27727</c:v>
                </c:pt>
                <c:pt idx="1630">
                  <c:v>27698</c:v>
                </c:pt>
                <c:pt idx="1631">
                  <c:v>27688</c:v>
                </c:pt>
                <c:pt idx="1632">
                  <c:v>27687</c:v>
                </c:pt>
                <c:pt idx="1633">
                  <c:v>27685</c:v>
                </c:pt>
                <c:pt idx="1634">
                  <c:v>27678</c:v>
                </c:pt>
                <c:pt idx="1635">
                  <c:v>27674</c:v>
                </c:pt>
                <c:pt idx="1636">
                  <c:v>27673</c:v>
                </c:pt>
                <c:pt idx="1637">
                  <c:v>27670</c:v>
                </c:pt>
                <c:pt idx="1638">
                  <c:v>27668</c:v>
                </c:pt>
                <c:pt idx="1639">
                  <c:v>27661</c:v>
                </c:pt>
                <c:pt idx="1640">
                  <c:v>27643</c:v>
                </c:pt>
                <c:pt idx="1641">
                  <c:v>27621</c:v>
                </c:pt>
                <c:pt idx="1642">
                  <c:v>27596</c:v>
                </c:pt>
                <c:pt idx="1643">
                  <c:v>27595</c:v>
                </c:pt>
                <c:pt idx="1644">
                  <c:v>27595</c:v>
                </c:pt>
                <c:pt idx="1645">
                  <c:v>27595</c:v>
                </c:pt>
                <c:pt idx="1646">
                  <c:v>27589</c:v>
                </c:pt>
                <c:pt idx="1647">
                  <c:v>27583</c:v>
                </c:pt>
                <c:pt idx="1648">
                  <c:v>27583</c:v>
                </c:pt>
                <c:pt idx="1649">
                  <c:v>27561</c:v>
                </c:pt>
                <c:pt idx="1650">
                  <c:v>27555</c:v>
                </c:pt>
                <c:pt idx="1651">
                  <c:v>27540</c:v>
                </c:pt>
                <c:pt idx="1652">
                  <c:v>27524</c:v>
                </c:pt>
                <c:pt idx="1653">
                  <c:v>27500</c:v>
                </c:pt>
                <c:pt idx="1654">
                  <c:v>27480</c:v>
                </c:pt>
                <c:pt idx="1655">
                  <c:v>27476</c:v>
                </c:pt>
                <c:pt idx="1656">
                  <c:v>27466</c:v>
                </c:pt>
                <c:pt idx="1657">
                  <c:v>27458</c:v>
                </c:pt>
                <c:pt idx="1658">
                  <c:v>27447</c:v>
                </c:pt>
                <c:pt idx="1659">
                  <c:v>27429</c:v>
                </c:pt>
                <c:pt idx="1660">
                  <c:v>27427</c:v>
                </c:pt>
                <c:pt idx="1661">
                  <c:v>27419</c:v>
                </c:pt>
                <c:pt idx="1662">
                  <c:v>27413</c:v>
                </c:pt>
                <c:pt idx="1663">
                  <c:v>27408</c:v>
                </c:pt>
                <c:pt idx="1664">
                  <c:v>27387</c:v>
                </c:pt>
                <c:pt idx="1665">
                  <c:v>27367</c:v>
                </c:pt>
                <c:pt idx="1666">
                  <c:v>27366</c:v>
                </c:pt>
                <c:pt idx="1667">
                  <c:v>27353</c:v>
                </c:pt>
                <c:pt idx="1668">
                  <c:v>27342</c:v>
                </c:pt>
                <c:pt idx="1669">
                  <c:v>27335</c:v>
                </c:pt>
                <c:pt idx="1670">
                  <c:v>27331</c:v>
                </c:pt>
                <c:pt idx="1671">
                  <c:v>27325</c:v>
                </c:pt>
                <c:pt idx="1672">
                  <c:v>27318</c:v>
                </c:pt>
                <c:pt idx="1673">
                  <c:v>27310</c:v>
                </c:pt>
                <c:pt idx="1674">
                  <c:v>27305</c:v>
                </c:pt>
                <c:pt idx="1675">
                  <c:v>27299</c:v>
                </c:pt>
                <c:pt idx="1676">
                  <c:v>27279</c:v>
                </c:pt>
                <c:pt idx="1677">
                  <c:v>27259</c:v>
                </c:pt>
                <c:pt idx="1678">
                  <c:v>27252</c:v>
                </c:pt>
                <c:pt idx="1679">
                  <c:v>27240</c:v>
                </c:pt>
                <c:pt idx="1680">
                  <c:v>27223</c:v>
                </c:pt>
                <c:pt idx="1681">
                  <c:v>27214</c:v>
                </c:pt>
                <c:pt idx="1682">
                  <c:v>27213</c:v>
                </c:pt>
                <c:pt idx="1683">
                  <c:v>27212</c:v>
                </c:pt>
                <c:pt idx="1684">
                  <c:v>27205</c:v>
                </c:pt>
                <c:pt idx="1685">
                  <c:v>27199</c:v>
                </c:pt>
                <c:pt idx="1686">
                  <c:v>27159</c:v>
                </c:pt>
                <c:pt idx="1687">
                  <c:v>27157</c:v>
                </c:pt>
                <c:pt idx="1688">
                  <c:v>27097</c:v>
                </c:pt>
                <c:pt idx="1689">
                  <c:v>27097</c:v>
                </c:pt>
                <c:pt idx="1690">
                  <c:v>27066</c:v>
                </c:pt>
                <c:pt idx="1691">
                  <c:v>27061</c:v>
                </c:pt>
                <c:pt idx="1692">
                  <c:v>27060</c:v>
                </c:pt>
                <c:pt idx="1693">
                  <c:v>27039</c:v>
                </c:pt>
                <c:pt idx="1694">
                  <c:v>27028</c:v>
                </c:pt>
                <c:pt idx="1695">
                  <c:v>27027</c:v>
                </c:pt>
                <c:pt idx="1696">
                  <c:v>27026</c:v>
                </c:pt>
                <c:pt idx="1697">
                  <c:v>27007</c:v>
                </c:pt>
                <c:pt idx="1698">
                  <c:v>26964</c:v>
                </c:pt>
                <c:pt idx="1699">
                  <c:v>26943</c:v>
                </c:pt>
                <c:pt idx="1700">
                  <c:v>26942</c:v>
                </c:pt>
                <c:pt idx="1701">
                  <c:v>26942</c:v>
                </c:pt>
                <c:pt idx="1702">
                  <c:v>26936</c:v>
                </c:pt>
                <c:pt idx="1703">
                  <c:v>26919</c:v>
                </c:pt>
                <c:pt idx="1704">
                  <c:v>26904</c:v>
                </c:pt>
                <c:pt idx="1705">
                  <c:v>26904</c:v>
                </c:pt>
                <c:pt idx="1706">
                  <c:v>26859</c:v>
                </c:pt>
                <c:pt idx="1707">
                  <c:v>26848</c:v>
                </c:pt>
                <c:pt idx="1708">
                  <c:v>26846</c:v>
                </c:pt>
                <c:pt idx="1709">
                  <c:v>26841</c:v>
                </c:pt>
                <c:pt idx="1710">
                  <c:v>26839</c:v>
                </c:pt>
                <c:pt idx="1711">
                  <c:v>26832</c:v>
                </c:pt>
                <c:pt idx="1712">
                  <c:v>26778</c:v>
                </c:pt>
                <c:pt idx="1713">
                  <c:v>26768</c:v>
                </c:pt>
                <c:pt idx="1714">
                  <c:v>26761</c:v>
                </c:pt>
                <c:pt idx="1715">
                  <c:v>26761</c:v>
                </c:pt>
                <c:pt idx="1716">
                  <c:v>26741</c:v>
                </c:pt>
                <c:pt idx="1717">
                  <c:v>26740</c:v>
                </c:pt>
                <c:pt idx="1718">
                  <c:v>26723</c:v>
                </c:pt>
                <c:pt idx="1719">
                  <c:v>26701</c:v>
                </c:pt>
                <c:pt idx="1720">
                  <c:v>26694</c:v>
                </c:pt>
                <c:pt idx="1721">
                  <c:v>26682</c:v>
                </c:pt>
              </c:numCache>
            </c:numRef>
          </c:xVal>
          <c:yVal>
            <c:numRef>
              <c:f>Sheet3!$F$1:$F$1722</c:f>
              <c:numCache>
                <c:formatCode>General</c:formatCode>
                <c:ptCount val="1722"/>
                <c:pt idx="0">
                  <c:v>6.7</c:v>
                </c:pt>
                <c:pt idx="1">
                  <c:v>7.1</c:v>
                </c:pt>
                <c:pt idx="2">
                  <c:v>7.3</c:v>
                </c:pt>
                <c:pt idx="3">
                  <c:v>6.5</c:v>
                </c:pt>
                <c:pt idx="4">
                  <c:v>6.5</c:v>
                </c:pt>
                <c:pt idx="5">
                  <c:v>6.8</c:v>
                </c:pt>
                <c:pt idx="6">
                  <c:v>7.4</c:v>
                </c:pt>
                <c:pt idx="7">
                  <c:v>7.8</c:v>
                </c:pt>
                <c:pt idx="8">
                  <c:v>6.5</c:v>
                </c:pt>
                <c:pt idx="9">
                  <c:v>6.6</c:v>
                </c:pt>
                <c:pt idx="10">
                  <c:v>6.6</c:v>
                </c:pt>
                <c:pt idx="11">
                  <c:v>7.3</c:v>
                </c:pt>
                <c:pt idx="12">
                  <c:v>7.6</c:v>
                </c:pt>
                <c:pt idx="13">
                  <c:v>7.6</c:v>
                </c:pt>
                <c:pt idx="14">
                  <c:v>6.8</c:v>
                </c:pt>
                <c:pt idx="15">
                  <c:v>7.3</c:v>
                </c:pt>
                <c:pt idx="16">
                  <c:v>6.6</c:v>
                </c:pt>
                <c:pt idx="17">
                  <c:v>7.7</c:v>
                </c:pt>
                <c:pt idx="18">
                  <c:v>6.5</c:v>
                </c:pt>
                <c:pt idx="19">
                  <c:v>6.7</c:v>
                </c:pt>
                <c:pt idx="20">
                  <c:v>6.7</c:v>
                </c:pt>
                <c:pt idx="21">
                  <c:v>6.6</c:v>
                </c:pt>
                <c:pt idx="22">
                  <c:v>6.7</c:v>
                </c:pt>
                <c:pt idx="23">
                  <c:v>6.8</c:v>
                </c:pt>
                <c:pt idx="24">
                  <c:v>6.7</c:v>
                </c:pt>
                <c:pt idx="25">
                  <c:v>7</c:v>
                </c:pt>
                <c:pt idx="26">
                  <c:v>6.5</c:v>
                </c:pt>
                <c:pt idx="27">
                  <c:v>8.1999999999999993</c:v>
                </c:pt>
                <c:pt idx="28">
                  <c:v>8.6</c:v>
                </c:pt>
                <c:pt idx="29">
                  <c:v>7.1</c:v>
                </c:pt>
                <c:pt idx="30">
                  <c:v>6.6</c:v>
                </c:pt>
                <c:pt idx="31">
                  <c:v>7.4</c:v>
                </c:pt>
                <c:pt idx="32">
                  <c:v>6.9</c:v>
                </c:pt>
                <c:pt idx="33">
                  <c:v>6.7</c:v>
                </c:pt>
                <c:pt idx="34">
                  <c:v>6.6</c:v>
                </c:pt>
                <c:pt idx="35">
                  <c:v>6.7</c:v>
                </c:pt>
                <c:pt idx="36">
                  <c:v>6.7</c:v>
                </c:pt>
                <c:pt idx="37">
                  <c:v>7.1</c:v>
                </c:pt>
                <c:pt idx="38">
                  <c:v>6.6</c:v>
                </c:pt>
                <c:pt idx="39">
                  <c:v>7.2</c:v>
                </c:pt>
                <c:pt idx="40">
                  <c:v>6.8</c:v>
                </c:pt>
                <c:pt idx="41">
                  <c:v>6.6</c:v>
                </c:pt>
                <c:pt idx="42">
                  <c:v>7.1</c:v>
                </c:pt>
                <c:pt idx="43">
                  <c:v>6.5</c:v>
                </c:pt>
                <c:pt idx="44">
                  <c:v>6.6</c:v>
                </c:pt>
                <c:pt idx="45">
                  <c:v>6.9</c:v>
                </c:pt>
                <c:pt idx="46">
                  <c:v>6.9</c:v>
                </c:pt>
                <c:pt idx="47">
                  <c:v>7.1</c:v>
                </c:pt>
                <c:pt idx="48">
                  <c:v>7.4</c:v>
                </c:pt>
                <c:pt idx="49">
                  <c:v>6.5</c:v>
                </c:pt>
                <c:pt idx="50">
                  <c:v>6.9</c:v>
                </c:pt>
                <c:pt idx="51">
                  <c:v>6.7</c:v>
                </c:pt>
                <c:pt idx="52">
                  <c:v>7.3</c:v>
                </c:pt>
                <c:pt idx="53">
                  <c:v>6.7</c:v>
                </c:pt>
                <c:pt idx="54">
                  <c:v>7</c:v>
                </c:pt>
                <c:pt idx="55">
                  <c:v>6.7</c:v>
                </c:pt>
                <c:pt idx="56">
                  <c:v>6.9</c:v>
                </c:pt>
                <c:pt idx="57">
                  <c:v>6.9</c:v>
                </c:pt>
                <c:pt idx="58">
                  <c:v>7</c:v>
                </c:pt>
                <c:pt idx="59">
                  <c:v>7.1</c:v>
                </c:pt>
                <c:pt idx="60">
                  <c:v>6.5</c:v>
                </c:pt>
                <c:pt idx="61">
                  <c:v>7.2</c:v>
                </c:pt>
                <c:pt idx="62">
                  <c:v>6.6</c:v>
                </c:pt>
                <c:pt idx="63">
                  <c:v>6.7</c:v>
                </c:pt>
                <c:pt idx="64">
                  <c:v>7</c:v>
                </c:pt>
                <c:pt idx="65">
                  <c:v>7.6</c:v>
                </c:pt>
                <c:pt idx="66">
                  <c:v>7.3</c:v>
                </c:pt>
                <c:pt idx="67">
                  <c:v>6.7</c:v>
                </c:pt>
                <c:pt idx="68">
                  <c:v>6.8</c:v>
                </c:pt>
                <c:pt idx="69">
                  <c:v>6.8</c:v>
                </c:pt>
                <c:pt idx="70">
                  <c:v>6.6</c:v>
                </c:pt>
                <c:pt idx="71">
                  <c:v>6.6</c:v>
                </c:pt>
                <c:pt idx="72">
                  <c:v>7.1</c:v>
                </c:pt>
                <c:pt idx="73">
                  <c:v>6.6</c:v>
                </c:pt>
                <c:pt idx="74">
                  <c:v>6.7</c:v>
                </c:pt>
                <c:pt idx="75">
                  <c:v>6.9</c:v>
                </c:pt>
                <c:pt idx="76">
                  <c:v>6.5</c:v>
                </c:pt>
                <c:pt idx="77">
                  <c:v>6.6</c:v>
                </c:pt>
                <c:pt idx="78">
                  <c:v>6.5</c:v>
                </c:pt>
                <c:pt idx="79">
                  <c:v>7.7</c:v>
                </c:pt>
                <c:pt idx="80">
                  <c:v>6.5</c:v>
                </c:pt>
                <c:pt idx="81">
                  <c:v>6.6</c:v>
                </c:pt>
                <c:pt idx="82">
                  <c:v>7.9</c:v>
                </c:pt>
                <c:pt idx="83">
                  <c:v>6.7</c:v>
                </c:pt>
                <c:pt idx="84">
                  <c:v>9</c:v>
                </c:pt>
                <c:pt idx="85">
                  <c:v>6.5</c:v>
                </c:pt>
                <c:pt idx="86">
                  <c:v>6.5</c:v>
                </c:pt>
                <c:pt idx="87">
                  <c:v>7.3</c:v>
                </c:pt>
                <c:pt idx="88">
                  <c:v>6.5</c:v>
                </c:pt>
                <c:pt idx="89">
                  <c:v>6.5</c:v>
                </c:pt>
                <c:pt idx="90">
                  <c:v>6.7</c:v>
                </c:pt>
                <c:pt idx="91">
                  <c:v>6.9</c:v>
                </c:pt>
                <c:pt idx="92">
                  <c:v>6.6</c:v>
                </c:pt>
                <c:pt idx="93">
                  <c:v>6.5</c:v>
                </c:pt>
                <c:pt idx="94">
                  <c:v>7.2</c:v>
                </c:pt>
                <c:pt idx="95">
                  <c:v>7</c:v>
                </c:pt>
                <c:pt idx="96">
                  <c:v>6.5</c:v>
                </c:pt>
                <c:pt idx="97">
                  <c:v>7.2</c:v>
                </c:pt>
                <c:pt idx="98">
                  <c:v>7</c:v>
                </c:pt>
                <c:pt idx="99">
                  <c:v>7.3</c:v>
                </c:pt>
                <c:pt idx="100">
                  <c:v>7.4</c:v>
                </c:pt>
                <c:pt idx="101">
                  <c:v>6.7</c:v>
                </c:pt>
                <c:pt idx="102">
                  <c:v>6.6</c:v>
                </c:pt>
                <c:pt idx="103">
                  <c:v>6.8</c:v>
                </c:pt>
                <c:pt idx="104">
                  <c:v>6.5</c:v>
                </c:pt>
                <c:pt idx="105">
                  <c:v>7.8</c:v>
                </c:pt>
                <c:pt idx="106">
                  <c:v>6.7</c:v>
                </c:pt>
                <c:pt idx="107">
                  <c:v>7</c:v>
                </c:pt>
                <c:pt idx="108">
                  <c:v>7</c:v>
                </c:pt>
                <c:pt idx="109">
                  <c:v>6.5</c:v>
                </c:pt>
                <c:pt idx="110">
                  <c:v>6.6</c:v>
                </c:pt>
                <c:pt idx="111">
                  <c:v>6.9</c:v>
                </c:pt>
                <c:pt idx="112">
                  <c:v>7.1</c:v>
                </c:pt>
                <c:pt idx="113">
                  <c:v>7.3</c:v>
                </c:pt>
                <c:pt idx="114">
                  <c:v>7</c:v>
                </c:pt>
                <c:pt idx="115">
                  <c:v>6.5</c:v>
                </c:pt>
                <c:pt idx="116">
                  <c:v>6.6</c:v>
                </c:pt>
                <c:pt idx="117">
                  <c:v>6.6</c:v>
                </c:pt>
                <c:pt idx="118">
                  <c:v>7.5</c:v>
                </c:pt>
                <c:pt idx="119">
                  <c:v>7.6</c:v>
                </c:pt>
                <c:pt idx="120">
                  <c:v>7.3</c:v>
                </c:pt>
                <c:pt idx="121">
                  <c:v>7.3</c:v>
                </c:pt>
                <c:pt idx="122">
                  <c:v>6.9</c:v>
                </c:pt>
                <c:pt idx="123">
                  <c:v>6.7</c:v>
                </c:pt>
                <c:pt idx="124">
                  <c:v>6.6</c:v>
                </c:pt>
                <c:pt idx="125">
                  <c:v>6.7</c:v>
                </c:pt>
                <c:pt idx="126">
                  <c:v>6.6</c:v>
                </c:pt>
                <c:pt idx="127">
                  <c:v>7</c:v>
                </c:pt>
                <c:pt idx="128">
                  <c:v>7.5</c:v>
                </c:pt>
                <c:pt idx="129">
                  <c:v>6.5</c:v>
                </c:pt>
                <c:pt idx="130">
                  <c:v>7.2</c:v>
                </c:pt>
                <c:pt idx="131">
                  <c:v>6.5</c:v>
                </c:pt>
                <c:pt idx="132">
                  <c:v>6.5</c:v>
                </c:pt>
                <c:pt idx="133">
                  <c:v>7.2</c:v>
                </c:pt>
                <c:pt idx="134">
                  <c:v>6.5</c:v>
                </c:pt>
                <c:pt idx="135">
                  <c:v>6.5</c:v>
                </c:pt>
                <c:pt idx="136">
                  <c:v>6.5</c:v>
                </c:pt>
                <c:pt idx="137">
                  <c:v>6.9</c:v>
                </c:pt>
                <c:pt idx="138">
                  <c:v>6.9</c:v>
                </c:pt>
                <c:pt idx="139">
                  <c:v>7.8</c:v>
                </c:pt>
                <c:pt idx="140">
                  <c:v>7.2</c:v>
                </c:pt>
                <c:pt idx="141">
                  <c:v>6.6</c:v>
                </c:pt>
                <c:pt idx="142">
                  <c:v>6.6</c:v>
                </c:pt>
                <c:pt idx="143">
                  <c:v>6.7</c:v>
                </c:pt>
                <c:pt idx="144">
                  <c:v>6.5</c:v>
                </c:pt>
                <c:pt idx="145">
                  <c:v>7</c:v>
                </c:pt>
                <c:pt idx="146">
                  <c:v>6.9</c:v>
                </c:pt>
                <c:pt idx="147">
                  <c:v>6.8</c:v>
                </c:pt>
                <c:pt idx="148">
                  <c:v>6.6</c:v>
                </c:pt>
                <c:pt idx="149">
                  <c:v>6.5</c:v>
                </c:pt>
                <c:pt idx="150">
                  <c:v>7.4</c:v>
                </c:pt>
                <c:pt idx="151">
                  <c:v>8.8000000000000007</c:v>
                </c:pt>
                <c:pt idx="152">
                  <c:v>7</c:v>
                </c:pt>
                <c:pt idx="153">
                  <c:v>6.9</c:v>
                </c:pt>
                <c:pt idx="154">
                  <c:v>7</c:v>
                </c:pt>
                <c:pt idx="155">
                  <c:v>6.5</c:v>
                </c:pt>
                <c:pt idx="156">
                  <c:v>6.8</c:v>
                </c:pt>
                <c:pt idx="157">
                  <c:v>6.8</c:v>
                </c:pt>
                <c:pt idx="158">
                  <c:v>7.1</c:v>
                </c:pt>
                <c:pt idx="159">
                  <c:v>6.6</c:v>
                </c:pt>
                <c:pt idx="160">
                  <c:v>6.8</c:v>
                </c:pt>
                <c:pt idx="161">
                  <c:v>6.6</c:v>
                </c:pt>
                <c:pt idx="162">
                  <c:v>6.5</c:v>
                </c:pt>
                <c:pt idx="163">
                  <c:v>7.3</c:v>
                </c:pt>
                <c:pt idx="164">
                  <c:v>6.6</c:v>
                </c:pt>
                <c:pt idx="165">
                  <c:v>6.8</c:v>
                </c:pt>
                <c:pt idx="166">
                  <c:v>6.9</c:v>
                </c:pt>
                <c:pt idx="167">
                  <c:v>6.5</c:v>
                </c:pt>
                <c:pt idx="168">
                  <c:v>6.8</c:v>
                </c:pt>
                <c:pt idx="169">
                  <c:v>7.4</c:v>
                </c:pt>
                <c:pt idx="170">
                  <c:v>6.8</c:v>
                </c:pt>
                <c:pt idx="171">
                  <c:v>7.8</c:v>
                </c:pt>
                <c:pt idx="172">
                  <c:v>7.7</c:v>
                </c:pt>
                <c:pt idx="173">
                  <c:v>6.8</c:v>
                </c:pt>
                <c:pt idx="174">
                  <c:v>6.6</c:v>
                </c:pt>
                <c:pt idx="175">
                  <c:v>6.6</c:v>
                </c:pt>
                <c:pt idx="176">
                  <c:v>7.6</c:v>
                </c:pt>
                <c:pt idx="177">
                  <c:v>8.1</c:v>
                </c:pt>
                <c:pt idx="178">
                  <c:v>7</c:v>
                </c:pt>
                <c:pt idx="179">
                  <c:v>6.6</c:v>
                </c:pt>
                <c:pt idx="180">
                  <c:v>6.9</c:v>
                </c:pt>
                <c:pt idx="181">
                  <c:v>6.7</c:v>
                </c:pt>
                <c:pt idx="182">
                  <c:v>6.7</c:v>
                </c:pt>
                <c:pt idx="183">
                  <c:v>6.6</c:v>
                </c:pt>
                <c:pt idx="184">
                  <c:v>7.5</c:v>
                </c:pt>
                <c:pt idx="185">
                  <c:v>6.6</c:v>
                </c:pt>
                <c:pt idx="186">
                  <c:v>7.1</c:v>
                </c:pt>
                <c:pt idx="187">
                  <c:v>6.9</c:v>
                </c:pt>
                <c:pt idx="188">
                  <c:v>7.8</c:v>
                </c:pt>
                <c:pt idx="189">
                  <c:v>6.7</c:v>
                </c:pt>
                <c:pt idx="190">
                  <c:v>7.3</c:v>
                </c:pt>
                <c:pt idx="191">
                  <c:v>6.5</c:v>
                </c:pt>
                <c:pt idx="192">
                  <c:v>6.6</c:v>
                </c:pt>
                <c:pt idx="193">
                  <c:v>6.7</c:v>
                </c:pt>
                <c:pt idx="194">
                  <c:v>6.9</c:v>
                </c:pt>
                <c:pt idx="195">
                  <c:v>7.6</c:v>
                </c:pt>
                <c:pt idx="196">
                  <c:v>6.5</c:v>
                </c:pt>
                <c:pt idx="197">
                  <c:v>7</c:v>
                </c:pt>
                <c:pt idx="198">
                  <c:v>7.2</c:v>
                </c:pt>
                <c:pt idx="199">
                  <c:v>6.6</c:v>
                </c:pt>
                <c:pt idx="200">
                  <c:v>7.4</c:v>
                </c:pt>
                <c:pt idx="201">
                  <c:v>6.7</c:v>
                </c:pt>
                <c:pt idx="202">
                  <c:v>7.4</c:v>
                </c:pt>
                <c:pt idx="203">
                  <c:v>6.6</c:v>
                </c:pt>
                <c:pt idx="204">
                  <c:v>7.7</c:v>
                </c:pt>
                <c:pt idx="205">
                  <c:v>6.8</c:v>
                </c:pt>
                <c:pt idx="206">
                  <c:v>7.3</c:v>
                </c:pt>
                <c:pt idx="207">
                  <c:v>7.4</c:v>
                </c:pt>
                <c:pt idx="208">
                  <c:v>6.9</c:v>
                </c:pt>
                <c:pt idx="209">
                  <c:v>6.7</c:v>
                </c:pt>
                <c:pt idx="210">
                  <c:v>6.7</c:v>
                </c:pt>
                <c:pt idx="211">
                  <c:v>7</c:v>
                </c:pt>
                <c:pt idx="212">
                  <c:v>6.8</c:v>
                </c:pt>
                <c:pt idx="213">
                  <c:v>6.6</c:v>
                </c:pt>
                <c:pt idx="214">
                  <c:v>6.6</c:v>
                </c:pt>
                <c:pt idx="215">
                  <c:v>6.9</c:v>
                </c:pt>
                <c:pt idx="216">
                  <c:v>6.7</c:v>
                </c:pt>
                <c:pt idx="217">
                  <c:v>6.5</c:v>
                </c:pt>
                <c:pt idx="218">
                  <c:v>6.8</c:v>
                </c:pt>
                <c:pt idx="219">
                  <c:v>6.6</c:v>
                </c:pt>
                <c:pt idx="220">
                  <c:v>7</c:v>
                </c:pt>
                <c:pt idx="221">
                  <c:v>7.7</c:v>
                </c:pt>
                <c:pt idx="222">
                  <c:v>7</c:v>
                </c:pt>
                <c:pt idx="223">
                  <c:v>6.6</c:v>
                </c:pt>
                <c:pt idx="224">
                  <c:v>6.9</c:v>
                </c:pt>
                <c:pt idx="225">
                  <c:v>6.5</c:v>
                </c:pt>
                <c:pt idx="226">
                  <c:v>6.5</c:v>
                </c:pt>
                <c:pt idx="227">
                  <c:v>7.9</c:v>
                </c:pt>
                <c:pt idx="228">
                  <c:v>6.8</c:v>
                </c:pt>
                <c:pt idx="229">
                  <c:v>6.9</c:v>
                </c:pt>
                <c:pt idx="230">
                  <c:v>6.6</c:v>
                </c:pt>
                <c:pt idx="231">
                  <c:v>6.5</c:v>
                </c:pt>
                <c:pt idx="232">
                  <c:v>6.6</c:v>
                </c:pt>
                <c:pt idx="233">
                  <c:v>7.1</c:v>
                </c:pt>
                <c:pt idx="234">
                  <c:v>7.3</c:v>
                </c:pt>
                <c:pt idx="235">
                  <c:v>7.2</c:v>
                </c:pt>
                <c:pt idx="236">
                  <c:v>6.9</c:v>
                </c:pt>
                <c:pt idx="237">
                  <c:v>6.5</c:v>
                </c:pt>
                <c:pt idx="238">
                  <c:v>6.7</c:v>
                </c:pt>
                <c:pt idx="239">
                  <c:v>6.6</c:v>
                </c:pt>
                <c:pt idx="240">
                  <c:v>7.2</c:v>
                </c:pt>
                <c:pt idx="241">
                  <c:v>6.5</c:v>
                </c:pt>
                <c:pt idx="242">
                  <c:v>6.8</c:v>
                </c:pt>
                <c:pt idx="243">
                  <c:v>7.4</c:v>
                </c:pt>
                <c:pt idx="244">
                  <c:v>6.5</c:v>
                </c:pt>
                <c:pt idx="245">
                  <c:v>6.9</c:v>
                </c:pt>
                <c:pt idx="246">
                  <c:v>6.5</c:v>
                </c:pt>
                <c:pt idx="247">
                  <c:v>6.6</c:v>
                </c:pt>
                <c:pt idx="248">
                  <c:v>6.9</c:v>
                </c:pt>
                <c:pt idx="249">
                  <c:v>6.5</c:v>
                </c:pt>
                <c:pt idx="250">
                  <c:v>6.6</c:v>
                </c:pt>
                <c:pt idx="251">
                  <c:v>6.6</c:v>
                </c:pt>
                <c:pt idx="252">
                  <c:v>7.2</c:v>
                </c:pt>
                <c:pt idx="253">
                  <c:v>6.7</c:v>
                </c:pt>
                <c:pt idx="254">
                  <c:v>7.8</c:v>
                </c:pt>
                <c:pt idx="255">
                  <c:v>7.4</c:v>
                </c:pt>
                <c:pt idx="256">
                  <c:v>6.6</c:v>
                </c:pt>
                <c:pt idx="257">
                  <c:v>6.5</c:v>
                </c:pt>
                <c:pt idx="258">
                  <c:v>6.5</c:v>
                </c:pt>
                <c:pt idx="259">
                  <c:v>6.8</c:v>
                </c:pt>
                <c:pt idx="260">
                  <c:v>6.8</c:v>
                </c:pt>
                <c:pt idx="261">
                  <c:v>6.8</c:v>
                </c:pt>
                <c:pt idx="262">
                  <c:v>7.7</c:v>
                </c:pt>
                <c:pt idx="263">
                  <c:v>6.6</c:v>
                </c:pt>
                <c:pt idx="264">
                  <c:v>7.2</c:v>
                </c:pt>
                <c:pt idx="265">
                  <c:v>6.8</c:v>
                </c:pt>
                <c:pt idx="266">
                  <c:v>6.6</c:v>
                </c:pt>
                <c:pt idx="267">
                  <c:v>6.8</c:v>
                </c:pt>
                <c:pt idx="268">
                  <c:v>6.5</c:v>
                </c:pt>
                <c:pt idx="269">
                  <c:v>6.6</c:v>
                </c:pt>
                <c:pt idx="270">
                  <c:v>7.4</c:v>
                </c:pt>
                <c:pt idx="271">
                  <c:v>6.9</c:v>
                </c:pt>
                <c:pt idx="272">
                  <c:v>7.5</c:v>
                </c:pt>
                <c:pt idx="273">
                  <c:v>6.5</c:v>
                </c:pt>
                <c:pt idx="274">
                  <c:v>6.8</c:v>
                </c:pt>
                <c:pt idx="275">
                  <c:v>6.7</c:v>
                </c:pt>
                <c:pt idx="276">
                  <c:v>7</c:v>
                </c:pt>
                <c:pt idx="277">
                  <c:v>6.5</c:v>
                </c:pt>
                <c:pt idx="278">
                  <c:v>7.9</c:v>
                </c:pt>
                <c:pt idx="279">
                  <c:v>8.5</c:v>
                </c:pt>
                <c:pt idx="280">
                  <c:v>6.8</c:v>
                </c:pt>
                <c:pt idx="281">
                  <c:v>7.2</c:v>
                </c:pt>
                <c:pt idx="282">
                  <c:v>6.5</c:v>
                </c:pt>
                <c:pt idx="283">
                  <c:v>6.5</c:v>
                </c:pt>
                <c:pt idx="284">
                  <c:v>8</c:v>
                </c:pt>
                <c:pt idx="285">
                  <c:v>6.5</c:v>
                </c:pt>
                <c:pt idx="286">
                  <c:v>7.5</c:v>
                </c:pt>
                <c:pt idx="287">
                  <c:v>6.7</c:v>
                </c:pt>
                <c:pt idx="288">
                  <c:v>7.2</c:v>
                </c:pt>
                <c:pt idx="289">
                  <c:v>6.9</c:v>
                </c:pt>
                <c:pt idx="290">
                  <c:v>6.8</c:v>
                </c:pt>
                <c:pt idx="291">
                  <c:v>6.6</c:v>
                </c:pt>
                <c:pt idx="292">
                  <c:v>6.7</c:v>
                </c:pt>
                <c:pt idx="293">
                  <c:v>6.5</c:v>
                </c:pt>
                <c:pt idx="294">
                  <c:v>6.7</c:v>
                </c:pt>
                <c:pt idx="295">
                  <c:v>6.5</c:v>
                </c:pt>
                <c:pt idx="296">
                  <c:v>6.5</c:v>
                </c:pt>
                <c:pt idx="297">
                  <c:v>6.9</c:v>
                </c:pt>
                <c:pt idx="298">
                  <c:v>6.6</c:v>
                </c:pt>
                <c:pt idx="299">
                  <c:v>8.1</c:v>
                </c:pt>
                <c:pt idx="300">
                  <c:v>6.9</c:v>
                </c:pt>
                <c:pt idx="301">
                  <c:v>6.7</c:v>
                </c:pt>
                <c:pt idx="302">
                  <c:v>7.1</c:v>
                </c:pt>
                <c:pt idx="303">
                  <c:v>6.7</c:v>
                </c:pt>
                <c:pt idx="304">
                  <c:v>6.5</c:v>
                </c:pt>
                <c:pt idx="305">
                  <c:v>6.6</c:v>
                </c:pt>
                <c:pt idx="306">
                  <c:v>6.9</c:v>
                </c:pt>
                <c:pt idx="307">
                  <c:v>7.5</c:v>
                </c:pt>
                <c:pt idx="308">
                  <c:v>8.1</c:v>
                </c:pt>
                <c:pt idx="309">
                  <c:v>6.6</c:v>
                </c:pt>
                <c:pt idx="310">
                  <c:v>6.9</c:v>
                </c:pt>
                <c:pt idx="311">
                  <c:v>7.1</c:v>
                </c:pt>
                <c:pt idx="312">
                  <c:v>6.7</c:v>
                </c:pt>
                <c:pt idx="313">
                  <c:v>8.3000000000000007</c:v>
                </c:pt>
                <c:pt idx="314">
                  <c:v>6.8</c:v>
                </c:pt>
                <c:pt idx="315">
                  <c:v>6.6</c:v>
                </c:pt>
                <c:pt idx="316">
                  <c:v>6.7</c:v>
                </c:pt>
                <c:pt idx="317">
                  <c:v>6.7</c:v>
                </c:pt>
                <c:pt idx="318">
                  <c:v>6.7</c:v>
                </c:pt>
                <c:pt idx="319">
                  <c:v>6.5</c:v>
                </c:pt>
                <c:pt idx="320">
                  <c:v>6.6</c:v>
                </c:pt>
                <c:pt idx="321">
                  <c:v>6.9</c:v>
                </c:pt>
                <c:pt idx="322">
                  <c:v>6.8</c:v>
                </c:pt>
                <c:pt idx="323">
                  <c:v>6.6</c:v>
                </c:pt>
                <c:pt idx="324">
                  <c:v>6.5</c:v>
                </c:pt>
                <c:pt idx="325">
                  <c:v>7</c:v>
                </c:pt>
                <c:pt idx="326">
                  <c:v>6.8</c:v>
                </c:pt>
                <c:pt idx="327">
                  <c:v>7.7</c:v>
                </c:pt>
                <c:pt idx="328">
                  <c:v>6.6</c:v>
                </c:pt>
                <c:pt idx="329">
                  <c:v>6.5</c:v>
                </c:pt>
                <c:pt idx="330">
                  <c:v>6.5</c:v>
                </c:pt>
                <c:pt idx="331">
                  <c:v>6.6</c:v>
                </c:pt>
                <c:pt idx="332">
                  <c:v>6.8</c:v>
                </c:pt>
                <c:pt idx="333">
                  <c:v>7.4</c:v>
                </c:pt>
                <c:pt idx="334">
                  <c:v>8</c:v>
                </c:pt>
                <c:pt idx="335">
                  <c:v>6.5</c:v>
                </c:pt>
                <c:pt idx="336">
                  <c:v>6.7</c:v>
                </c:pt>
                <c:pt idx="337">
                  <c:v>6.6</c:v>
                </c:pt>
                <c:pt idx="338">
                  <c:v>7.6</c:v>
                </c:pt>
                <c:pt idx="339">
                  <c:v>6.5</c:v>
                </c:pt>
                <c:pt idx="340">
                  <c:v>6.5</c:v>
                </c:pt>
                <c:pt idx="341">
                  <c:v>6.7</c:v>
                </c:pt>
                <c:pt idx="342">
                  <c:v>7</c:v>
                </c:pt>
                <c:pt idx="343">
                  <c:v>6.7</c:v>
                </c:pt>
                <c:pt idx="344">
                  <c:v>7.6</c:v>
                </c:pt>
                <c:pt idx="345">
                  <c:v>6.7</c:v>
                </c:pt>
                <c:pt idx="346">
                  <c:v>6.6</c:v>
                </c:pt>
                <c:pt idx="347">
                  <c:v>7.2</c:v>
                </c:pt>
                <c:pt idx="348">
                  <c:v>7.4</c:v>
                </c:pt>
                <c:pt idx="349">
                  <c:v>6.7</c:v>
                </c:pt>
                <c:pt idx="350">
                  <c:v>6.5</c:v>
                </c:pt>
                <c:pt idx="351">
                  <c:v>6.6</c:v>
                </c:pt>
                <c:pt idx="352">
                  <c:v>6.8</c:v>
                </c:pt>
                <c:pt idx="353">
                  <c:v>6.5</c:v>
                </c:pt>
                <c:pt idx="354">
                  <c:v>6.5</c:v>
                </c:pt>
                <c:pt idx="355">
                  <c:v>6.8</c:v>
                </c:pt>
                <c:pt idx="356">
                  <c:v>7</c:v>
                </c:pt>
                <c:pt idx="357">
                  <c:v>6.5</c:v>
                </c:pt>
                <c:pt idx="358">
                  <c:v>7.6</c:v>
                </c:pt>
                <c:pt idx="359">
                  <c:v>6.6</c:v>
                </c:pt>
                <c:pt idx="360">
                  <c:v>7.5</c:v>
                </c:pt>
                <c:pt idx="361">
                  <c:v>7.6</c:v>
                </c:pt>
                <c:pt idx="362">
                  <c:v>7.2</c:v>
                </c:pt>
                <c:pt idx="363">
                  <c:v>7.2</c:v>
                </c:pt>
                <c:pt idx="364">
                  <c:v>6.7</c:v>
                </c:pt>
                <c:pt idx="365">
                  <c:v>6.6</c:v>
                </c:pt>
                <c:pt idx="366">
                  <c:v>6.6</c:v>
                </c:pt>
                <c:pt idx="367">
                  <c:v>7.2</c:v>
                </c:pt>
                <c:pt idx="368">
                  <c:v>6.8</c:v>
                </c:pt>
                <c:pt idx="369">
                  <c:v>7.8</c:v>
                </c:pt>
                <c:pt idx="370">
                  <c:v>6.9</c:v>
                </c:pt>
                <c:pt idx="371">
                  <c:v>6.6</c:v>
                </c:pt>
                <c:pt idx="372">
                  <c:v>6.7</c:v>
                </c:pt>
                <c:pt idx="373">
                  <c:v>6.5</c:v>
                </c:pt>
                <c:pt idx="374">
                  <c:v>6.5</c:v>
                </c:pt>
                <c:pt idx="375">
                  <c:v>6.7</c:v>
                </c:pt>
                <c:pt idx="376">
                  <c:v>6.6</c:v>
                </c:pt>
                <c:pt idx="377">
                  <c:v>6.5</c:v>
                </c:pt>
                <c:pt idx="378">
                  <c:v>6.7</c:v>
                </c:pt>
                <c:pt idx="379">
                  <c:v>8.6</c:v>
                </c:pt>
                <c:pt idx="380">
                  <c:v>6.9</c:v>
                </c:pt>
                <c:pt idx="381">
                  <c:v>6.6</c:v>
                </c:pt>
                <c:pt idx="382">
                  <c:v>7.1</c:v>
                </c:pt>
                <c:pt idx="383">
                  <c:v>6.8</c:v>
                </c:pt>
                <c:pt idx="384">
                  <c:v>6.5</c:v>
                </c:pt>
                <c:pt idx="385">
                  <c:v>6.6</c:v>
                </c:pt>
                <c:pt idx="386">
                  <c:v>6.5</c:v>
                </c:pt>
                <c:pt idx="387">
                  <c:v>6.7</c:v>
                </c:pt>
                <c:pt idx="388">
                  <c:v>7.1</c:v>
                </c:pt>
                <c:pt idx="389">
                  <c:v>6.6</c:v>
                </c:pt>
                <c:pt idx="390">
                  <c:v>6.6</c:v>
                </c:pt>
                <c:pt idx="391">
                  <c:v>6.6</c:v>
                </c:pt>
                <c:pt idx="392">
                  <c:v>6.8</c:v>
                </c:pt>
                <c:pt idx="393">
                  <c:v>6.7</c:v>
                </c:pt>
                <c:pt idx="394">
                  <c:v>6.6</c:v>
                </c:pt>
                <c:pt idx="395">
                  <c:v>7.2</c:v>
                </c:pt>
                <c:pt idx="396">
                  <c:v>9.1</c:v>
                </c:pt>
                <c:pt idx="397">
                  <c:v>8.1</c:v>
                </c:pt>
                <c:pt idx="398">
                  <c:v>6.8</c:v>
                </c:pt>
                <c:pt idx="399">
                  <c:v>6.8</c:v>
                </c:pt>
                <c:pt idx="400">
                  <c:v>7</c:v>
                </c:pt>
                <c:pt idx="401">
                  <c:v>6.6</c:v>
                </c:pt>
                <c:pt idx="402">
                  <c:v>7.1</c:v>
                </c:pt>
                <c:pt idx="403">
                  <c:v>7.1</c:v>
                </c:pt>
                <c:pt idx="404">
                  <c:v>6.6</c:v>
                </c:pt>
                <c:pt idx="405">
                  <c:v>7.2</c:v>
                </c:pt>
                <c:pt idx="406">
                  <c:v>7.5</c:v>
                </c:pt>
                <c:pt idx="407">
                  <c:v>6.7</c:v>
                </c:pt>
                <c:pt idx="408">
                  <c:v>6.9</c:v>
                </c:pt>
                <c:pt idx="409">
                  <c:v>6.7</c:v>
                </c:pt>
                <c:pt idx="410">
                  <c:v>6.6</c:v>
                </c:pt>
                <c:pt idx="411">
                  <c:v>6.7</c:v>
                </c:pt>
                <c:pt idx="412">
                  <c:v>7</c:v>
                </c:pt>
                <c:pt idx="413">
                  <c:v>6.5</c:v>
                </c:pt>
                <c:pt idx="414">
                  <c:v>6.8</c:v>
                </c:pt>
                <c:pt idx="415">
                  <c:v>6.6</c:v>
                </c:pt>
                <c:pt idx="416">
                  <c:v>6.9</c:v>
                </c:pt>
                <c:pt idx="417">
                  <c:v>7.4</c:v>
                </c:pt>
                <c:pt idx="418">
                  <c:v>7.2</c:v>
                </c:pt>
                <c:pt idx="419">
                  <c:v>6.5</c:v>
                </c:pt>
                <c:pt idx="420">
                  <c:v>6.5</c:v>
                </c:pt>
                <c:pt idx="421">
                  <c:v>7.3</c:v>
                </c:pt>
                <c:pt idx="422">
                  <c:v>7.1</c:v>
                </c:pt>
                <c:pt idx="423">
                  <c:v>6.8</c:v>
                </c:pt>
                <c:pt idx="424">
                  <c:v>6.9</c:v>
                </c:pt>
                <c:pt idx="425">
                  <c:v>6.5</c:v>
                </c:pt>
                <c:pt idx="426">
                  <c:v>6.6</c:v>
                </c:pt>
                <c:pt idx="427">
                  <c:v>6.7</c:v>
                </c:pt>
                <c:pt idx="428">
                  <c:v>6.5</c:v>
                </c:pt>
                <c:pt idx="429">
                  <c:v>6.6</c:v>
                </c:pt>
                <c:pt idx="430">
                  <c:v>6.6</c:v>
                </c:pt>
                <c:pt idx="431">
                  <c:v>6.7</c:v>
                </c:pt>
                <c:pt idx="432">
                  <c:v>7.3</c:v>
                </c:pt>
                <c:pt idx="433">
                  <c:v>7</c:v>
                </c:pt>
                <c:pt idx="434">
                  <c:v>6.7</c:v>
                </c:pt>
                <c:pt idx="435">
                  <c:v>6.7</c:v>
                </c:pt>
                <c:pt idx="436">
                  <c:v>7.1</c:v>
                </c:pt>
                <c:pt idx="437">
                  <c:v>6.7</c:v>
                </c:pt>
                <c:pt idx="438">
                  <c:v>7.3</c:v>
                </c:pt>
                <c:pt idx="439">
                  <c:v>6.8</c:v>
                </c:pt>
                <c:pt idx="440">
                  <c:v>6.6</c:v>
                </c:pt>
                <c:pt idx="441">
                  <c:v>6.5</c:v>
                </c:pt>
                <c:pt idx="442">
                  <c:v>6.5</c:v>
                </c:pt>
                <c:pt idx="443">
                  <c:v>6.6</c:v>
                </c:pt>
                <c:pt idx="444">
                  <c:v>6.6</c:v>
                </c:pt>
                <c:pt idx="445">
                  <c:v>6.8</c:v>
                </c:pt>
                <c:pt idx="446">
                  <c:v>6.7</c:v>
                </c:pt>
                <c:pt idx="447">
                  <c:v>6.6</c:v>
                </c:pt>
                <c:pt idx="448">
                  <c:v>6.5</c:v>
                </c:pt>
                <c:pt idx="449">
                  <c:v>7.8</c:v>
                </c:pt>
                <c:pt idx="450">
                  <c:v>6.6</c:v>
                </c:pt>
                <c:pt idx="451">
                  <c:v>6.6</c:v>
                </c:pt>
                <c:pt idx="452">
                  <c:v>7</c:v>
                </c:pt>
                <c:pt idx="453">
                  <c:v>6.7</c:v>
                </c:pt>
                <c:pt idx="454">
                  <c:v>6.7</c:v>
                </c:pt>
                <c:pt idx="455">
                  <c:v>6.5</c:v>
                </c:pt>
                <c:pt idx="456">
                  <c:v>7.3</c:v>
                </c:pt>
                <c:pt idx="457">
                  <c:v>7.4</c:v>
                </c:pt>
                <c:pt idx="458">
                  <c:v>8.3000000000000007</c:v>
                </c:pt>
                <c:pt idx="459">
                  <c:v>6.6</c:v>
                </c:pt>
                <c:pt idx="460">
                  <c:v>7.2</c:v>
                </c:pt>
                <c:pt idx="461">
                  <c:v>7.6</c:v>
                </c:pt>
                <c:pt idx="462">
                  <c:v>6.8</c:v>
                </c:pt>
                <c:pt idx="463">
                  <c:v>6.6</c:v>
                </c:pt>
                <c:pt idx="464">
                  <c:v>7.6</c:v>
                </c:pt>
                <c:pt idx="465">
                  <c:v>6.5</c:v>
                </c:pt>
                <c:pt idx="466">
                  <c:v>6.9</c:v>
                </c:pt>
                <c:pt idx="467">
                  <c:v>6.8</c:v>
                </c:pt>
                <c:pt idx="468">
                  <c:v>7.1</c:v>
                </c:pt>
                <c:pt idx="469">
                  <c:v>6.9</c:v>
                </c:pt>
                <c:pt idx="470">
                  <c:v>6.5</c:v>
                </c:pt>
                <c:pt idx="471">
                  <c:v>6.6</c:v>
                </c:pt>
                <c:pt idx="472">
                  <c:v>6.9</c:v>
                </c:pt>
                <c:pt idx="473">
                  <c:v>7</c:v>
                </c:pt>
                <c:pt idx="474">
                  <c:v>7</c:v>
                </c:pt>
                <c:pt idx="475">
                  <c:v>6.8</c:v>
                </c:pt>
                <c:pt idx="476">
                  <c:v>6.7</c:v>
                </c:pt>
                <c:pt idx="477">
                  <c:v>6.7</c:v>
                </c:pt>
                <c:pt idx="478">
                  <c:v>6.5</c:v>
                </c:pt>
                <c:pt idx="479">
                  <c:v>6.5</c:v>
                </c:pt>
                <c:pt idx="480">
                  <c:v>7.1</c:v>
                </c:pt>
                <c:pt idx="481">
                  <c:v>6.8</c:v>
                </c:pt>
                <c:pt idx="482">
                  <c:v>6.6</c:v>
                </c:pt>
                <c:pt idx="483">
                  <c:v>7.6</c:v>
                </c:pt>
                <c:pt idx="484">
                  <c:v>6.5</c:v>
                </c:pt>
                <c:pt idx="485">
                  <c:v>7.3</c:v>
                </c:pt>
                <c:pt idx="486">
                  <c:v>6.7</c:v>
                </c:pt>
                <c:pt idx="487">
                  <c:v>6.5</c:v>
                </c:pt>
                <c:pt idx="488">
                  <c:v>6.7</c:v>
                </c:pt>
                <c:pt idx="489">
                  <c:v>7.3</c:v>
                </c:pt>
                <c:pt idx="490">
                  <c:v>6.6</c:v>
                </c:pt>
                <c:pt idx="491">
                  <c:v>6.6</c:v>
                </c:pt>
                <c:pt idx="492">
                  <c:v>7.9</c:v>
                </c:pt>
                <c:pt idx="493">
                  <c:v>7.4</c:v>
                </c:pt>
                <c:pt idx="494">
                  <c:v>6.7</c:v>
                </c:pt>
                <c:pt idx="495">
                  <c:v>6.9</c:v>
                </c:pt>
                <c:pt idx="496">
                  <c:v>6.7</c:v>
                </c:pt>
                <c:pt idx="497">
                  <c:v>7.6</c:v>
                </c:pt>
                <c:pt idx="498">
                  <c:v>6.5</c:v>
                </c:pt>
                <c:pt idx="499">
                  <c:v>6.5</c:v>
                </c:pt>
                <c:pt idx="500">
                  <c:v>7.6</c:v>
                </c:pt>
                <c:pt idx="501">
                  <c:v>7.7</c:v>
                </c:pt>
                <c:pt idx="502">
                  <c:v>7.7</c:v>
                </c:pt>
                <c:pt idx="503">
                  <c:v>6.5</c:v>
                </c:pt>
                <c:pt idx="504">
                  <c:v>6.5</c:v>
                </c:pt>
                <c:pt idx="505">
                  <c:v>6.5</c:v>
                </c:pt>
                <c:pt idx="506">
                  <c:v>7.3</c:v>
                </c:pt>
                <c:pt idx="507">
                  <c:v>6.5</c:v>
                </c:pt>
                <c:pt idx="508">
                  <c:v>6.5</c:v>
                </c:pt>
                <c:pt idx="509">
                  <c:v>6.6</c:v>
                </c:pt>
                <c:pt idx="510">
                  <c:v>6.7</c:v>
                </c:pt>
                <c:pt idx="511">
                  <c:v>6.6</c:v>
                </c:pt>
                <c:pt idx="512">
                  <c:v>7.1</c:v>
                </c:pt>
                <c:pt idx="513">
                  <c:v>6.7</c:v>
                </c:pt>
                <c:pt idx="514">
                  <c:v>6.8</c:v>
                </c:pt>
                <c:pt idx="515">
                  <c:v>7.1</c:v>
                </c:pt>
                <c:pt idx="516">
                  <c:v>6.5</c:v>
                </c:pt>
                <c:pt idx="517">
                  <c:v>7.5</c:v>
                </c:pt>
                <c:pt idx="518">
                  <c:v>7.4</c:v>
                </c:pt>
                <c:pt idx="519">
                  <c:v>6.6</c:v>
                </c:pt>
                <c:pt idx="520">
                  <c:v>6.5</c:v>
                </c:pt>
                <c:pt idx="521">
                  <c:v>6.7</c:v>
                </c:pt>
                <c:pt idx="522">
                  <c:v>6.6</c:v>
                </c:pt>
                <c:pt idx="523">
                  <c:v>7.2</c:v>
                </c:pt>
                <c:pt idx="524">
                  <c:v>6.8</c:v>
                </c:pt>
                <c:pt idx="525">
                  <c:v>6.8</c:v>
                </c:pt>
                <c:pt idx="526">
                  <c:v>7.1</c:v>
                </c:pt>
                <c:pt idx="527">
                  <c:v>6.5</c:v>
                </c:pt>
                <c:pt idx="528">
                  <c:v>7.8</c:v>
                </c:pt>
                <c:pt idx="529">
                  <c:v>7</c:v>
                </c:pt>
                <c:pt idx="530">
                  <c:v>6.7</c:v>
                </c:pt>
                <c:pt idx="531">
                  <c:v>7.5</c:v>
                </c:pt>
                <c:pt idx="532">
                  <c:v>7</c:v>
                </c:pt>
                <c:pt idx="533">
                  <c:v>6.5</c:v>
                </c:pt>
                <c:pt idx="534">
                  <c:v>6.5</c:v>
                </c:pt>
                <c:pt idx="535">
                  <c:v>6.5</c:v>
                </c:pt>
                <c:pt idx="536">
                  <c:v>7.1</c:v>
                </c:pt>
                <c:pt idx="537">
                  <c:v>6.7</c:v>
                </c:pt>
                <c:pt idx="538">
                  <c:v>6.8</c:v>
                </c:pt>
                <c:pt idx="539">
                  <c:v>6.5</c:v>
                </c:pt>
                <c:pt idx="540">
                  <c:v>7.6</c:v>
                </c:pt>
                <c:pt idx="541">
                  <c:v>6.6</c:v>
                </c:pt>
                <c:pt idx="542">
                  <c:v>6.5</c:v>
                </c:pt>
                <c:pt idx="543">
                  <c:v>6.5</c:v>
                </c:pt>
                <c:pt idx="544">
                  <c:v>6.7</c:v>
                </c:pt>
                <c:pt idx="545">
                  <c:v>8.4</c:v>
                </c:pt>
                <c:pt idx="546">
                  <c:v>6.5</c:v>
                </c:pt>
                <c:pt idx="547">
                  <c:v>7.2</c:v>
                </c:pt>
                <c:pt idx="548">
                  <c:v>6.7</c:v>
                </c:pt>
                <c:pt idx="549">
                  <c:v>6.9</c:v>
                </c:pt>
                <c:pt idx="550">
                  <c:v>6.7</c:v>
                </c:pt>
                <c:pt idx="551">
                  <c:v>6.7</c:v>
                </c:pt>
                <c:pt idx="552">
                  <c:v>6.8</c:v>
                </c:pt>
                <c:pt idx="553">
                  <c:v>6.5</c:v>
                </c:pt>
                <c:pt idx="554">
                  <c:v>6.8</c:v>
                </c:pt>
                <c:pt idx="555">
                  <c:v>6.7</c:v>
                </c:pt>
                <c:pt idx="556">
                  <c:v>7.1</c:v>
                </c:pt>
                <c:pt idx="557">
                  <c:v>7.4</c:v>
                </c:pt>
                <c:pt idx="558">
                  <c:v>6.6</c:v>
                </c:pt>
                <c:pt idx="559">
                  <c:v>7.7</c:v>
                </c:pt>
                <c:pt idx="560">
                  <c:v>6.9</c:v>
                </c:pt>
                <c:pt idx="561">
                  <c:v>7.7</c:v>
                </c:pt>
                <c:pt idx="562">
                  <c:v>7</c:v>
                </c:pt>
                <c:pt idx="563">
                  <c:v>7.1</c:v>
                </c:pt>
                <c:pt idx="564">
                  <c:v>6.8</c:v>
                </c:pt>
                <c:pt idx="565">
                  <c:v>7.5</c:v>
                </c:pt>
                <c:pt idx="566">
                  <c:v>6.6</c:v>
                </c:pt>
                <c:pt idx="567">
                  <c:v>6.5</c:v>
                </c:pt>
                <c:pt idx="568">
                  <c:v>6.6</c:v>
                </c:pt>
                <c:pt idx="569">
                  <c:v>6.5</c:v>
                </c:pt>
                <c:pt idx="570">
                  <c:v>7</c:v>
                </c:pt>
                <c:pt idx="571">
                  <c:v>6.5</c:v>
                </c:pt>
                <c:pt idx="572">
                  <c:v>6.8</c:v>
                </c:pt>
                <c:pt idx="573">
                  <c:v>6.8</c:v>
                </c:pt>
                <c:pt idx="574">
                  <c:v>6.6</c:v>
                </c:pt>
                <c:pt idx="575">
                  <c:v>7.8</c:v>
                </c:pt>
                <c:pt idx="576">
                  <c:v>6.5</c:v>
                </c:pt>
                <c:pt idx="577">
                  <c:v>7.8</c:v>
                </c:pt>
                <c:pt idx="578">
                  <c:v>8</c:v>
                </c:pt>
                <c:pt idx="579">
                  <c:v>6.5</c:v>
                </c:pt>
                <c:pt idx="580">
                  <c:v>6.8</c:v>
                </c:pt>
                <c:pt idx="581">
                  <c:v>7</c:v>
                </c:pt>
                <c:pt idx="582">
                  <c:v>6.8</c:v>
                </c:pt>
                <c:pt idx="583">
                  <c:v>6.7</c:v>
                </c:pt>
                <c:pt idx="584">
                  <c:v>7</c:v>
                </c:pt>
                <c:pt idx="585">
                  <c:v>6.5</c:v>
                </c:pt>
                <c:pt idx="586">
                  <c:v>6.8</c:v>
                </c:pt>
                <c:pt idx="587">
                  <c:v>6.6</c:v>
                </c:pt>
                <c:pt idx="588">
                  <c:v>6.5</c:v>
                </c:pt>
                <c:pt idx="589">
                  <c:v>6.5</c:v>
                </c:pt>
                <c:pt idx="590">
                  <c:v>7.4</c:v>
                </c:pt>
                <c:pt idx="591">
                  <c:v>6.8</c:v>
                </c:pt>
                <c:pt idx="592">
                  <c:v>6.6</c:v>
                </c:pt>
                <c:pt idx="593">
                  <c:v>6.5</c:v>
                </c:pt>
                <c:pt idx="594">
                  <c:v>6.6</c:v>
                </c:pt>
                <c:pt idx="595">
                  <c:v>6.6</c:v>
                </c:pt>
                <c:pt idx="596">
                  <c:v>6.5</c:v>
                </c:pt>
                <c:pt idx="597">
                  <c:v>7.9</c:v>
                </c:pt>
                <c:pt idx="598">
                  <c:v>6.5</c:v>
                </c:pt>
                <c:pt idx="599">
                  <c:v>6.6</c:v>
                </c:pt>
                <c:pt idx="600">
                  <c:v>6.7</c:v>
                </c:pt>
                <c:pt idx="601">
                  <c:v>6.7</c:v>
                </c:pt>
                <c:pt idx="602">
                  <c:v>7.9</c:v>
                </c:pt>
                <c:pt idx="603">
                  <c:v>7.2</c:v>
                </c:pt>
                <c:pt idx="604">
                  <c:v>6.5</c:v>
                </c:pt>
                <c:pt idx="605">
                  <c:v>7.6</c:v>
                </c:pt>
                <c:pt idx="606">
                  <c:v>7</c:v>
                </c:pt>
                <c:pt idx="607">
                  <c:v>7.6</c:v>
                </c:pt>
                <c:pt idx="608">
                  <c:v>6.6</c:v>
                </c:pt>
                <c:pt idx="609">
                  <c:v>7.1</c:v>
                </c:pt>
                <c:pt idx="610">
                  <c:v>6.6</c:v>
                </c:pt>
                <c:pt idx="611">
                  <c:v>6.8</c:v>
                </c:pt>
                <c:pt idx="612">
                  <c:v>6.5</c:v>
                </c:pt>
                <c:pt idx="613">
                  <c:v>7.2</c:v>
                </c:pt>
                <c:pt idx="614">
                  <c:v>6.9</c:v>
                </c:pt>
                <c:pt idx="615">
                  <c:v>6.5</c:v>
                </c:pt>
                <c:pt idx="616">
                  <c:v>7.3</c:v>
                </c:pt>
                <c:pt idx="617">
                  <c:v>6.5</c:v>
                </c:pt>
                <c:pt idx="618">
                  <c:v>7</c:v>
                </c:pt>
                <c:pt idx="619">
                  <c:v>6.6</c:v>
                </c:pt>
                <c:pt idx="620">
                  <c:v>7.5</c:v>
                </c:pt>
                <c:pt idx="621">
                  <c:v>7</c:v>
                </c:pt>
                <c:pt idx="622">
                  <c:v>6.9</c:v>
                </c:pt>
                <c:pt idx="623">
                  <c:v>7</c:v>
                </c:pt>
                <c:pt idx="624">
                  <c:v>7.2</c:v>
                </c:pt>
                <c:pt idx="625">
                  <c:v>6.5</c:v>
                </c:pt>
                <c:pt idx="626">
                  <c:v>7.1</c:v>
                </c:pt>
                <c:pt idx="627">
                  <c:v>7.5</c:v>
                </c:pt>
                <c:pt idx="628">
                  <c:v>6.5</c:v>
                </c:pt>
                <c:pt idx="629">
                  <c:v>7.7</c:v>
                </c:pt>
                <c:pt idx="630">
                  <c:v>6.6</c:v>
                </c:pt>
                <c:pt idx="631">
                  <c:v>6.9</c:v>
                </c:pt>
                <c:pt idx="632">
                  <c:v>7.6</c:v>
                </c:pt>
                <c:pt idx="633">
                  <c:v>6.5</c:v>
                </c:pt>
                <c:pt idx="634">
                  <c:v>6.5</c:v>
                </c:pt>
                <c:pt idx="635">
                  <c:v>6.7</c:v>
                </c:pt>
                <c:pt idx="636">
                  <c:v>7</c:v>
                </c:pt>
                <c:pt idx="637">
                  <c:v>6.6</c:v>
                </c:pt>
                <c:pt idx="638">
                  <c:v>7.1</c:v>
                </c:pt>
                <c:pt idx="639">
                  <c:v>7.1</c:v>
                </c:pt>
                <c:pt idx="640">
                  <c:v>6.5</c:v>
                </c:pt>
                <c:pt idx="641">
                  <c:v>6.8</c:v>
                </c:pt>
                <c:pt idx="642">
                  <c:v>7.1</c:v>
                </c:pt>
                <c:pt idx="643">
                  <c:v>7.4</c:v>
                </c:pt>
                <c:pt idx="644">
                  <c:v>6.8</c:v>
                </c:pt>
                <c:pt idx="645">
                  <c:v>6.6</c:v>
                </c:pt>
                <c:pt idx="646">
                  <c:v>6.9</c:v>
                </c:pt>
                <c:pt idx="647">
                  <c:v>6.9</c:v>
                </c:pt>
                <c:pt idx="648">
                  <c:v>7.1</c:v>
                </c:pt>
                <c:pt idx="649">
                  <c:v>6.6</c:v>
                </c:pt>
                <c:pt idx="650">
                  <c:v>7.3</c:v>
                </c:pt>
                <c:pt idx="651">
                  <c:v>6.6</c:v>
                </c:pt>
                <c:pt idx="652">
                  <c:v>7</c:v>
                </c:pt>
                <c:pt idx="653">
                  <c:v>6.8</c:v>
                </c:pt>
                <c:pt idx="654">
                  <c:v>6.6</c:v>
                </c:pt>
                <c:pt idx="655">
                  <c:v>7.7</c:v>
                </c:pt>
                <c:pt idx="656">
                  <c:v>7</c:v>
                </c:pt>
                <c:pt idx="657">
                  <c:v>6.7</c:v>
                </c:pt>
                <c:pt idx="658">
                  <c:v>6.6</c:v>
                </c:pt>
                <c:pt idx="659">
                  <c:v>6.6</c:v>
                </c:pt>
                <c:pt idx="660">
                  <c:v>6.6</c:v>
                </c:pt>
                <c:pt idx="661">
                  <c:v>6.8</c:v>
                </c:pt>
                <c:pt idx="662">
                  <c:v>6.7</c:v>
                </c:pt>
                <c:pt idx="663">
                  <c:v>7.1</c:v>
                </c:pt>
                <c:pt idx="664">
                  <c:v>7.2</c:v>
                </c:pt>
                <c:pt idx="665">
                  <c:v>6.7</c:v>
                </c:pt>
                <c:pt idx="666">
                  <c:v>7</c:v>
                </c:pt>
                <c:pt idx="667">
                  <c:v>7</c:v>
                </c:pt>
                <c:pt idx="668">
                  <c:v>6.9</c:v>
                </c:pt>
                <c:pt idx="669">
                  <c:v>6.6</c:v>
                </c:pt>
                <c:pt idx="670">
                  <c:v>6.6</c:v>
                </c:pt>
                <c:pt idx="671">
                  <c:v>6.7</c:v>
                </c:pt>
                <c:pt idx="672">
                  <c:v>6.9</c:v>
                </c:pt>
                <c:pt idx="673">
                  <c:v>6.6</c:v>
                </c:pt>
                <c:pt idx="674">
                  <c:v>7.5</c:v>
                </c:pt>
                <c:pt idx="675">
                  <c:v>6.6</c:v>
                </c:pt>
                <c:pt idx="676">
                  <c:v>6.7</c:v>
                </c:pt>
                <c:pt idx="677">
                  <c:v>7</c:v>
                </c:pt>
                <c:pt idx="678">
                  <c:v>7.2</c:v>
                </c:pt>
                <c:pt idx="679">
                  <c:v>8.1</c:v>
                </c:pt>
                <c:pt idx="680">
                  <c:v>6.7</c:v>
                </c:pt>
                <c:pt idx="681">
                  <c:v>6.6</c:v>
                </c:pt>
                <c:pt idx="682">
                  <c:v>6.5</c:v>
                </c:pt>
                <c:pt idx="683">
                  <c:v>6.8</c:v>
                </c:pt>
                <c:pt idx="684">
                  <c:v>7.1</c:v>
                </c:pt>
                <c:pt idx="685">
                  <c:v>6.5</c:v>
                </c:pt>
                <c:pt idx="686">
                  <c:v>6.6</c:v>
                </c:pt>
                <c:pt idx="687">
                  <c:v>6.7</c:v>
                </c:pt>
                <c:pt idx="688">
                  <c:v>6.6</c:v>
                </c:pt>
                <c:pt idx="689">
                  <c:v>6.6</c:v>
                </c:pt>
                <c:pt idx="690">
                  <c:v>7.5</c:v>
                </c:pt>
                <c:pt idx="691">
                  <c:v>7.2</c:v>
                </c:pt>
                <c:pt idx="692">
                  <c:v>6.6</c:v>
                </c:pt>
                <c:pt idx="693">
                  <c:v>7.8</c:v>
                </c:pt>
                <c:pt idx="694">
                  <c:v>6.7</c:v>
                </c:pt>
                <c:pt idx="695">
                  <c:v>7</c:v>
                </c:pt>
                <c:pt idx="696">
                  <c:v>6.6</c:v>
                </c:pt>
                <c:pt idx="697">
                  <c:v>7</c:v>
                </c:pt>
                <c:pt idx="698">
                  <c:v>6.5</c:v>
                </c:pt>
                <c:pt idx="699">
                  <c:v>7.5</c:v>
                </c:pt>
                <c:pt idx="700">
                  <c:v>7.2</c:v>
                </c:pt>
                <c:pt idx="701">
                  <c:v>7.1</c:v>
                </c:pt>
                <c:pt idx="702">
                  <c:v>7.8</c:v>
                </c:pt>
                <c:pt idx="703">
                  <c:v>6.5</c:v>
                </c:pt>
                <c:pt idx="704">
                  <c:v>7</c:v>
                </c:pt>
                <c:pt idx="705">
                  <c:v>6.8</c:v>
                </c:pt>
                <c:pt idx="706">
                  <c:v>6.8</c:v>
                </c:pt>
                <c:pt idx="707">
                  <c:v>6.6</c:v>
                </c:pt>
                <c:pt idx="708">
                  <c:v>6.5</c:v>
                </c:pt>
                <c:pt idx="709">
                  <c:v>6.5</c:v>
                </c:pt>
                <c:pt idx="710">
                  <c:v>6.6</c:v>
                </c:pt>
                <c:pt idx="711">
                  <c:v>6.9</c:v>
                </c:pt>
                <c:pt idx="712">
                  <c:v>7</c:v>
                </c:pt>
                <c:pt idx="713">
                  <c:v>6.8</c:v>
                </c:pt>
                <c:pt idx="714">
                  <c:v>6.5</c:v>
                </c:pt>
                <c:pt idx="715">
                  <c:v>6.5</c:v>
                </c:pt>
                <c:pt idx="716">
                  <c:v>7.1</c:v>
                </c:pt>
                <c:pt idx="717">
                  <c:v>6.5</c:v>
                </c:pt>
                <c:pt idx="718">
                  <c:v>6.8</c:v>
                </c:pt>
                <c:pt idx="719">
                  <c:v>6.5</c:v>
                </c:pt>
                <c:pt idx="720">
                  <c:v>6.5</c:v>
                </c:pt>
                <c:pt idx="721">
                  <c:v>7.3</c:v>
                </c:pt>
                <c:pt idx="722">
                  <c:v>6.9</c:v>
                </c:pt>
                <c:pt idx="723">
                  <c:v>6.9</c:v>
                </c:pt>
                <c:pt idx="724">
                  <c:v>6.8</c:v>
                </c:pt>
                <c:pt idx="725">
                  <c:v>6.5</c:v>
                </c:pt>
                <c:pt idx="726">
                  <c:v>6.7</c:v>
                </c:pt>
                <c:pt idx="727">
                  <c:v>7.7</c:v>
                </c:pt>
                <c:pt idx="728">
                  <c:v>6.5</c:v>
                </c:pt>
                <c:pt idx="729">
                  <c:v>6.7</c:v>
                </c:pt>
                <c:pt idx="730">
                  <c:v>6.9</c:v>
                </c:pt>
                <c:pt idx="731">
                  <c:v>7.1</c:v>
                </c:pt>
                <c:pt idx="732">
                  <c:v>6.5</c:v>
                </c:pt>
                <c:pt idx="733">
                  <c:v>7.1</c:v>
                </c:pt>
                <c:pt idx="734">
                  <c:v>7.2</c:v>
                </c:pt>
                <c:pt idx="735">
                  <c:v>6.5</c:v>
                </c:pt>
                <c:pt idx="736">
                  <c:v>6.7</c:v>
                </c:pt>
                <c:pt idx="737">
                  <c:v>6.7</c:v>
                </c:pt>
                <c:pt idx="738">
                  <c:v>6.9</c:v>
                </c:pt>
                <c:pt idx="739">
                  <c:v>7.7</c:v>
                </c:pt>
                <c:pt idx="740">
                  <c:v>6.6</c:v>
                </c:pt>
                <c:pt idx="741">
                  <c:v>6.8</c:v>
                </c:pt>
                <c:pt idx="742">
                  <c:v>6.9</c:v>
                </c:pt>
                <c:pt idx="743">
                  <c:v>6.7</c:v>
                </c:pt>
                <c:pt idx="744">
                  <c:v>6.6</c:v>
                </c:pt>
                <c:pt idx="745">
                  <c:v>6.8</c:v>
                </c:pt>
                <c:pt idx="746">
                  <c:v>6.8</c:v>
                </c:pt>
                <c:pt idx="747">
                  <c:v>6.6</c:v>
                </c:pt>
                <c:pt idx="748">
                  <c:v>6.6</c:v>
                </c:pt>
                <c:pt idx="749">
                  <c:v>6.8</c:v>
                </c:pt>
                <c:pt idx="750">
                  <c:v>6.9</c:v>
                </c:pt>
                <c:pt idx="751">
                  <c:v>7.4</c:v>
                </c:pt>
                <c:pt idx="752">
                  <c:v>6.7</c:v>
                </c:pt>
                <c:pt idx="753">
                  <c:v>6.9</c:v>
                </c:pt>
                <c:pt idx="754">
                  <c:v>6.5</c:v>
                </c:pt>
                <c:pt idx="755">
                  <c:v>7</c:v>
                </c:pt>
                <c:pt idx="756">
                  <c:v>6.6</c:v>
                </c:pt>
                <c:pt idx="757">
                  <c:v>6.5</c:v>
                </c:pt>
                <c:pt idx="758">
                  <c:v>6.8</c:v>
                </c:pt>
                <c:pt idx="759">
                  <c:v>6.7</c:v>
                </c:pt>
                <c:pt idx="760">
                  <c:v>7.9</c:v>
                </c:pt>
                <c:pt idx="761">
                  <c:v>7.1</c:v>
                </c:pt>
                <c:pt idx="762">
                  <c:v>7.3</c:v>
                </c:pt>
                <c:pt idx="763">
                  <c:v>7.9</c:v>
                </c:pt>
                <c:pt idx="764">
                  <c:v>6.7</c:v>
                </c:pt>
                <c:pt idx="765">
                  <c:v>6.5</c:v>
                </c:pt>
                <c:pt idx="766">
                  <c:v>6.5</c:v>
                </c:pt>
                <c:pt idx="767">
                  <c:v>7</c:v>
                </c:pt>
                <c:pt idx="768">
                  <c:v>6.6</c:v>
                </c:pt>
                <c:pt idx="769">
                  <c:v>7.2</c:v>
                </c:pt>
                <c:pt idx="770">
                  <c:v>6.6</c:v>
                </c:pt>
                <c:pt idx="771">
                  <c:v>7.2</c:v>
                </c:pt>
                <c:pt idx="772">
                  <c:v>6.8</c:v>
                </c:pt>
                <c:pt idx="773">
                  <c:v>6.7</c:v>
                </c:pt>
                <c:pt idx="774">
                  <c:v>6.7</c:v>
                </c:pt>
                <c:pt idx="775">
                  <c:v>6.7</c:v>
                </c:pt>
                <c:pt idx="776">
                  <c:v>6.6</c:v>
                </c:pt>
                <c:pt idx="777">
                  <c:v>7.1</c:v>
                </c:pt>
                <c:pt idx="778">
                  <c:v>7.5</c:v>
                </c:pt>
                <c:pt idx="779">
                  <c:v>6.6</c:v>
                </c:pt>
                <c:pt idx="780">
                  <c:v>6.5</c:v>
                </c:pt>
                <c:pt idx="781">
                  <c:v>6.5</c:v>
                </c:pt>
                <c:pt idx="782">
                  <c:v>8.1999999999999993</c:v>
                </c:pt>
                <c:pt idx="783">
                  <c:v>6.7</c:v>
                </c:pt>
                <c:pt idx="784">
                  <c:v>6.6</c:v>
                </c:pt>
                <c:pt idx="785">
                  <c:v>7.2</c:v>
                </c:pt>
                <c:pt idx="786">
                  <c:v>6.6</c:v>
                </c:pt>
                <c:pt idx="787">
                  <c:v>6.6</c:v>
                </c:pt>
                <c:pt idx="788">
                  <c:v>7.9</c:v>
                </c:pt>
                <c:pt idx="789">
                  <c:v>7.1</c:v>
                </c:pt>
                <c:pt idx="790">
                  <c:v>6.5</c:v>
                </c:pt>
                <c:pt idx="791">
                  <c:v>6.5</c:v>
                </c:pt>
                <c:pt idx="792">
                  <c:v>7.9</c:v>
                </c:pt>
                <c:pt idx="793">
                  <c:v>6.6</c:v>
                </c:pt>
                <c:pt idx="794">
                  <c:v>6.6</c:v>
                </c:pt>
                <c:pt idx="795">
                  <c:v>6.6</c:v>
                </c:pt>
                <c:pt idx="796">
                  <c:v>7.2</c:v>
                </c:pt>
                <c:pt idx="797">
                  <c:v>6.9</c:v>
                </c:pt>
                <c:pt idx="798">
                  <c:v>6.7</c:v>
                </c:pt>
                <c:pt idx="799">
                  <c:v>7.2</c:v>
                </c:pt>
                <c:pt idx="800">
                  <c:v>6.8</c:v>
                </c:pt>
                <c:pt idx="801">
                  <c:v>7.1</c:v>
                </c:pt>
                <c:pt idx="802">
                  <c:v>8</c:v>
                </c:pt>
                <c:pt idx="803">
                  <c:v>6.8</c:v>
                </c:pt>
                <c:pt idx="804">
                  <c:v>6.5</c:v>
                </c:pt>
                <c:pt idx="805">
                  <c:v>7</c:v>
                </c:pt>
                <c:pt idx="806">
                  <c:v>6.5</c:v>
                </c:pt>
                <c:pt idx="807">
                  <c:v>7.4</c:v>
                </c:pt>
                <c:pt idx="808">
                  <c:v>6.6</c:v>
                </c:pt>
                <c:pt idx="809">
                  <c:v>7.1</c:v>
                </c:pt>
                <c:pt idx="810">
                  <c:v>6.6</c:v>
                </c:pt>
                <c:pt idx="811">
                  <c:v>7.2</c:v>
                </c:pt>
                <c:pt idx="812">
                  <c:v>6.6</c:v>
                </c:pt>
                <c:pt idx="813">
                  <c:v>7.7</c:v>
                </c:pt>
                <c:pt idx="814">
                  <c:v>6.7</c:v>
                </c:pt>
                <c:pt idx="815">
                  <c:v>8</c:v>
                </c:pt>
                <c:pt idx="816">
                  <c:v>6.5</c:v>
                </c:pt>
                <c:pt idx="817">
                  <c:v>6.8</c:v>
                </c:pt>
                <c:pt idx="818">
                  <c:v>7.2</c:v>
                </c:pt>
                <c:pt idx="819">
                  <c:v>6.6</c:v>
                </c:pt>
                <c:pt idx="820">
                  <c:v>6.8</c:v>
                </c:pt>
                <c:pt idx="821">
                  <c:v>6.7</c:v>
                </c:pt>
                <c:pt idx="822">
                  <c:v>6.5</c:v>
                </c:pt>
                <c:pt idx="823">
                  <c:v>6.6</c:v>
                </c:pt>
                <c:pt idx="824">
                  <c:v>7.1</c:v>
                </c:pt>
                <c:pt idx="825">
                  <c:v>6.5</c:v>
                </c:pt>
                <c:pt idx="826">
                  <c:v>6.8</c:v>
                </c:pt>
                <c:pt idx="827">
                  <c:v>6.8</c:v>
                </c:pt>
                <c:pt idx="828">
                  <c:v>6.5</c:v>
                </c:pt>
                <c:pt idx="829">
                  <c:v>7.7</c:v>
                </c:pt>
                <c:pt idx="830">
                  <c:v>6.9</c:v>
                </c:pt>
                <c:pt idx="831">
                  <c:v>6.6</c:v>
                </c:pt>
                <c:pt idx="832">
                  <c:v>7.1</c:v>
                </c:pt>
                <c:pt idx="833">
                  <c:v>6.7</c:v>
                </c:pt>
                <c:pt idx="834">
                  <c:v>6.9</c:v>
                </c:pt>
                <c:pt idx="835">
                  <c:v>6.8</c:v>
                </c:pt>
                <c:pt idx="836">
                  <c:v>6.5</c:v>
                </c:pt>
                <c:pt idx="837">
                  <c:v>6.8</c:v>
                </c:pt>
                <c:pt idx="838">
                  <c:v>7.2</c:v>
                </c:pt>
                <c:pt idx="839">
                  <c:v>6.8</c:v>
                </c:pt>
                <c:pt idx="840">
                  <c:v>6.9</c:v>
                </c:pt>
                <c:pt idx="841">
                  <c:v>6.6</c:v>
                </c:pt>
                <c:pt idx="842">
                  <c:v>6.8</c:v>
                </c:pt>
                <c:pt idx="843">
                  <c:v>6.5</c:v>
                </c:pt>
                <c:pt idx="844">
                  <c:v>7.4</c:v>
                </c:pt>
                <c:pt idx="845">
                  <c:v>6.9</c:v>
                </c:pt>
                <c:pt idx="846">
                  <c:v>6.7</c:v>
                </c:pt>
                <c:pt idx="847">
                  <c:v>6.5</c:v>
                </c:pt>
                <c:pt idx="848">
                  <c:v>7.1</c:v>
                </c:pt>
                <c:pt idx="849">
                  <c:v>6.8</c:v>
                </c:pt>
                <c:pt idx="850">
                  <c:v>6.5</c:v>
                </c:pt>
                <c:pt idx="851">
                  <c:v>6.9</c:v>
                </c:pt>
                <c:pt idx="852">
                  <c:v>7</c:v>
                </c:pt>
                <c:pt idx="853">
                  <c:v>6.5</c:v>
                </c:pt>
                <c:pt idx="854">
                  <c:v>7.8</c:v>
                </c:pt>
                <c:pt idx="855">
                  <c:v>6.5</c:v>
                </c:pt>
                <c:pt idx="856">
                  <c:v>6.5</c:v>
                </c:pt>
                <c:pt idx="857">
                  <c:v>6.5</c:v>
                </c:pt>
                <c:pt idx="858">
                  <c:v>7.1</c:v>
                </c:pt>
                <c:pt idx="859">
                  <c:v>6.5</c:v>
                </c:pt>
                <c:pt idx="860">
                  <c:v>6.7</c:v>
                </c:pt>
                <c:pt idx="861">
                  <c:v>6.7</c:v>
                </c:pt>
                <c:pt idx="862">
                  <c:v>7.3</c:v>
                </c:pt>
                <c:pt idx="863">
                  <c:v>6.8</c:v>
                </c:pt>
                <c:pt idx="864">
                  <c:v>8.3000000000000007</c:v>
                </c:pt>
                <c:pt idx="865">
                  <c:v>6.5</c:v>
                </c:pt>
                <c:pt idx="866">
                  <c:v>6.6</c:v>
                </c:pt>
                <c:pt idx="867">
                  <c:v>6.8</c:v>
                </c:pt>
                <c:pt idx="868">
                  <c:v>7.1</c:v>
                </c:pt>
                <c:pt idx="869">
                  <c:v>6.6</c:v>
                </c:pt>
                <c:pt idx="870">
                  <c:v>6.5</c:v>
                </c:pt>
                <c:pt idx="871">
                  <c:v>6.6</c:v>
                </c:pt>
                <c:pt idx="872">
                  <c:v>6.6</c:v>
                </c:pt>
                <c:pt idx="873">
                  <c:v>7.3</c:v>
                </c:pt>
                <c:pt idx="874">
                  <c:v>6.5</c:v>
                </c:pt>
                <c:pt idx="875">
                  <c:v>6.7</c:v>
                </c:pt>
                <c:pt idx="876">
                  <c:v>7.2</c:v>
                </c:pt>
                <c:pt idx="877">
                  <c:v>6.5</c:v>
                </c:pt>
                <c:pt idx="878">
                  <c:v>6.8</c:v>
                </c:pt>
                <c:pt idx="879">
                  <c:v>8.1999999999999993</c:v>
                </c:pt>
                <c:pt idx="880">
                  <c:v>6.8</c:v>
                </c:pt>
                <c:pt idx="881">
                  <c:v>6.5</c:v>
                </c:pt>
                <c:pt idx="882">
                  <c:v>6.6</c:v>
                </c:pt>
                <c:pt idx="883">
                  <c:v>7.8</c:v>
                </c:pt>
                <c:pt idx="884">
                  <c:v>6.5</c:v>
                </c:pt>
                <c:pt idx="885">
                  <c:v>6.5</c:v>
                </c:pt>
                <c:pt idx="886">
                  <c:v>6.6</c:v>
                </c:pt>
                <c:pt idx="887">
                  <c:v>6.5</c:v>
                </c:pt>
                <c:pt idx="888">
                  <c:v>6.9</c:v>
                </c:pt>
                <c:pt idx="889">
                  <c:v>6.9</c:v>
                </c:pt>
                <c:pt idx="890">
                  <c:v>6.7</c:v>
                </c:pt>
                <c:pt idx="891">
                  <c:v>6.7</c:v>
                </c:pt>
                <c:pt idx="892">
                  <c:v>6.5</c:v>
                </c:pt>
                <c:pt idx="893">
                  <c:v>6.5</c:v>
                </c:pt>
                <c:pt idx="894">
                  <c:v>6.9</c:v>
                </c:pt>
                <c:pt idx="895">
                  <c:v>7</c:v>
                </c:pt>
                <c:pt idx="896">
                  <c:v>7.6</c:v>
                </c:pt>
                <c:pt idx="897">
                  <c:v>6.5</c:v>
                </c:pt>
                <c:pt idx="898">
                  <c:v>6.9</c:v>
                </c:pt>
                <c:pt idx="899">
                  <c:v>7</c:v>
                </c:pt>
                <c:pt idx="900">
                  <c:v>6.7</c:v>
                </c:pt>
                <c:pt idx="901">
                  <c:v>6.9</c:v>
                </c:pt>
                <c:pt idx="902">
                  <c:v>7</c:v>
                </c:pt>
                <c:pt idx="903">
                  <c:v>6.8</c:v>
                </c:pt>
                <c:pt idx="904">
                  <c:v>6.7</c:v>
                </c:pt>
                <c:pt idx="905">
                  <c:v>6.9</c:v>
                </c:pt>
                <c:pt idx="906">
                  <c:v>6.5</c:v>
                </c:pt>
                <c:pt idx="907">
                  <c:v>7</c:v>
                </c:pt>
                <c:pt idx="908">
                  <c:v>6.8</c:v>
                </c:pt>
                <c:pt idx="909">
                  <c:v>6.9</c:v>
                </c:pt>
                <c:pt idx="910">
                  <c:v>6.5</c:v>
                </c:pt>
                <c:pt idx="911">
                  <c:v>7</c:v>
                </c:pt>
                <c:pt idx="912">
                  <c:v>6.7</c:v>
                </c:pt>
                <c:pt idx="913">
                  <c:v>6.7</c:v>
                </c:pt>
                <c:pt idx="914">
                  <c:v>6.5</c:v>
                </c:pt>
                <c:pt idx="915">
                  <c:v>6.9</c:v>
                </c:pt>
                <c:pt idx="916">
                  <c:v>6.9</c:v>
                </c:pt>
                <c:pt idx="917">
                  <c:v>6.6</c:v>
                </c:pt>
                <c:pt idx="918">
                  <c:v>6.5</c:v>
                </c:pt>
                <c:pt idx="919">
                  <c:v>6.6</c:v>
                </c:pt>
                <c:pt idx="920">
                  <c:v>7.2</c:v>
                </c:pt>
                <c:pt idx="921">
                  <c:v>6.5</c:v>
                </c:pt>
                <c:pt idx="922">
                  <c:v>6.6</c:v>
                </c:pt>
                <c:pt idx="923">
                  <c:v>6.8</c:v>
                </c:pt>
                <c:pt idx="924">
                  <c:v>7</c:v>
                </c:pt>
                <c:pt idx="925">
                  <c:v>7</c:v>
                </c:pt>
                <c:pt idx="926">
                  <c:v>7.8</c:v>
                </c:pt>
                <c:pt idx="927">
                  <c:v>6.5</c:v>
                </c:pt>
                <c:pt idx="928">
                  <c:v>6.7</c:v>
                </c:pt>
                <c:pt idx="929">
                  <c:v>6.5</c:v>
                </c:pt>
                <c:pt idx="930">
                  <c:v>7.7</c:v>
                </c:pt>
                <c:pt idx="931">
                  <c:v>6.6</c:v>
                </c:pt>
                <c:pt idx="932">
                  <c:v>6.7</c:v>
                </c:pt>
                <c:pt idx="933">
                  <c:v>6.7</c:v>
                </c:pt>
                <c:pt idx="934">
                  <c:v>6.6</c:v>
                </c:pt>
                <c:pt idx="935">
                  <c:v>7.5</c:v>
                </c:pt>
                <c:pt idx="936">
                  <c:v>6.5</c:v>
                </c:pt>
                <c:pt idx="937">
                  <c:v>7</c:v>
                </c:pt>
                <c:pt idx="938">
                  <c:v>6.8</c:v>
                </c:pt>
                <c:pt idx="939">
                  <c:v>6.6</c:v>
                </c:pt>
                <c:pt idx="940">
                  <c:v>6.9</c:v>
                </c:pt>
                <c:pt idx="941">
                  <c:v>6.9</c:v>
                </c:pt>
                <c:pt idx="942">
                  <c:v>7</c:v>
                </c:pt>
                <c:pt idx="943">
                  <c:v>6.8</c:v>
                </c:pt>
                <c:pt idx="944">
                  <c:v>6.9</c:v>
                </c:pt>
                <c:pt idx="945">
                  <c:v>6.7</c:v>
                </c:pt>
                <c:pt idx="946">
                  <c:v>6.5</c:v>
                </c:pt>
                <c:pt idx="947">
                  <c:v>6.7</c:v>
                </c:pt>
                <c:pt idx="948">
                  <c:v>6.6</c:v>
                </c:pt>
                <c:pt idx="949">
                  <c:v>7.1</c:v>
                </c:pt>
                <c:pt idx="950">
                  <c:v>6.6</c:v>
                </c:pt>
                <c:pt idx="951">
                  <c:v>6.6</c:v>
                </c:pt>
                <c:pt idx="952">
                  <c:v>7.6</c:v>
                </c:pt>
                <c:pt idx="953">
                  <c:v>6.7</c:v>
                </c:pt>
                <c:pt idx="954">
                  <c:v>6.8</c:v>
                </c:pt>
                <c:pt idx="955">
                  <c:v>7.3</c:v>
                </c:pt>
                <c:pt idx="956">
                  <c:v>7.8</c:v>
                </c:pt>
                <c:pt idx="957">
                  <c:v>6.5</c:v>
                </c:pt>
                <c:pt idx="958">
                  <c:v>6.6</c:v>
                </c:pt>
                <c:pt idx="959">
                  <c:v>6.7</c:v>
                </c:pt>
                <c:pt idx="960">
                  <c:v>6.5</c:v>
                </c:pt>
                <c:pt idx="961">
                  <c:v>6.5</c:v>
                </c:pt>
                <c:pt idx="962">
                  <c:v>6.6</c:v>
                </c:pt>
                <c:pt idx="963">
                  <c:v>6.5</c:v>
                </c:pt>
                <c:pt idx="964">
                  <c:v>6.6</c:v>
                </c:pt>
                <c:pt idx="965">
                  <c:v>7.2</c:v>
                </c:pt>
                <c:pt idx="966">
                  <c:v>6.7</c:v>
                </c:pt>
                <c:pt idx="967">
                  <c:v>6.5</c:v>
                </c:pt>
                <c:pt idx="968">
                  <c:v>6.8</c:v>
                </c:pt>
                <c:pt idx="969">
                  <c:v>7.4</c:v>
                </c:pt>
                <c:pt idx="970">
                  <c:v>6.6</c:v>
                </c:pt>
                <c:pt idx="971">
                  <c:v>6.7</c:v>
                </c:pt>
                <c:pt idx="972">
                  <c:v>6.7</c:v>
                </c:pt>
                <c:pt idx="973">
                  <c:v>7.7</c:v>
                </c:pt>
                <c:pt idx="974">
                  <c:v>6.9</c:v>
                </c:pt>
                <c:pt idx="975">
                  <c:v>6.6</c:v>
                </c:pt>
                <c:pt idx="976">
                  <c:v>7.3</c:v>
                </c:pt>
                <c:pt idx="977">
                  <c:v>6.9</c:v>
                </c:pt>
                <c:pt idx="978">
                  <c:v>6.6</c:v>
                </c:pt>
                <c:pt idx="979">
                  <c:v>6.7</c:v>
                </c:pt>
                <c:pt idx="980">
                  <c:v>6.9</c:v>
                </c:pt>
                <c:pt idx="981">
                  <c:v>7.2</c:v>
                </c:pt>
                <c:pt idx="982">
                  <c:v>6.5</c:v>
                </c:pt>
                <c:pt idx="983">
                  <c:v>6.5</c:v>
                </c:pt>
                <c:pt idx="984">
                  <c:v>7.3</c:v>
                </c:pt>
                <c:pt idx="985">
                  <c:v>6.5</c:v>
                </c:pt>
                <c:pt idx="986">
                  <c:v>6.5</c:v>
                </c:pt>
                <c:pt idx="987">
                  <c:v>7</c:v>
                </c:pt>
                <c:pt idx="988">
                  <c:v>6.8</c:v>
                </c:pt>
                <c:pt idx="989">
                  <c:v>6.5</c:v>
                </c:pt>
                <c:pt idx="990">
                  <c:v>7.3</c:v>
                </c:pt>
                <c:pt idx="991">
                  <c:v>7.1</c:v>
                </c:pt>
                <c:pt idx="992">
                  <c:v>7.2</c:v>
                </c:pt>
                <c:pt idx="993">
                  <c:v>6.7</c:v>
                </c:pt>
                <c:pt idx="994">
                  <c:v>6.7</c:v>
                </c:pt>
                <c:pt idx="995">
                  <c:v>6.5</c:v>
                </c:pt>
                <c:pt idx="996">
                  <c:v>7.2</c:v>
                </c:pt>
                <c:pt idx="997">
                  <c:v>6.6</c:v>
                </c:pt>
                <c:pt idx="998">
                  <c:v>6.7</c:v>
                </c:pt>
                <c:pt idx="999">
                  <c:v>6.5</c:v>
                </c:pt>
                <c:pt idx="1000">
                  <c:v>6.7</c:v>
                </c:pt>
                <c:pt idx="1001">
                  <c:v>6.6</c:v>
                </c:pt>
                <c:pt idx="1002">
                  <c:v>6.9</c:v>
                </c:pt>
                <c:pt idx="1003">
                  <c:v>6.7</c:v>
                </c:pt>
                <c:pt idx="1004">
                  <c:v>6.8</c:v>
                </c:pt>
                <c:pt idx="1005">
                  <c:v>6.5</c:v>
                </c:pt>
                <c:pt idx="1006">
                  <c:v>6.7</c:v>
                </c:pt>
                <c:pt idx="1007">
                  <c:v>6.6</c:v>
                </c:pt>
                <c:pt idx="1008">
                  <c:v>7.2</c:v>
                </c:pt>
                <c:pt idx="1009">
                  <c:v>7.6</c:v>
                </c:pt>
                <c:pt idx="1010">
                  <c:v>6.8</c:v>
                </c:pt>
                <c:pt idx="1011">
                  <c:v>6.5</c:v>
                </c:pt>
                <c:pt idx="1012">
                  <c:v>6.6</c:v>
                </c:pt>
                <c:pt idx="1013">
                  <c:v>6.5</c:v>
                </c:pt>
                <c:pt idx="1014">
                  <c:v>7.2</c:v>
                </c:pt>
                <c:pt idx="1015">
                  <c:v>6.8</c:v>
                </c:pt>
                <c:pt idx="1016">
                  <c:v>6.5</c:v>
                </c:pt>
                <c:pt idx="1017">
                  <c:v>6.6</c:v>
                </c:pt>
                <c:pt idx="1018">
                  <c:v>6.8</c:v>
                </c:pt>
                <c:pt idx="1019">
                  <c:v>6.5</c:v>
                </c:pt>
                <c:pt idx="1020">
                  <c:v>7.2</c:v>
                </c:pt>
                <c:pt idx="1021">
                  <c:v>7</c:v>
                </c:pt>
                <c:pt idx="1022">
                  <c:v>6.6</c:v>
                </c:pt>
                <c:pt idx="1023">
                  <c:v>7.1</c:v>
                </c:pt>
                <c:pt idx="1024">
                  <c:v>6.5</c:v>
                </c:pt>
                <c:pt idx="1025">
                  <c:v>6.7</c:v>
                </c:pt>
                <c:pt idx="1026">
                  <c:v>6.7</c:v>
                </c:pt>
                <c:pt idx="1027">
                  <c:v>6.9</c:v>
                </c:pt>
                <c:pt idx="1028">
                  <c:v>7</c:v>
                </c:pt>
                <c:pt idx="1029">
                  <c:v>6.9</c:v>
                </c:pt>
                <c:pt idx="1030">
                  <c:v>7.3</c:v>
                </c:pt>
                <c:pt idx="1031">
                  <c:v>7.5</c:v>
                </c:pt>
                <c:pt idx="1032">
                  <c:v>6.6</c:v>
                </c:pt>
                <c:pt idx="1033">
                  <c:v>7</c:v>
                </c:pt>
                <c:pt idx="1034">
                  <c:v>6.9</c:v>
                </c:pt>
                <c:pt idx="1035">
                  <c:v>7</c:v>
                </c:pt>
                <c:pt idx="1036">
                  <c:v>6.8</c:v>
                </c:pt>
                <c:pt idx="1037">
                  <c:v>6.6</c:v>
                </c:pt>
                <c:pt idx="1038">
                  <c:v>7</c:v>
                </c:pt>
                <c:pt idx="1039">
                  <c:v>6.7</c:v>
                </c:pt>
                <c:pt idx="1040">
                  <c:v>7</c:v>
                </c:pt>
                <c:pt idx="1041">
                  <c:v>7.6</c:v>
                </c:pt>
                <c:pt idx="1042">
                  <c:v>6.7</c:v>
                </c:pt>
                <c:pt idx="1043">
                  <c:v>7.1</c:v>
                </c:pt>
                <c:pt idx="1044">
                  <c:v>6.5</c:v>
                </c:pt>
                <c:pt idx="1045">
                  <c:v>6.6</c:v>
                </c:pt>
                <c:pt idx="1046">
                  <c:v>6.7</c:v>
                </c:pt>
                <c:pt idx="1047">
                  <c:v>7</c:v>
                </c:pt>
                <c:pt idx="1048">
                  <c:v>6.9</c:v>
                </c:pt>
                <c:pt idx="1049">
                  <c:v>6.9</c:v>
                </c:pt>
                <c:pt idx="1050">
                  <c:v>7</c:v>
                </c:pt>
                <c:pt idx="1051">
                  <c:v>7.5</c:v>
                </c:pt>
                <c:pt idx="1052">
                  <c:v>6.8</c:v>
                </c:pt>
                <c:pt idx="1053">
                  <c:v>6.7</c:v>
                </c:pt>
                <c:pt idx="1054">
                  <c:v>6.7</c:v>
                </c:pt>
                <c:pt idx="1055">
                  <c:v>7.1</c:v>
                </c:pt>
                <c:pt idx="1056">
                  <c:v>6.6</c:v>
                </c:pt>
                <c:pt idx="1057">
                  <c:v>6.5</c:v>
                </c:pt>
                <c:pt idx="1058">
                  <c:v>7</c:v>
                </c:pt>
                <c:pt idx="1059">
                  <c:v>6.8</c:v>
                </c:pt>
                <c:pt idx="1060">
                  <c:v>6.6</c:v>
                </c:pt>
                <c:pt idx="1061">
                  <c:v>6.7</c:v>
                </c:pt>
                <c:pt idx="1062">
                  <c:v>6.5</c:v>
                </c:pt>
                <c:pt idx="1063">
                  <c:v>6.5</c:v>
                </c:pt>
                <c:pt idx="1064">
                  <c:v>6.6</c:v>
                </c:pt>
                <c:pt idx="1065">
                  <c:v>6.7</c:v>
                </c:pt>
                <c:pt idx="1066">
                  <c:v>7.1</c:v>
                </c:pt>
                <c:pt idx="1067">
                  <c:v>6.5</c:v>
                </c:pt>
                <c:pt idx="1068">
                  <c:v>7.2</c:v>
                </c:pt>
                <c:pt idx="1069">
                  <c:v>6.5</c:v>
                </c:pt>
                <c:pt idx="1070">
                  <c:v>7.7</c:v>
                </c:pt>
                <c:pt idx="1071">
                  <c:v>6.6</c:v>
                </c:pt>
                <c:pt idx="1072">
                  <c:v>6.6</c:v>
                </c:pt>
                <c:pt idx="1073">
                  <c:v>6.9</c:v>
                </c:pt>
                <c:pt idx="1074">
                  <c:v>7.4</c:v>
                </c:pt>
                <c:pt idx="1075">
                  <c:v>6.6</c:v>
                </c:pt>
                <c:pt idx="1076">
                  <c:v>7.1</c:v>
                </c:pt>
                <c:pt idx="1077">
                  <c:v>6.5</c:v>
                </c:pt>
                <c:pt idx="1078">
                  <c:v>6.5</c:v>
                </c:pt>
                <c:pt idx="1079">
                  <c:v>7</c:v>
                </c:pt>
                <c:pt idx="1080">
                  <c:v>6.6</c:v>
                </c:pt>
                <c:pt idx="1081">
                  <c:v>7.1</c:v>
                </c:pt>
                <c:pt idx="1082">
                  <c:v>7.1</c:v>
                </c:pt>
                <c:pt idx="1083">
                  <c:v>6.5</c:v>
                </c:pt>
                <c:pt idx="1084">
                  <c:v>7.2</c:v>
                </c:pt>
                <c:pt idx="1085">
                  <c:v>7.2</c:v>
                </c:pt>
                <c:pt idx="1086">
                  <c:v>6.5</c:v>
                </c:pt>
                <c:pt idx="1087">
                  <c:v>6.6</c:v>
                </c:pt>
                <c:pt idx="1088">
                  <c:v>6.5</c:v>
                </c:pt>
                <c:pt idx="1089">
                  <c:v>6.5</c:v>
                </c:pt>
                <c:pt idx="1090">
                  <c:v>6.5</c:v>
                </c:pt>
                <c:pt idx="1091">
                  <c:v>7.8</c:v>
                </c:pt>
                <c:pt idx="1092">
                  <c:v>7.6</c:v>
                </c:pt>
                <c:pt idx="1093">
                  <c:v>6.8</c:v>
                </c:pt>
                <c:pt idx="1094">
                  <c:v>7.3</c:v>
                </c:pt>
                <c:pt idx="1095">
                  <c:v>6.6</c:v>
                </c:pt>
                <c:pt idx="1096">
                  <c:v>6.5</c:v>
                </c:pt>
                <c:pt idx="1097">
                  <c:v>7.1</c:v>
                </c:pt>
                <c:pt idx="1098">
                  <c:v>6.6</c:v>
                </c:pt>
                <c:pt idx="1099">
                  <c:v>7.6</c:v>
                </c:pt>
                <c:pt idx="1100">
                  <c:v>6.9</c:v>
                </c:pt>
                <c:pt idx="1101">
                  <c:v>6.6</c:v>
                </c:pt>
                <c:pt idx="1102">
                  <c:v>6.8</c:v>
                </c:pt>
                <c:pt idx="1103">
                  <c:v>6.5</c:v>
                </c:pt>
                <c:pt idx="1104">
                  <c:v>6.7</c:v>
                </c:pt>
                <c:pt idx="1105">
                  <c:v>6.5</c:v>
                </c:pt>
                <c:pt idx="1106">
                  <c:v>7.6</c:v>
                </c:pt>
                <c:pt idx="1107">
                  <c:v>6.7</c:v>
                </c:pt>
                <c:pt idx="1108">
                  <c:v>7.1</c:v>
                </c:pt>
                <c:pt idx="1109">
                  <c:v>6.6</c:v>
                </c:pt>
                <c:pt idx="1110">
                  <c:v>7.4</c:v>
                </c:pt>
                <c:pt idx="1111">
                  <c:v>6.9</c:v>
                </c:pt>
                <c:pt idx="1112">
                  <c:v>6.9</c:v>
                </c:pt>
                <c:pt idx="1113">
                  <c:v>7.2</c:v>
                </c:pt>
                <c:pt idx="1114">
                  <c:v>6.8</c:v>
                </c:pt>
                <c:pt idx="1115">
                  <c:v>6.5</c:v>
                </c:pt>
                <c:pt idx="1116">
                  <c:v>6.5</c:v>
                </c:pt>
                <c:pt idx="1117">
                  <c:v>7.1</c:v>
                </c:pt>
                <c:pt idx="1118">
                  <c:v>6.5</c:v>
                </c:pt>
                <c:pt idx="1119">
                  <c:v>6.6</c:v>
                </c:pt>
                <c:pt idx="1120">
                  <c:v>6.5</c:v>
                </c:pt>
                <c:pt idx="1121">
                  <c:v>6.6</c:v>
                </c:pt>
                <c:pt idx="1122">
                  <c:v>6.8</c:v>
                </c:pt>
                <c:pt idx="1123">
                  <c:v>6.5</c:v>
                </c:pt>
                <c:pt idx="1124">
                  <c:v>6.7</c:v>
                </c:pt>
                <c:pt idx="1125">
                  <c:v>6.5</c:v>
                </c:pt>
                <c:pt idx="1126">
                  <c:v>8.1999999999999993</c:v>
                </c:pt>
                <c:pt idx="1127">
                  <c:v>7</c:v>
                </c:pt>
                <c:pt idx="1128">
                  <c:v>7.1</c:v>
                </c:pt>
                <c:pt idx="1129">
                  <c:v>6.9</c:v>
                </c:pt>
                <c:pt idx="1130">
                  <c:v>6.8</c:v>
                </c:pt>
                <c:pt idx="1131">
                  <c:v>6.9</c:v>
                </c:pt>
                <c:pt idx="1132">
                  <c:v>6.9</c:v>
                </c:pt>
                <c:pt idx="1133">
                  <c:v>6.5</c:v>
                </c:pt>
                <c:pt idx="1134">
                  <c:v>6.8</c:v>
                </c:pt>
                <c:pt idx="1135">
                  <c:v>6.5</c:v>
                </c:pt>
                <c:pt idx="1136">
                  <c:v>7.1</c:v>
                </c:pt>
                <c:pt idx="1137">
                  <c:v>6.7</c:v>
                </c:pt>
                <c:pt idx="1138">
                  <c:v>6.5</c:v>
                </c:pt>
                <c:pt idx="1139">
                  <c:v>6.8</c:v>
                </c:pt>
                <c:pt idx="1140">
                  <c:v>6.6</c:v>
                </c:pt>
                <c:pt idx="1141">
                  <c:v>6.6</c:v>
                </c:pt>
                <c:pt idx="1142">
                  <c:v>6.7</c:v>
                </c:pt>
                <c:pt idx="1143">
                  <c:v>6.8</c:v>
                </c:pt>
                <c:pt idx="1144">
                  <c:v>7.7</c:v>
                </c:pt>
                <c:pt idx="1145">
                  <c:v>6.6</c:v>
                </c:pt>
                <c:pt idx="1146">
                  <c:v>7.1</c:v>
                </c:pt>
                <c:pt idx="1147">
                  <c:v>6.7</c:v>
                </c:pt>
                <c:pt idx="1148">
                  <c:v>6.9</c:v>
                </c:pt>
                <c:pt idx="1149">
                  <c:v>6.7</c:v>
                </c:pt>
                <c:pt idx="1150">
                  <c:v>6.8</c:v>
                </c:pt>
                <c:pt idx="1151">
                  <c:v>6.6</c:v>
                </c:pt>
                <c:pt idx="1152">
                  <c:v>7.6</c:v>
                </c:pt>
                <c:pt idx="1153">
                  <c:v>7.3</c:v>
                </c:pt>
                <c:pt idx="1154">
                  <c:v>6.6</c:v>
                </c:pt>
                <c:pt idx="1155">
                  <c:v>6.7</c:v>
                </c:pt>
                <c:pt idx="1156">
                  <c:v>7</c:v>
                </c:pt>
                <c:pt idx="1157">
                  <c:v>7</c:v>
                </c:pt>
                <c:pt idx="1158">
                  <c:v>6.6</c:v>
                </c:pt>
                <c:pt idx="1159">
                  <c:v>6.8</c:v>
                </c:pt>
                <c:pt idx="1160">
                  <c:v>6.6</c:v>
                </c:pt>
                <c:pt idx="1161">
                  <c:v>6.7</c:v>
                </c:pt>
                <c:pt idx="1162">
                  <c:v>6.5</c:v>
                </c:pt>
                <c:pt idx="1163">
                  <c:v>6.5</c:v>
                </c:pt>
                <c:pt idx="1164">
                  <c:v>6.7</c:v>
                </c:pt>
                <c:pt idx="1165">
                  <c:v>6.9</c:v>
                </c:pt>
                <c:pt idx="1166">
                  <c:v>6.6</c:v>
                </c:pt>
                <c:pt idx="1167">
                  <c:v>7.1</c:v>
                </c:pt>
                <c:pt idx="1168">
                  <c:v>6.5</c:v>
                </c:pt>
                <c:pt idx="1169">
                  <c:v>6.6</c:v>
                </c:pt>
                <c:pt idx="1170">
                  <c:v>6.7</c:v>
                </c:pt>
                <c:pt idx="1171">
                  <c:v>7.8</c:v>
                </c:pt>
                <c:pt idx="1172">
                  <c:v>6.9</c:v>
                </c:pt>
                <c:pt idx="1173">
                  <c:v>6.8</c:v>
                </c:pt>
                <c:pt idx="1174">
                  <c:v>7.3</c:v>
                </c:pt>
                <c:pt idx="1175">
                  <c:v>6.7</c:v>
                </c:pt>
                <c:pt idx="1176">
                  <c:v>6.5</c:v>
                </c:pt>
                <c:pt idx="1177">
                  <c:v>6.5</c:v>
                </c:pt>
                <c:pt idx="1178">
                  <c:v>6.5</c:v>
                </c:pt>
                <c:pt idx="1179">
                  <c:v>6.5</c:v>
                </c:pt>
                <c:pt idx="1180">
                  <c:v>7.2</c:v>
                </c:pt>
                <c:pt idx="1181">
                  <c:v>6.7</c:v>
                </c:pt>
                <c:pt idx="1182">
                  <c:v>7</c:v>
                </c:pt>
                <c:pt idx="1183">
                  <c:v>6.6</c:v>
                </c:pt>
                <c:pt idx="1184">
                  <c:v>6.7</c:v>
                </c:pt>
                <c:pt idx="1185">
                  <c:v>7.9</c:v>
                </c:pt>
                <c:pt idx="1186">
                  <c:v>6.7</c:v>
                </c:pt>
                <c:pt idx="1187">
                  <c:v>6.5</c:v>
                </c:pt>
                <c:pt idx="1188">
                  <c:v>6.9</c:v>
                </c:pt>
                <c:pt idx="1189">
                  <c:v>6.5</c:v>
                </c:pt>
                <c:pt idx="1190">
                  <c:v>6.8</c:v>
                </c:pt>
                <c:pt idx="1191">
                  <c:v>6.8</c:v>
                </c:pt>
                <c:pt idx="1192">
                  <c:v>7.4</c:v>
                </c:pt>
                <c:pt idx="1193">
                  <c:v>7</c:v>
                </c:pt>
                <c:pt idx="1194">
                  <c:v>6.5</c:v>
                </c:pt>
                <c:pt idx="1195">
                  <c:v>7.3</c:v>
                </c:pt>
                <c:pt idx="1196">
                  <c:v>6.5</c:v>
                </c:pt>
                <c:pt idx="1197">
                  <c:v>6.6</c:v>
                </c:pt>
                <c:pt idx="1198">
                  <c:v>6.8</c:v>
                </c:pt>
                <c:pt idx="1199">
                  <c:v>6.6</c:v>
                </c:pt>
                <c:pt idx="1200">
                  <c:v>6.8</c:v>
                </c:pt>
                <c:pt idx="1201">
                  <c:v>7.4</c:v>
                </c:pt>
                <c:pt idx="1202">
                  <c:v>6.7</c:v>
                </c:pt>
                <c:pt idx="1203">
                  <c:v>6.5</c:v>
                </c:pt>
                <c:pt idx="1204">
                  <c:v>6.6</c:v>
                </c:pt>
                <c:pt idx="1205">
                  <c:v>7.2</c:v>
                </c:pt>
                <c:pt idx="1206">
                  <c:v>6.5</c:v>
                </c:pt>
                <c:pt idx="1207">
                  <c:v>6.6</c:v>
                </c:pt>
                <c:pt idx="1208">
                  <c:v>6.7</c:v>
                </c:pt>
                <c:pt idx="1209">
                  <c:v>6.6</c:v>
                </c:pt>
                <c:pt idx="1210">
                  <c:v>6.5</c:v>
                </c:pt>
                <c:pt idx="1211">
                  <c:v>6.5</c:v>
                </c:pt>
                <c:pt idx="1212">
                  <c:v>7.1</c:v>
                </c:pt>
                <c:pt idx="1213">
                  <c:v>6.5</c:v>
                </c:pt>
                <c:pt idx="1214">
                  <c:v>6.8</c:v>
                </c:pt>
                <c:pt idx="1215">
                  <c:v>6.7</c:v>
                </c:pt>
                <c:pt idx="1216">
                  <c:v>6.5</c:v>
                </c:pt>
                <c:pt idx="1217">
                  <c:v>6.8</c:v>
                </c:pt>
                <c:pt idx="1218">
                  <c:v>6.5</c:v>
                </c:pt>
                <c:pt idx="1219">
                  <c:v>6.8</c:v>
                </c:pt>
                <c:pt idx="1220">
                  <c:v>6.5</c:v>
                </c:pt>
                <c:pt idx="1221">
                  <c:v>6.9</c:v>
                </c:pt>
                <c:pt idx="1222">
                  <c:v>6.7</c:v>
                </c:pt>
                <c:pt idx="1223">
                  <c:v>6.7</c:v>
                </c:pt>
                <c:pt idx="1224">
                  <c:v>7</c:v>
                </c:pt>
                <c:pt idx="1225">
                  <c:v>6.6</c:v>
                </c:pt>
                <c:pt idx="1226">
                  <c:v>6.7</c:v>
                </c:pt>
                <c:pt idx="1227">
                  <c:v>7.2</c:v>
                </c:pt>
                <c:pt idx="1228">
                  <c:v>7</c:v>
                </c:pt>
                <c:pt idx="1229">
                  <c:v>7.6</c:v>
                </c:pt>
                <c:pt idx="1230">
                  <c:v>6.5</c:v>
                </c:pt>
                <c:pt idx="1231">
                  <c:v>6.5</c:v>
                </c:pt>
                <c:pt idx="1232">
                  <c:v>6.9</c:v>
                </c:pt>
                <c:pt idx="1233">
                  <c:v>6.9</c:v>
                </c:pt>
                <c:pt idx="1234">
                  <c:v>6.8</c:v>
                </c:pt>
                <c:pt idx="1235">
                  <c:v>6.8</c:v>
                </c:pt>
                <c:pt idx="1236">
                  <c:v>6.5</c:v>
                </c:pt>
                <c:pt idx="1237">
                  <c:v>7.4</c:v>
                </c:pt>
                <c:pt idx="1238">
                  <c:v>6.8</c:v>
                </c:pt>
                <c:pt idx="1239">
                  <c:v>7</c:v>
                </c:pt>
                <c:pt idx="1240">
                  <c:v>6.8</c:v>
                </c:pt>
                <c:pt idx="1241">
                  <c:v>6.5</c:v>
                </c:pt>
                <c:pt idx="1242">
                  <c:v>6.6</c:v>
                </c:pt>
                <c:pt idx="1243">
                  <c:v>6.8</c:v>
                </c:pt>
                <c:pt idx="1244">
                  <c:v>6.7</c:v>
                </c:pt>
                <c:pt idx="1245">
                  <c:v>6.5</c:v>
                </c:pt>
                <c:pt idx="1246">
                  <c:v>6.5</c:v>
                </c:pt>
                <c:pt idx="1247">
                  <c:v>6.8</c:v>
                </c:pt>
                <c:pt idx="1248">
                  <c:v>7.4</c:v>
                </c:pt>
                <c:pt idx="1249">
                  <c:v>7.2</c:v>
                </c:pt>
                <c:pt idx="1250">
                  <c:v>6.5</c:v>
                </c:pt>
                <c:pt idx="1251">
                  <c:v>6.7</c:v>
                </c:pt>
                <c:pt idx="1252">
                  <c:v>7.7</c:v>
                </c:pt>
                <c:pt idx="1253">
                  <c:v>6.8</c:v>
                </c:pt>
                <c:pt idx="1254">
                  <c:v>6.7</c:v>
                </c:pt>
                <c:pt idx="1255">
                  <c:v>6.5</c:v>
                </c:pt>
                <c:pt idx="1256">
                  <c:v>6.5</c:v>
                </c:pt>
                <c:pt idx="1257">
                  <c:v>6.5</c:v>
                </c:pt>
                <c:pt idx="1258">
                  <c:v>7.2</c:v>
                </c:pt>
                <c:pt idx="1259">
                  <c:v>6.6</c:v>
                </c:pt>
                <c:pt idx="1260">
                  <c:v>7.5</c:v>
                </c:pt>
                <c:pt idx="1261">
                  <c:v>6.6</c:v>
                </c:pt>
                <c:pt idx="1262">
                  <c:v>6.8</c:v>
                </c:pt>
                <c:pt idx="1263">
                  <c:v>6.5</c:v>
                </c:pt>
                <c:pt idx="1264">
                  <c:v>6.5</c:v>
                </c:pt>
                <c:pt idx="1265">
                  <c:v>7.2</c:v>
                </c:pt>
                <c:pt idx="1266">
                  <c:v>6.6</c:v>
                </c:pt>
                <c:pt idx="1267">
                  <c:v>6.8</c:v>
                </c:pt>
                <c:pt idx="1268">
                  <c:v>6.5</c:v>
                </c:pt>
                <c:pt idx="1269">
                  <c:v>6.6</c:v>
                </c:pt>
                <c:pt idx="1270">
                  <c:v>7.1</c:v>
                </c:pt>
                <c:pt idx="1271">
                  <c:v>7.1</c:v>
                </c:pt>
                <c:pt idx="1272">
                  <c:v>6.8</c:v>
                </c:pt>
                <c:pt idx="1273">
                  <c:v>6.5</c:v>
                </c:pt>
                <c:pt idx="1274">
                  <c:v>6.6</c:v>
                </c:pt>
                <c:pt idx="1275">
                  <c:v>8</c:v>
                </c:pt>
                <c:pt idx="1276">
                  <c:v>6.8</c:v>
                </c:pt>
                <c:pt idx="1277">
                  <c:v>7</c:v>
                </c:pt>
                <c:pt idx="1278">
                  <c:v>6.8</c:v>
                </c:pt>
                <c:pt idx="1279">
                  <c:v>6.5</c:v>
                </c:pt>
                <c:pt idx="1280">
                  <c:v>6.7</c:v>
                </c:pt>
                <c:pt idx="1281">
                  <c:v>6.5</c:v>
                </c:pt>
                <c:pt idx="1282">
                  <c:v>6.5</c:v>
                </c:pt>
                <c:pt idx="1283">
                  <c:v>7.1</c:v>
                </c:pt>
                <c:pt idx="1284">
                  <c:v>6.5</c:v>
                </c:pt>
                <c:pt idx="1285">
                  <c:v>6.9</c:v>
                </c:pt>
                <c:pt idx="1286">
                  <c:v>6.5</c:v>
                </c:pt>
                <c:pt idx="1287">
                  <c:v>7.1</c:v>
                </c:pt>
                <c:pt idx="1288">
                  <c:v>6.6</c:v>
                </c:pt>
                <c:pt idx="1289">
                  <c:v>7</c:v>
                </c:pt>
                <c:pt idx="1290">
                  <c:v>7</c:v>
                </c:pt>
                <c:pt idx="1291">
                  <c:v>7.1</c:v>
                </c:pt>
                <c:pt idx="1292">
                  <c:v>6.5</c:v>
                </c:pt>
                <c:pt idx="1293">
                  <c:v>6.5</c:v>
                </c:pt>
                <c:pt idx="1294">
                  <c:v>6.5</c:v>
                </c:pt>
                <c:pt idx="1295">
                  <c:v>6.6</c:v>
                </c:pt>
                <c:pt idx="1296">
                  <c:v>6.5</c:v>
                </c:pt>
                <c:pt idx="1297">
                  <c:v>6.7</c:v>
                </c:pt>
                <c:pt idx="1298">
                  <c:v>6.7</c:v>
                </c:pt>
                <c:pt idx="1299">
                  <c:v>6.9</c:v>
                </c:pt>
                <c:pt idx="1300">
                  <c:v>7.6</c:v>
                </c:pt>
                <c:pt idx="1301">
                  <c:v>8</c:v>
                </c:pt>
                <c:pt idx="1302">
                  <c:v>6.5</c:v>
                </c:pt>
                <c:pt idx="1303">
                  <c:v>6.6</c:v>
                </c:pt>
                <c:pt idx="1304">
                  <c:v>7</c:v>
                </c:pt>
                <c:pt idx="1305">
                  <c:v>6.5</c:v>
                </c:pt>
                <c:pt idx="1306">
                  <c:v>7.4</c:v>
                </c:pt>
                <c:pt idx="1307">
                  <c:v>6.8</c:v>
                </c:pt>
                <c:pt idx="1308">
                  <c:v>6.5</c:v>
                </c:pt>
                <c:pt idx="1309">
                  <c:v>7.3</c:v>
                </c:pt>
                <c:pt idx="1310">
                  <c:v>6.5</c:v>
                </c:pt>
                <c:pt idx="1311">
                  <c:v>6.6</c:v>
                </c:pt>
                <c:pt idx="1312">
                  <c:v>6.7</c:v>
                </c:pt>
                <c:pt idx="1313">
                  <c:v>6.5</c:v>
                </c:pt>
                <c:pt idx="1314">
                  <c:v>7.2</c:v>
                </c:pt>
                <c:pt idx="1315">
                  <c:v>6.6</c:v>
                </c:pt>
                <c:pt idx="1316">
                  <c:v>7</c:v>
                </c:pt>
                <c:pt idx="1317">
                  <c:v>7</c:v>
                </c:pt>
                <c:pt idx="1318">
                  <c:v>7.2</c:v>
                </c:pt>
                <c:pt idx="1319">
                  <c:v>6.5</c:v>
                </c:pt>
                <c:pt idx="1320">
                  <c:v>6.5</c:v>
                </c:pt>
                <c:pt idx="1321">
                  <c:v>6.7</c:v>
                </c:pt>
                <c:pt idx="1322">
                  <c:v>6.5</c:v>
                </c:pt>
                <c:pt idx="1323">
                  <c:v>6.7</c:v>
                </c:pt>
                <c:pt idx="1324">
                  <c:v>6.5</c:v>
                </c:pt>
                <c:pt idx="1325">
                  <c:v>6.5</c:v>
                </c:pt>
                <c:pt idx="1326">
                  <c:v>6.6</c:v>
                </c:pt>
                <c:pt idx="1327">
                  <c:v>7.4</c:v>
                </c:pt>
                <c:pt idx="1328">
                  <c:v>8</c:v>
                </c:pt>
                <c:pt idx="1329">
                  <c:v>6.7</c:v>
                </c:pt>
                <c:pt idx="1330">
                  <c:v>6.9</c:v>
                </c:pt>
                <c:pt idx="1331">
                  <c:v>6.8</c:v>
                </c:pt>
                <c:pt idx="1332">
                  <c:v>6.7</c:v>
                </c:pt>
                <c:pt idx="1333">
                  <c:v>6.8</c:v>
                </c:pt>
                <c:pt idx="1334">
                  <c:v>6.5</c:v>
                </c:pt>
                <c:pt idx="1335">
                  <c:v>7.5</c:v>
                </c:pt>
                <c:pt idx="1336">
                  <c:v>6.7</c:v>
                </c:pt>
                <c:pt idx="1337">
                  <c:v>7.1</c:v>
                </c:pt>
                <c:pt idx="1338">
                  <c:v>7.1</c:v>
                </c:pt>
                <c:pt idx="1339">
                  <c:v>7.1</c:v>
                </c:pt>
                <c:pt idx="1340">
                  <c:v>6.6</c:v>
                </c:pt>
                <c:pt idx="1341">
                  <c:v>6.6</c:v>
                </c:pt>
                <c:pt idx="1342">
                  <c:v>7.2</c:v>
                </c:pt>
                <c:pt idx="1343">
                  <c:v>6.6</c:v>
                </c:pt>
                <c:pt idx="1344">
                  <c:v>6.8</c:v>
                </c:pt>
                <c:pt idx="1345">
                  <c:v>6.7</c:v>
                </c:pt>
                <c:pt idx="1346">
                  <c:v>6.9</c:v>
                </c:pt>
                <c:pt idx="1347">
                  <c:v>7.4</c:v>
                </c:pt>
                <c:pt idx="1348">
                  <c:v>6.7</c:v>
                </c:pt>
                <c:pt idx="1349">
                  <c:v>6.6</c:v>
                </c:pt>
                <c:pt idx="1350">
                  <c:v>6.9</c:v>
                </c:pt>
                <c:pt idx="1351">
                  <c:v>6.5</c:v>
                </c:pt>
                <c:pt idx="1352">
                  <c:v>6.6</c:v>
                </c:pt>
                <c:pt idx="1353">
                  <c:v>7.1</c:v>
                </c:pt>
                <c:pt idx="1354">
                  <c:v>6.7</c:v>
                </c:pt>
                <c:pt idx="1355">
                  <c:v>6.9</c:v>
                </c:pt>
                <c:pt idx="1356">
                  <c:v>6.5</c:v>
                </c:pt>
                <c:pt idx="1357">
                  <c:v>6.9</c:v>
                </c:pt>
                <c:pt idx="1358">
                  <c:v>6.5</c:v>
                </c:pt>
                <c:pt idx="1359">
                  <c:v>6.5</c:v>
                </c:pt>
                <c:pt idx="1360">
                  <c:v>6.8</c:v>
                </c:pt>
                <c:pt idx="1361">
                  <c:v>6.5</c:v>
                </c:pt>
                <c:pt idx="1362">
                  <c:v>7.2</c:v>
                </c:pt>
                <c:pt idx="1363">
                  <c:v>7</c:v>
                </c:pt>
                <c:pt idx="1364">
                  <c:v>7.4</c:v>
                </c:pt>
                <c:pt idx="1365">
                  <c:v>7.3</c:v>
                </c:pt>
                <c:pt idx="1366">
                  <c:v>7.6</c:v>
                </c:pt>
                <c:pt idx="1367">
                  <c:v>7</c:v>
                </c:pt>
                <c:pt idx="1368">
                  <c:v>7.2</c:v>
                </c:pt>
                <c:pt idx="1369">
                  <c:v>7.4</c:v>
                </c:pt>
                <c:pt idx="1370">
                  <c:v>6.9</c:v>
                </c:pt>
                <c:pt idx="1371">
                  <c:v>7</c:v>
                </c:pt>
                <c:pt idx="1372">
                  <c:v>7.3</c:v>
                </c:pt>
                <c:pt idx="1373">
                  <c:v>7.3</c:v>
                </c:pt>
                <c:pt idx="1374">
                  <c:v>6.6</c:v>
                </c:pt>
                <c:pt idx="1375">
                  <c:v>6.7</c:v>
                </c:pt>
                <c:pt idx="1376">
                  <c:v>6.6</c:v>
                </c:pt>
                <c:pt idx="1377">
                  <c:v>6.8</c:v>
                </c:pt>
                <c:pt idx="1378">
                  <c:v>6.9</c:v>
                </c:pt>
                <c:pt idx="1379">
                  <c:v>6.6</c:v>
                </c:pt>
                <c:pt idx="1380">
                  <c:v>6.5</c:v>
                </c:pt>
                <c:pt idx="1381">
                  <c:v>6.5</c:v>
                </c:pt>
                <c:pt idx="1382">
                  <c:v>7.2</c:v>
                </c:pt>
                <c:pt idx="1383">
                  <c:v>6.5</c:v>
                </c:pt>
                <c:pt idx="1384">
                  <c:v>6.5</c:v>
                </c:pt>
                <c:pt idx="1385">
                  <c:v>6.7</c:v>
                </c:pt>
                <c:pt idx="1386">
                  <c:v>7.4</c:v>
                </c:pt>
                <c:pt idx="1387">
                  <c:v>6.7</c:v>
                </c:pt>
                <c:pt idx="1388">
                  <c:v>6.5</c:v>
                </c:pt>
                <c:pt idx="1389">
                  <c:v>6.5</c:v>
                </c:pt>
                <c:pt idx="1390">
                  <c:v>7.1</c:v>
                </c:pt>
                <c:pt idx="1391">
                  <c:v>6.8</c:v>
                </c:pt>
                <c:pt idx="1392">
                  <c:v>6.6</c:v>
                </c:pt>
                <c:pt idx="1393">
                  <c:v>6.9</c:v>
                </c:pt>
                <c:pt idx="1394">
                  <c:v>6.5</c:v>
                </c:pt>
                <c:pt idx="1395">
                  <c:v>6.9</c:v>
                </c:pt>
                <c:pt idx="1396">
                  <c:v>6.7</c:v>
                </c:pt>
                <c:pt idx="1397">
                  <c:v>6.7</c:v>
                </c:pt>
                <c:pt idx="1398">
                  <c:v>6.6</c:v>
                </c:pt>
                <c:pt idx="1399">
                  <c:v>7.4</c:v>
                </c:pt>
                <c:pt idx="1400">
                  <c:v>6.5</c:v>
                </c:pt>
                <c:pt idx="1401">
                  <c:v>6.7</c:v>
                </c:pt>
                <c:pt idx="1402">
                  <c:v>6.5</c:v>
                </c:pt>
                <c:pt idx="1403">
                  <c:v>6.5</c:v>
                </c:pt>
                <c:pt idx="1404">
                  <c:v>6.5</c:v>
                </c:pt>
                <c:pt idx="1405">
                  <c:v>7</c:v>
                </c:pt>
                <c:pt idx="1406">
                  <c:v>7</c:v>
                </c:pt>
                <c:pt idx="1407">
                  <c:v>6.7</c:v>
                </c:pt>
                <c:pt idx="1408">
                  <c:v>6.5</c:v>
                </c:pt>
                <c:pt idx="1409">
                  <c:v>6.9</c:v>
                </c:pt>
                <c:pt idx="1410">
                  <c:v>7.1</c:v>
                </c:pt>
                <c:pt idx="1411">
                  <c:v>6.7</c:v>
                </c:pt>
                <c:pt idx="1412">
                  <c:v>7.6</c:v>
                </c:pt>
                <c:pt idx="1413">
                  <c:v>6.7</c:v>
                </c:pt>
                <c:pt idx="1414">
                  <c:v>6.7</c:v>
                </c:pt>
                <c:pt idx="1415">
                  <c:v>6.9</c:v>
                </c:pt>
                <c:pt idx="1416">
                  <c:v>6.5</c:v>
                </c:pt>
                <c:pt idx="1417">
                  <c:v>7</c:v>
                </c:pt>
                <c:pt idx="1418">
                  <c:v>6.8</c:v>
                </c:pt>
                <c:pt idx="1419">
                  <c:v>6.5</c:v>
                </c:pt>
                <c:pt idx="1420">
                  <c:v>7</c:v>
                </c:pt>
                <c:pt idx="1421">
                  <c:v>6.7</c:v>
                </c:pt>
                <c:pt idx="1422">
                  <c:v>7.2</c:v>
                </c:pt>
                <c:pt idx="1423">
                  <c:v>6.5</c:v>
                </c:pt>
                <c:pt idx="1424">
                  <c:v>6.6</c:v>
                </c:pt>
                <c:pt idx="1425">
                  <c:v>6.6</c:v>
                </c:pt>
                <c:pt idx="1426">
                  <c:v>6.7</c:v>
                </c:pt>
                <c:pt idx="1427">
                  <c:v>6.6</c:v>
                </c:pt>
                <c:pt idx="1428">
                  <c:v>6.8</c:v>
                </c:pt>
                <c:pt idx="1429">
                  <c:v>6.8</c:v>
                </c:pt>
                <c:pt idx="1430">
                  <c:v>6.5</c:v>
                </c:pt>
                <c:pt idx="1431">
                  <c:v>7</c:v>
                </c:pt>
                <c:pt idx="1432">
                  <c:v>7.1</c:v>
                </c:pt>
                <c:pt idx="1433">
                  <c:v>7</c:v>
                </c:pt>
                <c:pt idx="1434">
                  <c:v>7.1</c:v>
                </c:pt>
                <c:pt idx="1435">
                  <c:v>6.9</c:v>
                </c:pt>
                <c:pt idx="1436">
                  <c:v>7</c:v>
                </c:pt>
                <c:pt idx="1437">
                  <c:v>6.9</c:v>
                </c:pt>
                <c:pt idx="1438">
                  <c:v>6.7</c:v>
                </c:pt>
                <c:pt idx="1439">
                  <c:v>6.5</c:v>
                </c:pt>
                <c:pt idx="1440">
                  <c:v>6.5</c:v>
                </c:pt>
                <c:pt idx="1441">
                  <c:v>6.7</c:v>
                </c:pt>
                <c:pt idx="1442">
                  <c:v>6.5</c:v>
                </c:pt>
                <c:pt idx="1443">
                  <c:v>6.8</c:v>
                </c:pt>
                <c:pt idx="1444">
                  <c:v>6.5</c:v>
                </c:pt>
                <c:pt idx="1445">
                  <c:v>6.8</c:v>
                </c:pt>
                <c:pt idx="1446">
                  <c:v>7.1</c:v>
                </c:pt>
                <c:pt idx="1447">
                  <c:v>6.5</c:v>
                </c:pt>
                <c:pt idx="1448">
                  <c:v>6.7</c:v>
                </c:pt>
                <c:pt idx="1449">
                  <c:v>6.5</c:v>
                </c:pt>
                <c:pt idx="1450">
                  <c:v>7.1</c:v>
                </c:pt>
                <c:pt idx="1451">
                  <c:v>6.8</c:v>
                </c:pt>
                <c:pt idx="1452">
                  <c:v>7.2</c:v>
                </c:pt>
                <c:pt idx="1453">
                  <c:v>6.7</c:v>
                </c:pt>
                <c:pt idx="1454">
                  <c:v>6.5</c:v>
                </c:pt>
                <c:pt idx="1455">
                  <c:v>6.8</c:v>
                </c:pt>
                <c:pt idx="1456">
                  <c:v>6.9</c:v>
                </c:pt>
                <c:pt idx="1457">
                  <c:v>7.3</c:v>
                </c:pt>
                <c:pt idx="1458">
                  <c:v>7.2</c:v>
                </c:pt>
                <c:pt idx="1459">
                  <c:v>6.6</c:v>
                </c:pt>
                <c:pt idx="1460">
                  <c:v>6.6</c:v>
                </c:pt>
                <c:pt idx="1461">
                  <c:v>7.7</c:v>
                </c:pt>
                <c:pt idx="1462">
                  <c:v>7.1</c:v>
                </c:pt>
                <c:pt idx="1463">
                  <c:v>7</c:v>
                </c:pt>
                <c:pt idx="1464">
                  <c:v>7</c:v>
                </c:pt>
                <c:pt idx="1465">
                  <c:v>6.7</c:v>
                </c:pt>
                <c:pt idx="1466">
                  <c:v>7.6</c:v>
                </c:pt>
                <c:pt idx="1467">
                  <c:v>6.5</c:v>
                </c:pt>
                <c:pt idx="1468">
                  <c:v>6.9</c:v>
                </c:pt>
                <c:pt idx="1469">
                  <c:v>6.7</c:v>
                </c:pt>
                <c:pt idx="1470">
                  <c:v>6.7</c:v>
                </c:pt>
                <c:pt idx="1471">
                  <c:v>7</c:v>
                </c:pt>
                <c:pt idx="1472">
                  <c:v>6.8</c:v>
                </c:pt>
                <c:pt idx="1473">
                  <c:v>6.8</c:v>
                </c:pt>
                <c:pt idx="1474">
                  <c:v>6.7</c:v>
                </c:pt>
                <c:pt idx="1475">
                  <c:v>6.9</c:v>
                </c:pt>
                <c:pt idx="1476">
                  <c:v>6.5</c:v>
                </c:pt>
                <c:pt idx="1477">
                  <c:v>6.8</c:v>
                </c:pt>
                <c:pt idx="1478">
                  <c:v>6.9</c:v>
                </c:pt>
                <c:pt idx="1479">
                  <c:v>6.7</c:v>
                </c:pt>
                <c:pt idx="1480">
                  <c:v>7.2</c:v>
                </c:pt>
                <c:pt idx="1481">
                  <c:v>6.5</c:v>
                </c:pt>
                <c:pt idx="1482">
                  <c:v>7.2</c:v>
                </c:pt>
                <c:pt idx="1483">
                  <c:v>6.7</c:v>
                </c:pt>
                <c:pt idx="1484">
                  <c:v>6.7</c:v>
                </c:pt>
                <c:pt idx="1485">
                  <c:v>7.3</c:v>
                </c:pt>
                <c:pt idx="1486">
                  <c:v>6.5</c:v>
                </c:pt>
                <c:pt idx="1487">
                  <c:v>6.5</c:v>
                </c:pt>
                <c:pt idx="1488">
                  <c:v>6.7</c:v>
                </c:pt>
                <c:pt idx="1489">
                  <c:v>7.9</c:v>
                </c:pt>
                <c:pt idx="1490">
                  <c:v>6.5</c:v>
                </c:pt>
                <c:pt idx="1491">
                  <c:v>6.6</c:v>
                </c:pt>
                <c:pt idx="1492">
                  <c:v>6.7</c:v>
                </c:pt>
                <c:pt idx="1493">
                  <c:v>7.5</c:v>
                </c:pt>
                <c:pt idx="1494">
                  <c:v>6.5</c:v>
                </c:pt>
                <c:pt idx="1495">
                  <c:v>6.8</c:v>
                </c:pt>
                <c:pt idx="1496">
                  <c:v>6.5</c:v>
                </c:pt>
                <c:pt idx="1497">
                  <c:v>6.7</c:v>
                </c:pt>
                <c:pt idx="1498">
                  <c:v>6.9</c:v>
                </c:pt>
                <c:pt idx="1499">
                  <c:v>6.7</c:v>
                </c:pt>
                <c:pt idx="1500">
                  <c:v>6.6</c:v>
                </c:pt>
                <c:pt idx="1501">
                  <c:v>7</c:v>
                </c:pt>
                <c:pt idx="1502">
                  <c:v>6.5</c:v>
                </c:pt>
                <c:pt idx="1503">
                  <c:v>6.7</c:v>
                </c:pt>
                <c:pt idx="1504">
                  <c:v>6.6</c:v>
                </c:pt>
                <c:pt idx="1505">
                  <c:v>7.7</c:v>
                </c:pt>
                <c:pt idx="1506">
                  <c:v>7.1</c:v>
                </c:pt>
                <c:pt idx="1507">
                  <c:v>7</c:v>
                </c:pt>
                <c:pt idx="1508">
                  <c:v>6.9</c:v>
                </c:pt>
                <c:pt idx="1509">
                  <c:v>6.6</c:v>
                </c:pt>
                <c:pt idx="1510">
                  <c:v>6.6</c:v>
                </c:pt>
                <c:pt idx="1511">
                  <c:v>6.6</c:v>
                </c:pt>
                <c:pt idx="1512">
                  <c:v>6.8</c:v>
                </c:pt>
                <c:pt idx="1513">
                  <c:v>6.8</c:v>
                </c:pt>
                <c:pt idx="1514">
                  <c:v>7.1</c:v>
                </c:pt>
                <c:pt idx="1515">
                  <c:v>7.4</c:v>
                </c:pt>
                <c:pt idx="1516">
                  <c:v>6.8</c:v>
                </c:pt>
                <c:pt idx="1517">
                  <c:v>7.9</c:v>
                </c:pt>
                <c:pt idx="1518">
                  <c:v>7.1</c:v>
                </c:pt>
                <c:pt idx="1519">
                  <c:v>6.6</c:v>
                </c:pt>
                <c:pt idx="1520">
                  <c:v>6.9</c:v>
                </c:pt>
                <c:pt idx="1521">
                  <c:v>6.5</c:v>
                </c:pt>
                <c:pt idx="1522">
                  <c:v>6.9</c:v>
                </c:pt>
                <c:pt idx="1523">
                  <c:v>6.5</c:v>
                </c:pt>
                <c:pt idx="1524">
                  <c:v>6.8</c:v>
                </c:pt>
                <c:pt idx="1525">
                  <c:v>7.6</c:v>
                </c:pt>
                <c:pt idx="1526">
                  <c:v>7.1</c:v>
                </c:pt>
                <c:pt idx="1527">
                  <c:v>6.9</c:v>
                </c:pt>
                <c:pt idx="1528">
                  <c:v>6.7</c:v>
                </c:pt>
                <c:pt idx="1529">
                  <c:v>6.6</c:v>
                </c:pt>
                <c:pt idx="1530">
                  <c:v>6.7</c:v>
                </c:pt>
                <c:pt idx="1531">
                  <c:v>6.5</c:v>
                </c:pt>
                <c:pt idx="1532">
                  <c:v>7</c:v>
                </c:pt>
                <c:pt idx="1533">
                  <c:v>6.5</c:v>
                </c:pt>
                <c:pt idx="1534">
                  <c:v>6.9</c:v>
                </c:pt>
                <c:pt idx="1535">
                  <c:v>6.7</c:v>
                </c:pt>
                <c:pt idx="1536">
                  <c:v>7.7</c:v>
                </c:pt>
                <c:pt idx="1537">
                  <c:v>7.1</c:v>
                </c:pt>
                <c:pt idx="1538">
                  <c:v>6.9</c:v>
                </c:pt>
                <c:pt idx="1539">
                  <c:v>6.8</c:v>
                </c:pt>
                <c:pt idx="1540">
                  <c:v>7.4</c:v>
                </c:pt>
                <c:pt idx="1541">
                  <c:v>7</c:v>
                </c:pt>
                <c:pt idx="1542">
                  <c:v>7.4</c:v>
                </c:pt>
                <c:pt idx="1543">
                  <c:v>7</c:v>
                </c:pt>
                <c:pt idx="1544">
                  <c:v>6.9</c:v>
                </c:pt>
                <c:pt idx="1545">
                  <c:v>7.7</c:v>
                </c:pt>
                <c:pt idx="1546">
                  <c:v>6.8</c:v>
                </c:pt>
                <c:pt idx="1547">
                  <c:v>6.7</c:v>
                </c:pt>
                <c:pt idx="1548">
                  <c:v>6.7</c:v>
                </c:pt>
                <c:pt idx="1549">
                  <c:v>6.6</c:v>
                </c:pt>
                <c:pt idx="1550">
                  <c:v>6.7</c:v>
                </c:pt>
                <c:pt idx="1551">
                  <c:v>7.1</c:v>
                </c:pt>
                <c:pt idx="1552">
                  <c:v>7.6</c:v>
                </c:pt>
                <c:pt idx="1553">
                  <c:v>6.8</c:v>
                </c:pt>
                <c:pt idx="1554">
                  <c:v>7.5</c:v>
                </c:pt>
                <c:pt idx="1555">
                  <c:v>6.8</c:v>
                </c:pt>
                <c:pt idx="1556">
                  <c:v>6.6</c:v>
                </c:pt>
                <c:pt idx="1557">
                  <c:v>6.7</c:v>
                </c:pt>
                <c:pt idx="1558">
                  <c:v>6.9</c:v>
                </c:pt>
                <c:pt idx="1559">
                  <c:v>6.6</c:v>
                </c:pt>
                <c:pt idx="1560">
                  <c:v>7.2</c:v>
                </c:pt>
                <c:pt idx="1561">
                  <c:v>6.6</c:v>
                </c:pt>
                <c:pt idx="1562">
                  <c:v>6.6</c:v>
                </c:pt>
                <c:pt idx="1563">
                  <c:v>6.8</c:v>
                </c:pt>
                <c:pt idx="1564">
                  <c:v>7.4</c:v>
                </c:pt>
                <c:pt idx="1565">
                  <c:v>6.5</c:v>
                </c:pt>
                <c:pt idx="1566">
                  <c:v>6.7</c:v>
                </c:pt>
                <c:pt idx="1567">
                  <c:v>6.7</c:v>
                </c:pt>
                <c:pt idx="1568">
                  <c:v>7.2</c:v>
                </c:pt>
                <c:pt idx="1569">
                  <c:v>6.6</c:v>
                </c:pt>
                <c:pt idx="1570">
                  <c:v>6.5</c:v>
                </c:pt>
                <c:pt idx="1571">
                  <c:v>6.8</c:v>
                </c:pt>
                <c:pt idx="1572">
                  <c:v>7.1</c:v>
                </c:pt>
                <c:pt idx="1573">
                  <c:v>7.9</c:v>
                </c:pt>
                <c:pt idx="1574">
                  <c:v>7.2</c:v>
                </c:pt>
                <c:pt idx="1575">
                  <c:v>6.9</c:v>
                </c:pt>
                <c:pt idx="1576">
                  <c:v>6.7</c:v>
                </c:pt>
                <c:pt idx="1577">
                  <c:v>6.8</c:v>
                </c:pt>
                <c:pt idx="1578">
                  <c:v>7.5</c:v>
                </c:pt>
                <c:pt idx="1579">
                  <c:v>7.5</c:v>
                </c:pt>
                <c:pt idx="1580">
                  <c:v>7.5</c:v>
                </c:pt>
                <c:pt idx="1581">
                  <c:v>6.7</c:v>
                </c:pt>
                <c:pt idx="1582">
                  <c:v>7.6</c:v>
                </c:pt>
                <c:pt idx="1583">
                  <c:v>6.9</c:v>
                </c:pt>
                <c:pt idx="1584">
                  <c:v>7</c:v>
                </c:pt>
                <c:pt idx="1585">
                  <c:v>6.7</c:v>
                </c:pt>
                <c:pt idx="1586">
                  <c:v>6.6</c:v>
                </c:pt>
                <c:pt idx="1587">
                  <c:v>6.7</c:v>
                </c:pt>
                <c:pt idx="1588">
                  <c:v>6.5</c:v>
                </c:pt>
                <c:pt idx="1589">
                  <c:v>6.8</c:v>
                </c:pt>
                <c:pt idx="1590">
                  <c:v>7.3</c:v>
                </c:pt>
                <c:pt idx="1591">
                  <c:v>6.5</c:v>
                </c:pt>
                <c:pt idx="1592">
                  <c:v>6.8</c:v>
                </c:pt>
                <c:pt idx="1593">
                  <c:v>6.5</c:v>
                </c:pt>
                <c:pt idx="1594">
                  <c:v>6.5</c:v>
                </c:pt>
                <c:pt idx="1595">
                  <c:v>7.1</c:v>
                </c:pt>
                <c:pt idx="1596">
                  <c:v>6.5</c:v>
                </c:pt>
                <c:pt idx="1597">
                  <c:v>6.7</c:v>
                </c:pt>
                <c:pt idx="1598">
                  <c:v>6.8</c:v>
                </c:pt>
                <c:pt idx="1599">
                  <c:v>7.9</c:v>
                </c:pt>
                <c:pt idx="1600">
                  <c:v>6.9</c:v>
                </c:pt>
                <c:pt idx="1601">
                  <c:v>6.9</c:v>
                </c:pt>
                <c:pt idx="1602">
                  <c:v>7.4</c:v>
                </c:pt>
                <c:pt idx="1603">
                  <c:v>7.5</c:v>
                </c:pt>
                <c:pt idx="1604">
                  <c:v>6.6</c:v>
                </c:pt>
                <c:pt idx="1605">
                  <c:v>6.5</c:v>
                </c:pt>
                <c:pt idx="1606">
                  <c:v>7</c:v>
                </c:pt>
                <c:pt idx="1607">
                  <c:v>6.7</c:v>
                </c:pt>
                <c:pt idx="1608">
                  <c:v>6.5</c:v>
                </c:pt>
                <c:pt idx="1609">
                  <c:v>7.1</c:v>
                </c:pt>
                <c:pt idx="1610">
                  <c:v>7</c:v>
                </c:pt>
                <c:pt idx="1611">
                  <c:v>7</c:v>
                </c:pt>
                <c:pt idx="1612">
                  <c:v>6.9</c:v>
                </c:pt>
                <c:pt idx="1613">
                  <c:v>7</c:v>
                </c:pt>
                <c:pt idx="1614">
                  <c:v>6.6</c:v>
                </c:pt>
                <c:pt idx="1615">
                  <c:v>6.6</c:v>
                </c:pt>
                <c:pt idx="1616">
                  <c:v>6.5</c:v>
                </c:pt>
                <c:pt idx="1617">
                  <c:v>6.8</c:v>
                </c:pt>
                <c:pt idx="1618">
                  <c:v>6.6</c:v>
                </c:pt>
                <c:pt idx="1619">
                  <c:v>6.7</c:v>
                </c:pt>
                <c:pt idx="1620">
                  <c:v>7</c:v>
                </c:pt>
                <c:pt idx="1621">
                  <c:v>6.5</c:v>
                </c:pt>
                <c:pt idx="1622">
                  <c:v>6.8</c:v>
                </c:pt>
                <c:pt idx="1623">
                  <c:v>7.5</c:v>
                </c:pt>
                <c:pt idx="1624">
                  <c:v>7</c:v>
                </c:pt>
                <c:pt idx="1625">
                  <c:v>8</c:v>
                </c:pt>
                <c:pt idx="1626">
                  <c:v>6.5</c:v>
                </c:pt>
                <c:pt idx="1627">
                  <c:v>7.8</c:v>
                </c:pt>
                <c:pt idx="1628">
                  <c:v>6.6</c:v>
                </c:pt>
                <c:pt idx="1629">
                  <c:v>7.1</c:v>
                </c:pt>
                <c:pt idx="1630">
                  <c:v>7.2</c:v>
                </c:pt>
                <c:pt idx="1631">
                  <c:v>6.5</c:v>
                </c:pt>
                <c:pt idx="1632">
                  <c:v>6.5</c:v>
                </c:pt>
                <c:pt idx="1633">
                  <c:v>6.7</c:v>
                </c:pt>
                <c:pt idx="1634">
                  <c:v>7.8</c:v>
                </c:pt>
                <c:pt idx="1635">
                  <c:v>6.7</c:v>
                </c:pt>
                <c:pt idx="1636">
                  <c:v>7</c:v>
                </c:pt>
                <c:pt idx="1637">
                  <c:v>6.7</c:v>
                </c:pt>
                <c:pt idx="1638">
                  <c:v>7</c:v>
                </c:pt>
                <c:pt idx="1639">
                  <c:v>6.5</c:v>
                </c:pt>
                <c:pt idx="1640">
                  <c:v>6.7</c:v>
                </c:pt>
                <c:pt idx="1641">
                  <c:v>6.6</c:v>
                </c:pt>
                <c:pt idx="1642">
                  <c:v>6.8</c:v>
                </c:pt>
                <c:pt idx="1643">
                  <c:v>6.7</c:v>
                </c:pt>
                <c:pt idx="1644">
                  <c:v>7.7</c:v>
                </c:pt>
                <c:pt idx="1645">
                  <c:v>7.9</c:v>
                </c:pt>
                <c:pt idx="1646">
                  <c:v>6.5</c:v>
                </c:pt>
                <c:pt idx="1647">
                  <c:v>6.5</c:v>
                </c:pt>
                <c:pt idx="1648">
                  <c:v>6.5</c:v>
                </c:pt>
                <c:pt idx="1649">
                  <c:v>6.5</c:v>
                </c:pt>
                <c:pt idx="1650">
                  <c:v>7</c:v>
                </c:pt>
                <c:pt idx="1651">
                  <c:v>7.9</c:v>
                </c:pt>
                <c:pt idx="1652">
                  <c:v>7.7</c:v>
                </c:pt>
                <c:pt idx="1653">
                  <c:v>6.5</c:v>
                </c:pt>
                <c:pt idx="1654">
                  <c:v>6.7</c:v>
                </c:pt>
                <c:pt idx="1655">
                  <c:v>6.6</c:v>
                </c:pt>
                <c:pt idx="1656">
                  <c:v>6.9</c:v>
                </c:pt>
                <c:pt idx="1657">
                  <c:v>6.6</c:v>
                </c:pt>
                <c:pt idx="1658">
                  <c:v>6.5</c:v>
                </c:pt>
                <c:pt idx="1659">
                  <c:v>7</c:v>
                </c:pt>
                <c:pt idx="1660">
                  <c:v>7.6</c:v>
                </c:pt>
                <c:pt idx="1661">
                  <c:v>6.5</c:v>
                </c:pt>
                <c:pt idx="1662">
                  <c:v>6.8</c:v>
                </c:pt>
                <c:pt idx="1663">
                  <c:v>6.5</c:v>
                </c:pt>
                <c:pt idx="1664">
                  <c:v>6.8</c:v>
                </c:pt>
                <c:pt idx="1665">
                  <c:v>6.9</c:v>
                </c:pt>
                <c:pt idx="1666">
                  <c:v>6.5</c:v>
                </c:pt>
                <c:pt idx="1667">
                  <c:v>6.9</c:v>
                </c:pt>
                <c:pt idx="1668">
                  <c:v>7.2</c:v>
                </c:pt>
                <c:pt idx="1669">
                  <c:v>6.7</c:v>
                </c:pt>
                <c:pt idx="1670">
                  <c:v>6.5</c:v>
                </c:pt>
                <c:pt idx="1671">
                  <c:v>7.2</c:v>
                </c:pt>
                <c:pt idx="1672">
                  <c:v>6.9</c:v>
                </c:pt>
                <c:pt idx="1673">
                  <c:v>7.5</c:v>
                </c:pt>
                <c:pt idx="1674">
                  <c:v>7.6</c:v>
                </c:pt>
                <c:pt idx="1675">
                  <c:v>6.7</c:v>
                </c:pt>
                <c:pt idx="1676">
                  <c:v>6.5</c:v>
                </c:pt>
                <c:pt idx="1677">
                  <c:v>7.1</c:v>
                </c:pt>
                <c:pt idx="1678">
                  <c:v>7.3</c:v>
                </c:pt>
                <c:pt idx="1679">
                  <c:v>6.5</c:v>
                </c:pt>
                <c:pt idx="1680">
                  <c:v>7.3</c:v>
                </c:pt>
                <c:pt idx="1681">
                  <c:v>6.7</c:v>
                </c:pt>
                <c:pt idx="1682">
                  <c:v>6.6</c:v>
                </c:pt>
                <c:pt idx="1683">
                  <c:v>7.2</c:v>
                </c:pt>
                <c:pt idx="1684">
                  <c:v>6.6</c:v>
                </c:pt>
                <c:pt idx="1685">
                  <c:v>6.6</c:v>
                </c:pt>
                <c:pt idx="1686">
                  <c:v>6.8</c:v>
                </c:pt>
                <c:pt idx="1687">
                  <c:v>6.5</c:v>
                </c:pt>
                <c:pt idx="1688">
                  <c:v>6.6</c:v>
                </c:pt>
                <c:pt idx="1689">
                  <c:v>6.5</c:v>
                </c:pt>
                <c:pt idx="1690">
                  <c:v>6.5</c:v>
                </c:pt>
                <c:pt idx="1691">
                  <c:v>7.1</c:v>
                </c:pt>
                <c:pt idx="1692">
                  <c:v>7</c:v>
                </c:pt>
                <c:pt idx="1693">
                  <c:v>7.2</c:v>
                </c:pt>
                <c:pt idx="1694">
                  <c:v>6.6</c:v>
                </c:pt>
                <c:pt idx="1695">
                  <c:v>7.2</c:v>
                </c:pt>
                <c:pt idx="1696">
                  <c:v>7.5</c:v>
                </c:pt>
                <c:pt idx="1697">
                  <c:v>6.8</c:v>
                </c:pt>
                <c:pt idx="1698">
                  <c:v>6.9</c:v>
                </c:pt>
                <c:pt idx="1699">
                  <c:v>7</c:v>
                </c:pt>
                <c:pt idx="1700">
                  <c:v>6.7</c:v>
                </c:pt>
                <c:pt idx="1701">
                  <c:v>6.5</c:v>
                </c:pt>
                <c:pt idx="1702">
                  <c:v>6.5</c:v>
                </c:pt>
                <c:pt idx="1703">
                  <c:v>6.8</c:v>
                </c:pt>
                <c:pt idx="1704">
                  <c:v>6.8</c:v>
                </c:pt>
                <c:pt idx="1705">
                  <c:v>6.8</c:v>
                </c:pt>
                <c:pt idx="1706">
                  <c:v>6.9</c:v>
                </c:pt>
                <c:pt idx="1707">
                  <c:v>6.5</c:v>
                </c:pt>
                <c:pt idx="1708">
                  <c:v>6.7</c:v>
                </c:pt>
                <c:pt idx="1709">
                  <c:v>6.6</c:v>
                </c:pt>
                <c:pt idx="1710">
                  <c:v>7.1</c:v>
                </c:pt>
                <c:pt idx="1711">
                  <c:v>7.7</c:v>
                </c:pt>
                <c:pt idx="1712">
                  <c:v>6.5</c:v>
                </c:pt>
                <c:pt idx="1713">
                  <c:v>6.5</c:v>
                </c:pt>
                <c:pt idx="1714">
                  <c:v>6.7</c:v>
                </c:pt>
                <c:pt idx="1715">
                  <c:v>6.6</c:v>
                </c:pt>
                <c:pt idx="1716">
                  <c:v>6.5</c:v>
                </c:pt>
                <c:pt idx="1717">
                  <c:v>7</c:v>
                </c:pt>
                <c:pt idx="1718">
                  <c:v>7.2</c:v>
                </c:pt>
                <c:pt idx="1719">
                  <c:v>7.4</c:v>
                </c:pt>
                <c:pt idx="1720">
                  <c:v>7.5</c:v>
                </c:pt>
                <c:pt idx="1721">
                  <c:v>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51-4B6E-9F41-8EB55FC77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673248"/>
        <c:axId val="590674424"/>
      </c:scatterChart>
      <c:valAx>
        <c:axId val="590673248"/>
        <c:scaling>
          <c:orientation val="minMax"/>
          <c:max val="41264"/>
          <c:min val="2668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Year</a:t>
                </a:r>
              </a:p>
            </c:rich>
          </c:tx>
          <c:overlay val="0"/>
        </c:title>
        <c:numFmt formatCode="yyyy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2700000"/>
          <a:lstStyle/>
          <a:p>
            <a:pPr>
              <a:defRPr sz="1200"/>
            </a:pPr>
            <a:endParaRPr lang="de-DE"/>
          </a:p>
        </c:txPr>
        <c:crossAx val="590674424"/>
        <c:crosses val="autoZero"/>
        <c:crossBetween val="midCat"/>
        <c:majorUnit val="366"/>
      </c:valAx>
      <c:valAx>
        <c:axId val="590674424"/>
        <c:scaling>
          <c:orientation val="minMax"/>
          <c:max val="9.5"/>
          <c:min val="6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Magnitude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590673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33333333333338E-2"/>
          <c:y val="5.1400554097404488E-2"/>
          <c:w val="0.82661354581673308"/>
          <c:h val="0.8023042785503574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triangle"/>
            <c:size val="3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Sheet3!$A$1:$A$1722</c:f>
              <c:numCache>
                <c:formatCode>m/d/yyyy</c:formatCode>
                <c:ptCount val="1722"/>
                <c:pt idx="0">
                  <c:v>41264</c:v>
                </c:pt>
                <c:pt idx="1">
                  <c:v>41253</c:v>
                </c:pt>
                <c:pt idx="2">
                  <c:v>41250</c:v>
                </c:pt>
                <c:pt idx="3">
                  <c:v>41229</c:v>
                </c:pt>
                <c:pt idx="4">
                  <c:v>41224</c:v>
                </c:pt>
                <c:pt idx="5">
                  <c:v>41224</c:v>
                </c:pt>
                <c:pt idx="6">
                  <c:v>41220</c:v>
                </c:pt>
                <c:pt idx="7">
                  <c:v>41210</c:v>
                </c:pt>
                <c:pt idx="8">
                  <c:v>41206</c:v>
                </c:pt>
                <c:pt idx="9">
                  <c:v>41194</c:v>
                </c:pt>
                <c:pt idx="10">
                  <c:v>41191</c:v>
                </c:pt>
                <c:pt idx="11">
                  <c:v>41182</c:v>
                </c:pt>
                <c:pt idx="12">
                  <c:v>41157</c:v>
                </c:pt>
                <c:pt idx="13">
                  <c:v>41152</c:v>
                </c:pt>
                <c:pt idx="14">
                  <c:v>41151</c:v>
                </c:pt>
                <c:pt idx="15">
                  <c:v>41148</c:v>
                </c:pt>
                <c:pt idx="16">
                  <c:v>41147</c:v>
                </c:pt>
                <c:pt idx="17">
                  <c:v>41135</c:v>
                </c:pt>
                <c:pt idx="18">
                  <c:v>41118</c:v>
                </c:pt>
                <c:pt idx="19">
                  <c:v>41116</c:v>
                </c:pt>
                <c:pt idx="20">
                  <c:v>41057</c:v>
                </c:pt>
                <c:pt idx="21">
                  <c:v>41027</c:v>
                </c:pt>
                <c:pt idx="22">
                  <c:v>41020</c:v>
                </c:pt>
                <c:pt idx="23">
                  <c:v>41016</c:v>
                </c:pt>
                <c:pt idx="24">
                  <c:v>41016</c:v>
                </c:pt>
                <c:pt idx="25">
                  <c:v>41011</c:v>
                </c:pt>
                <c:pt idx="26">
                  <c:v>41010</c:v>
                </c:pt>
                <c:pt idx="27">
                  <c:v>41010</c:v>
                </c:pt>
                <c:pt idx="28">
                  <c:v>41010</c:v>
                </c:pt>
                <c:pt idx="29">
                  <c:v>40993</c:v>
                </c:pt>
                <c:pt idx="30">
                  <c:v>40989</c:v>
                </c:pt>
                <c:pt idx="31">
                  <c:v>40988</c:v>
                </c:pt>
                <c:pt idx="32">
                  <c:v>40982</c:v>
                </c:pt>
                <c:pt idx="33">
                  <c:v>40977</c:v>
                </c:pt>
                <c:pt idx="34">
                  <c:v>40971</c:v>
                </c:pt>
                <c:pt idx="35">
                  <c:v>40965</c:v>
                </c:pt>
                <c:pt idx="36">
                  <c:v>40945</c:v>
                </c:pt>
                <c:pt idx="37">
                  <c:v>40941</c:v>
                </c:pt>
                <c:pt idx="38">
                  <c:v>40923</c:v>
                </c:pt>
                <c:pt idx="39">
                  <c:v>40918</c:v>
                </c:pt>
                <c:pt idx="40">
                  <c:v>40909</c:v>
                </c:pt>
                <c:pt idx="41">
                  <c:v>40904</c:v>
                </c:pt>
                <c:pt idx="42">
                  <c:v>40891</c:v>
                </c:pt>
                <c:pt idx="43">
                  <c:v>40888</c:v>
                </c:pt>
                <c:pt idx="44">
                  <c:v>40869</c:v>
                </c:pt>
                <c:pt idx="45">
                  <c:v>40855</c:v>
                </c:pt>
                <c:pt idx="46">
                  <c:v>40844</c:v>
                </c:pt>
                <c:pt idx="47">
                  <c:v>40839</c:v>
                </c:pt>
                <c:pt idx="48">
                  <c:v>40837</c:v>
                </c:pt>
                <c:pt idx="49">
                  <c:v>40830</c:v>
                </c:pt>
                <c:pt idx="50">
                  <c:v>40804</c:v>
                </c:pt>
                <c:pt idx="51">
                  <c:v>40802</c:v>
                </c:pt>
                <c:pt idx="52">
                  <c:v>40801</c:v>
                </c:pt>
                <c:pt idx="53">
                  <c:v>40791</c:v>
                </c:pt>
                <c:pt idx="54">
                  <c:v>40789</c:v>
                </c:pt>
                <c:pt idx="55">
                  <c:v>40788</c:v>
                </c:pt>
                <c:pt idx="56">
                  <c:v>40788</c:v>
                </c:pt>
                <c:pt idx="57">
                  <c:v>40785</c:v>
                </c:pt>
                <c:pt idx="58">
                  <c:v>40779</c:v>
                </c:pt>
                <c:pt idx="59">
                  <c:v>40775</c:v>
                </c:pt>
                <c:pt idx="60">
                  <c:v>40775</c:v>
                </c:pt>
                <c:pt idx="61">
                  <c:v>40775</c:v>
                </c:pt>
                <c:pt idx="62">
                  <c:v>40755</c:v>
                </c:pt>
                <c:pt idx="63">
                  <c:v>40753</c:v>
                </c:pt>
                <c:pt idx="64">
                  <c:v>40734</c:v>
                </c:pt>
                <c:pt idx="65">
                  <c:v>40730</c:v>
                </c:pt>
                <c:pt idx="66">
                  <c:v>40718</c:v>
                </c:pt>
                <c:pt idx="67">
                  <c:v>40716</c:v>
                </c:pt>
                <c:pt idx="68">
                  <c:v>40673</c:v>
                </c:pt>
                <c:pt idx="69">
                  <c:v>40656</c:v>
                </c:pt>
                <c:pt idx="70">
                  <c:v>40651</c:v>
                </c:pt>
                <c:pt idx="71">
                  <c:v>40644</c:v>
                </c:pt>
                <c:pt idx="72">
                  <c:v>40640</c:v>
                </c:pt>
                <c:pt idx="73">
                  <c:v>40640</c:v>
                </c:pt>
                <c:pt idx="74">
                  <c:v>40636</c:v>
                </c:pt>
                <c:pt idx="75">
                  <c:v>40626</c:v>
                </c:pt>
                <c:pt idx="76">
                  <c:v>40614</c:v>
                </c:pt>
                <c:pt idx="77">
                  <c:v>40613</c:v>
                </c:pt>
                <c:pt idx="78">
                  <c:v>40613</c:v>
                </c:pt>
                <c:pt idx="79">
                  <c:v>40613</c:v>
                </c:pt>
                <c:pt idx="80">
                  <c:v>40613</c:v>
                </c:pt>
                <c:pt idx="81">
                  <c:v>40613</c:v>
                </c:pt>
                <c:pt idx="82">
                  <c:v>40613</c:v>
                </c:pt>
                <c:pt idx="83">
                  <c:v>40613</c:v>
                </c:pt>
                <c:pt idx="84">
                  <c:v>40613</c:v>
                </c:pt>
                <c:pt idx="85">
                  <c:v>40612</c:v>
                </c:pt>
                <c:pt idx="86">
                  <c:v>40611</c:v>
                </c:pt>
                <c:pt idx="87">
                  <c:v>40611</c:v>
                </c:pt>
                <c:pt idx="88">
                  <c:v>40608</c:v>
                </c:pt>
                <c:pt idx="89">
                  <c:v>40595</c:v>
                </c:pt>
                <c:pt idx="90">
                  <c:v>40588</c:v>
                </c:pt>
                <c:pt idx="91">
                  <c:v>40585</c:v>
                </c:pt>
                <c:pt idx="92">
                  <c:v>40584</c:v>
                </c:pt>
                <c:pt idx="93">
                  <c:v>40584</c:v>
                </c:pt>
                <c:pt idx="94">
                  <c:v>40561</c:v>
                </c:pt>
                <c:pt idx="95">
                  <c:v>40556</c:v>
                </c:pt>
                <c:pt idx="96">
                  <c:v>40552</c:v>
                </c:pt>
                <c:pt idx="97">
                  <c:v>40545</c:v>
                </c:pt>
                <c:pt idx="98">
                  <c:v>40544</c:v>
                </c:pt>
                <c:pt idx="99">
                  <c:v>40537</c:v>
                </c:pt>
                <c:pt idx="100">
                  <c:v>40533</c:v>
                </c:pt>
                <c:pt idx="101">
                  <c:v>40532</c:v>
                </c:pt>
                <c:pt idx="102">
                  <c:v>40514</c:v>
                </c:pt>
                <c:pt idx="103">
                  <c:v>40512</c:v>
                </c:pt>
                <c:pt idx="104">
                  <c:v>40492</c:v>
                </c:pt>
                <c:pt idx="105">
                  <c:v>40476</c:v>
                </c:pt>
                <c:pt idx="106">
                  <c:v>40472</c:v>
                </c:pt>
                <c:pt idx="107">
                  <c:v>40450</c:v>
                </c:pt>
                <c:pt idx="108">
                  <c:v>40424</c:v>
                </c:pt>
                <c:pt idx="109">
                  <c:v>40424</c:v>
                </c:pt>
                <c:pt idx="110">
                  <c:v>40404</c:v>
                </c:pt>
                <c:pt idx="111">
                  <c:v>40403</c:v>
                </c:pt>
                <c:pt idx="112">
                  <c:v>40402</c:v>
                </c:pt>
                <c:pt idx="113">
                  <c:v>40400</c:v>
                </c:pt>
                <c:pt idx="114">
                  <c:v>40394</c:v>
                </c:pt>
                <c:pt idx="115">
                  <c:v>40394</c:v>
                </c:pt>
                <c:pt idx="116">
                  <c:v>40388</c:v>
                </c:pt>
                <c:pt idx="117">
                  <c:v>40383</c:v>
                </c:pt>
                <c:pt idx="118">
                  <c:v>40382</c:v>
                </c:pt>
                <c:pt idx="119">
                  <c:v>40382</c:v>
                </c:pt>
                <c:pt idx="120">
                  <c:v>40382</c:v>
                </c:pt>
                <c:pt idx="121">
                  <c:v>40377</c:v>
                </c:pt>
                <c:pt idx="122">
                  <c:v>40377</c:v>
                </c:pt>
                <c:pt idx="123">
                  <c:v>40377</c:v>
                </c:pt>
                <c:pt idx="124">
                  <c:v>40373</c:v>
                </c:pt>
                <c:pt idx="125">
                  <c:v>40355</c:v>
                </c:pt>
                <c:pt idx="126">
                  <c:v>40345</c:v>
                </c:pt>
                <c:pt idx="127">
                  <c:v>40345</c:v>
                </c:pt>
                <c:pt idx="128">
                  <c:v>40341</c:v>
                </c:pt>
                <c:pt idx="129">
                  <c:v>40329</c:v>
                </c:pt>
                <c:pt idx="130">
                  <c:v>40325</c:v>
                </c:pt>
                <c:pt idx="131">
                  <c:v>40324</c:v>
                </c:pt>
                <c:pt idx="132">
                  <c:v>40322</c:v>
                </c:pt>
                <c:pt idx="133">
                  <c:v>40307</c:v>
                </c:pt>
                <c:pt idx="134">
                  <c:v>40303</c:v>
                </c:pt>
                <c:pt idx="135">
                  <c:v>40298</c:v>
                </c:pt>
                <c:pt idx="136">
                  <c:v>40294</c:v>
                </c:pt>
                <c:pt idx="137">
                  <c:v>40281</c:v>
                </c:pt>
                <c:pt idx="138">
                  <c:v>40279</c:v>
                </c:pt>
                <c:pt idx="139">
                  <c:v>40274</c:v>
                </c:pt>
                <c:pt idx="140">
                  <c:v>40272</c:v>
                </c:pt>
                <c:pt idx="141">
                  <c:v>40267</c:v>
                </c:pt>
                <c:pt idx="142">
                  <c:v>40257</c:v>
                </c:pt>
                <c:pt idx="143">
                  <c:v>40253</c:v>
                </c:pt>
                <c:pt idx="144">
                  <c:v>40251</c:v>
                </c:pt>
                <c:pt idx="145">
                  <c:v>40248</c:v>
                </c:pt>
                <c:pt idx="146">
                  <c:v>40248</c:v>
                </c:pt>
                <c:pt idx="147">
                  <c:v>40242</c:v>
                </c:pt>
                <c:pt idx="148">
                  <c:v>40242</c:v>
                </c:pt>
                <c:pt idx="149">
                  <c:v>40241</c:v>
                </c:pt>
                <c:pt idx="150">
                  <c:v>40236</c:v>
                </c:pt>
                <c:pt idx="151">
                  <c:v>40236</c:v>
                </c:pt>
                <c:pt idx="152">
                  <c:v>40235</c:v>
                </c:pt>
                <c:pt idx="153">
                  <c:v>40227</c:v>
                </c:pt>
                <c:pt idx="154">
                  <c:v>40190</c:v>
                </c:pt>
                <c:pt idx="155">
                  <c:v>40188</c:v>
                </c:pt>
                <c:pt idx="156">
                  <c:v>40183</c:v>
                </c:pt>
                <c:pt idx="157">
                  <c:v>40183</c:v>
                </c:pt>
                <c:pt idx="158">
                  <c:v>40181</c:v>
                </c:pt>
                <c:pt idx="159">
                  <c:v>40181</c:v>
                </c:pt>
                <c:pt idx="160">
                  <c:v>40141</c:v>
                </c:pt>
                <c:pt idx="161">
                  <c:v>40134</c:v>
                </c:pt>
                <c:pt idx="162">
                  <c:v>40130</c:v>
                </c:pt>
                <c:pt idx="163">
                  <c:v>40126</c:v>
                </c:pt>
                <c:pt idx="164">
                  <c:v>40125</c:v>
                </c:pt>
                <c:pt idx="165">
                  <c:v>40116</c:v>
                </c:pt>
                <c:pt idx="166">
                  <c:v>40110</c:v>
                </c:pt>
                <c:pt idx="167">
                  <c:v>40099</c:v>
                </c:pt>
                <c:pt idx="168">
                  <c:v>40094</c:v>
                </c:pt>
                <c:pt idx="169">
                  <c:v>40093</c:v>
                </c:pt>
                <c:pt idx="170">
                  <c:v>40093</c:v>
                </c:pt>
                <c:pt idx="171">
                  <c:v>40093</c:v>
                </c:pt>
                <c:pt idx="172">
                  <c:v>40093</c:v>
                </c:pt>
                <c:pt idx="173">
                  <c:v>40093</c:v>
                </c:pt>
                <c:pt idx="174">
                  <c:v>40090</c:v>
                </c:pt>
                <c:pt idx="175">
                  <c:v>40087</c:v>
                </c:pt>
                <c:pt idx="176">
                  <c:v>40086</c:v>
                </c:pt>
                <c:pt idx="177">
                  <c:v>40085</c:v>
                </c:pt>
                <c:pt idx="178">
                  <c:v>40058</c:v>
                </c:pt>
                <c:pt idx="179">
                  <c:v>40055</c:v>
                </c:pt>
                <c:pt idx="180">
                  <c:v>40053</c:v>
                </c:pt>
                <c:pt idx="181">
                  <c:v>40042</c:v>
                </c:pt>
                <c:pt idx="182">
                  <c:v>40041</c:v>
                </c:pt>
                <c:pt idx="183">
                  <c:v>40037</c:v>
                </c:pt>
                <c:pt idx="184">
                  <c:v>40035</c:v>
                </c:pt>
                <c:pt idx="185">
                  <c:v>40035</c:v>
                </c:pt>
                <c:pt idx="186">
                  <c:v>40034</c:v>
                </c:pt>
                <c:pt idx="187">
                  <c:v>40028</c:v>
                </c:pt>
                <c:pt idx="188">
                  <c:v>40009</c:v>
                </c:pt>
                <c:pt idx="189">
                  <c:v>39987</c:v>
                </c:pt>
                <c:pt idx="190">
                  <c:v>39961</c:v>
                </c:pt>
                <c:pt idx="191">
                  <c:v>39949</c:v>
                </c:pt>
                <c:pt idx="192">
                  <c:v>39921</c:v>
                </c:pt>
                <c:pt idx="193">
                  <c:v>39919</c:v>
                </c:pt>
                <c:pt idx="194">
                  <c:v>39910</c:v>
                </c:pt>
                <c:pt idx="195">
                  <c:v>39891</c:v>
                </c:pt>
                <c:pt idx="196">
                  <c:v>39878</c:v>
                </c:pt>
                <c:pt idx="197">
                  <c:v>39862</c:v>
                </c:pt>
                <c:pt idx="198">
                  <c:v>39855</c:v>
                </c:pt>
                <c:pt idx="199">
                  <c:v>39832</c:v>
                </c:pt>
                <c:pt idx="200">
                  <c:v>39828</c:v>
                </c:pt>
                <c:pt idx="201">
                  <c:v>39828</c:v>
                </c:pt>
                <c:pt idx="202">
                  <c:v>39816</c:v>
                </c:pt>
                <c:pt idx="203">
                  <c:v>39816</c:v>
                </c:pt>
                <c:pt idx="204">
                  <c:v>39816</c:v>
                </c:pt>
                <c:pt idx="205">
                  <c:v>39791</c:v>
                </c:pt>
                <c:pt idx="206">
                  <c:v>39776</c:v>
                </c:pt>
                <c:pt idx="207">
                  <c:v>39768</c:v>
                </c:pt>
                <c:pt idx="208">
                  <c:v>39740</c:v>
                </c:pt>
                <c:pt idx="209">
                  <c:v>39737</c:v>
                </c:pt>
                <c:pt idx="210">
                  <c:v>39726</c:v>
                </c:pt>
                <c:pt idx="211">
                  <c:v>39720</c:v>
                </c:pt>
                <c:pt idx="212">
                  <c:v>39702</c:v>
                </c:pt>
                <c:pt idx="213">
                  <c:v>39702</c:v>
                </c:pt>
                <c:pt idx="214">
                  <c:v>39701</c:v>
                </c:pt>
                <c:pt idx="215">
                  <c:v>39699</c:v>
                </c:pt>
                <c:pt idx="216">
                  <c:v>39685</c:v>
                </c:pt>
                <c:pt idx="217">
                  <c:v>39669</c:v>
                </c:pt>
                <c:pt idx="218">
                  <c:v>39652</c:v>
                </c:pt>
                <c:pt idx="219">
                  <c:v>39648</c:v>
                </c:pt>
                <c:pt idx="220">
                  <c:v>39648</c:v>
                </c:pt>
                <c:pt idx="221">
                  <c:v>39634</c:v>
                </c:pt>
                <c:pt idx="222">
                  <c:v>39629</c:v>
                </c:pt>
                <c:pt idx="223">
                  <c:v>39626</c:v>
                </c:pt>
                <c:pt idx="224">
                  <c:v>39612</c:v>
                </c:pt>
                <c:pt idx="225">
                  <c:v>39600</c:v>
                </c:pt>
                <c:pt idx="226">
                  <c:v>39591</c:v>
                </c:pt>
                <c:pt idx="227">
                  <c:v>39580</c:v>
                </c:pt>
                <c:pt idx="228">
                  <c:v>39577</c:v>
                </c:pt>
                <c:pt idx="229">
                  <c:v>39575</c:v>
                </c:pt>
                <c:pt idx="230">
                  <c:v>39570</c:v>
                </c:pt>
                <c:pt idx="231">
                  <c:v>39562</c:v>
                </c:pt>
                <c:pt idx="232">
                  <c:v>39554</c:v>
                </c:pt>
                <c:pt idx="233">
                  <c:v>39550</c:v>
                </c:pt>
                <c:pt idx="234">
                  <c:v>39547</c:v>
                </c:pt>
                <c:pt idx="235">
                  <c:v>39527</c:v>
                </c:pt>
                <c:pt idx="236">
                  <c:v>39510</c:v>
                </c:pt>
                <c:pt idx="237">
                  <c:v>39510</c:v>
                </c:pt>
                <c:pt idx="238">
                  <c:v>39503</c:v>
                </c:pt>
                <c:pt idx="239">
                  <c:v>39503</c:v>
                </c:pt>
                <c:pt idx="240">
                  <c:v>39503</c:v>
                </c:pt>
                <c:pt idx="241">
                  <c:v>39502</c:v>
                </c:pt>
                <c:pt idx="242">
                  <c:v>39501</c:v>
                </c:pt>
                <c:pt idx="243">
                  <c:v>39498</c:v>
                </c:pt>
                <c:pt idx="244">
                  <c:v>39492</c:v>
                </c:pt>
                <c:pt idx="245">
                  <c:v>39492</c:v>
                </c:pt>
                <c:pt idx="246">
                  <c:v>39490</c:v>
                </c:pt>
                <c:pt idx="247">
                  <c:v>39488</c:v>
                </c:pt>
                <c:pt idx="248">
                  <c:v>39486</c:v>
                </c:pt>
                <c:pt idx="249">
                  <c:v>39462</c:v>
                </c:pt>
                <c:pt idx="250">
                  <c:v>39452</c:v>
                </c:pt>
                <c:pt idx="251">
                  <c:v>39436</c:v>
                </c:pt>
                <c:pt idx="252">
                  <c:v>39435</c:v>
                </c:pt>
                <c:pt idx="253">
                  <c:v>39432</c:v>
                </c:pt>
                <c:pt idx="254">
                  <c:v>39425</c:v>
                </c:pt>
                <c:pt idx="255">
                  <c:v>39415</c:v>
                </c:pt>
                <c:pt idx="256">
                  <c:v>39413</c:v>
                </c:pt>
                <c:pt idx="257">
                  <c:v>39411</c:v>
                </c:pt>
                <c:pt idx="258">
                  <c:v>39411</c:v>
                </c:pt>
                <c:pt idx="259">
                  <c:v>39408</c:v>
                </c:pt>
                <c:pt idx="260">
                  <c:v>39402</c:v>
                </c:pt>
                <c:pt idx="261">
                  <c:v>39401</c:v>
                </c:pt>
                <c:pt idx="262">
                  <c:v>39400</c:v>
                </c:pt>
                <c:pt idx="263">
                  <c:v>39396</c:v>
                </c:pt>
                <c:pt idx="264">
                  <c:v>39386</c:v>
                </c:pt>
                <c:pt idx="265">
                  <c:v>39379</c:v>
                </c:pt>
                <c:pt idx="266">
                  <c:v>39371</c:v>
                </c:pt>
                <c:pt idx="267">
                  <c:v>39370</c:v>
                </c:pt>
                <c:pt idx="268">
                  <c:v>39360</c:v>
                </c:pt>
                <c:pt idx="269">
                  <c:v>39355</c:v>
                </c:pt>
                <c:pt idx="270">
                  <c:v>39355</c:v>
                </c:pt>
                <c:pt idx="271">
                  <c:v>39355</c:v>
                </c:pt>
                <c:pt idx="272">
                  <c:v>39353</c:v>
                </c:pt>
                <c:pt idx="273">
                  <c:v>39353</c:v>
                </c:pt>
                <c:pt idx="274">
                  <c:v>39351</c:v>
                </c:pt>
                <c:pt idx="275">
                  <c:v>39345</c:v>
                </c:pt>
                <c:pt idx="276">
                  <c:v>39338</c:v>
                </c:pt>
                <c:pt idx="277">
                  <c:v>39338</c:v>
                </c:pt>
                <c:pt idx="278">
                  <c:v>39337</c:v>
                </c:pt>
                <c:pt idx="279">
                  <c:v>39337</c:v>
                </c:pt>
                <c:pt idx="280">
                  <c:v>39335</c:v>
                </c:pt>
                <c:pt idx="281">
                  <c:v>39327</c:v>
                </c:pt>
                <c:pt idx="282">
                  <c:v>39314</c:v>
                </c:pt>
                <c:pt idx="283">
                  <c:v>39310</c:v>
                </c:pt>
                <c:pt idx="284">
                  <c:v>39309</c:v>
                </c:pt>
                <c:pt idx="285">
                  <c:v>39309</c:v>
                </c:pt>
                <c:pt idx="286">
                  <c:v>39302</c:v>
                </c:pt>
                <c:pt idx="287">
                  <c:v>39296</c:v>
                </c:pt>
                <c:pt idx="288">
                  <c:v>39295</c:v>
                </c:pt>
                <c:pt idx="289">
                  <c:v>39289</c:v>
                </c:pt>
                <c:pt idx="290">
                  <c:v>39279</c:v>
                </c:pt>
                <c:pt idx="291">
                  <c:v>39279</c:v>
                </c:pt>
                <c:pt idx="292">
                  <c:v>39261</c:v>
                </c:pt>
                <c:pt idx="293">
                  <c:v>39257</c:v>
                </c:pt>
                <c:pt idx="294">
                  <c:v>39246</c:v>
                </c:pt>
                <c:pt idx="295">
                  <c:v>39208</c:v>
                </c:pt>
                <c:pt idx="296">
                  <c:v>39176</c:v>
                </c:pt>
                <c:pt idx="297">
                  <c:v>39173</c:v>
                </c:pt>
                <c:pt idx="298">
                  <c:v>39173</c:v>
                </c:pt>
                <c:pt idx="299">
                  <c:v>39173</c:v>
                </c:pt>
                <c:pt idx="300">
                  <c:v>39166</c:v>
                </c:pt>
                <c:pt idx="301">
                  <c:v>39166</c:v>
                </c:pt>
                <c:pt idx="302">
                  <c:v>39166</c:v>
                </c:pt>
                <c:pt idx="303">
                  <c:v>39133</c:v>
                </c:pt>
                <c:pt idx="304">
                  <c:v>39113</c:v>
                </c:pt>
                <c:pt idx="305">
                  <c:v>39112</c:v>
                </c:pt>
                <c:pt idx="306">
                  <c:v>39112</c:v>
                </c:pt>
                <c:pt idx="307">
                  <c:v>39103</c:v>
                </c:pt>
                <c:pt idx="308">
                  <c:v>39095</c:v>
                </c:pt>
                <c:pt idx="309">
                  <c:v>39081</c:v>
                </c:pt>
                <c:pt idx="310">
                  <c:v>39077</c:v>
                </c:pt>
                <c:pt idx="311">
                  <c:v>39077</c:v>
                </c:pt>
                <c:pt idx="312">
                  <c:v>39036</c:v>
                </c:pt>
                <c:pt idx="313">
                  <c:v>39036</c:v>
                </c:pt>
                <c:pt idx="314">
                  <c:v>39034</c:v>
                </c:pt>
                <c:pt idx="315">
                  <c:v>39028</c:v>
                </c:pt>
                <c:pt idx="316">
                  <c:v>39010</c:v>
                </c:pt>
                <c:pt idx="317">
                  <c:v>39007</c:v>
                </c:pt>
                <c:pt idx="318">
                  <c:v>39005</c:v>
                </c:pt>
                <c:pt idx="319">
                  <c:v>38991</c:v>
                </c:pt>
                <c:pt idx="320">
                  <c:v>38990</c:v>
                </c:pt>
                <c:pt idx="321">
                  <c:v>38988</c:v>
                </c:pt>
                <c:pt idx="322">
                  <c:v>38961</c:v>
                </c:pt>
                <c:pt idx="323">
                  <c:v>38954</c:v>
                </c:pt>
                <c:pt idx="324">
                  <c:v>38953</c:v>
                </c:pt>
                <c:pt idx="325">
                  <c:v>38949</c:v>
                </c:pt>
                <c:pt idx="326">
                  <c:v>38936</c:v>
                </c:pt>
                <c:pt idx="327">
                  <c:v>38915</c:v>
                </c:pt>
                <c:pt idx="328">
                  <c:v>38906</c:v>
                </c:pt>
                <c:pt idx="329">
                  <c:v>38882</c:v>
                </c:pt>
                <c:pt idx="330">
                  <c:v>38865</c:v>
                </c:pt>
                <c:pt idx="331">
                  <c:v>38859</c:v>
                </c:pt>
                <c:pt idx="332">
                  <c:v>38853</c:v>
                </c:pt>
                <c:pt idx="333">
                  <c:v>38853</c:v>
                </c:pt>
                <c:pt idx="334">
                  <c:v>38840</c:v>
                </c:pt>
                <c:pt idx="335">
                  <c:v>38837</c:v>
                </c:pt>
                <c:pt idx="336">
                  <c:v>38837</c:v>
                </c:pt>
                <c:pt idx="337">
                  <c:v>38836</c:v>
                </c:pt>
                <c:pt idx="338">
                  <c:v>38827</c:v>
                </c:pt>
                <c:pt idx="339">
                  <c:v>38814</c:v>
                </c:pt>
                <c:pt idx="340">
                  <c:v>38807</c:v>
                </c:pt>
                <c:pt idx="341">
                  <c:v>38790</c:v>
                </c:pt>
                <c:pt idx="342">
                  <c:v>38770</c:v>
                </c:pt>
                <c:pt idx="343">
                  <c:v>38750</c:v>
                </c:pt>
                <c:pt idx="344">
                  <c:v>38744</c:v>
                </c:pt>
                <c:pt idx="345">
                  <c:v>38725</c:v>
                </c:pt>
                <c:pt idx="346">
                  <c:v>38721</c:v>
                </c:pt>
                <c:pt idx="347">
                  <c:v>38719</c:v>
                </c:pt>
                <c:pt idx="348">
                  <c:v>38719</c:v>
                </c:pt>
                <c:pt idx="349">
                  <c:v>38699</c:v>
                </c:pt>
                <c:pt idx="350">
                  <c:v>38698</c:v>
                </c:pt>
                <c:pt idx="351">
                  <c:v>38697</c:v>
                </c:pt>
                <c:pt idx="352">
                  <c:v>38691</c:v>
                </c:pt>
                <c:pt idx="353">
                  <c:v>38688</c:v>
                </c:pt>
                <c:pt idx="354">
                  <c:v>38675</c:v>
                </c:pt>
                <c:pt idx="355">
                  <c:v>38673</c:v>
                </c:pt>
                <c:pt idx="356">
                  <c:v>38670</c:v>
                </c:pt>
                <c:pt idx="357">
                  <c:v>38654</c:v>
                </c:pt>
                <c:pt idx="358">
                  <c:v>38633</c:v>
                </c:pt>
                <c:pt idx="359">
                  <c:v>38624</c:v>
                </c:pt>
                <c:pt idx="360">
                  <c:v>38621</c:v>
                </c:pt>
                <c:pt idx="361">
                  <c:v>38604</c:v>
                </c:pt>
                <c:pt idx="362">
                  <c:v>38580</c:v>
                </c:pt>
                <c:pt idx="363">
                  <c:v>38557</c:v>
                </c:pt>
                <c:pt idx="364">
                  <c:v>38538</c:v>
                </c:pt>
                <c:pt idx="365">
                  <c:v>38535</c:v>
                </c:pt>
                <c:pt idx="366">
                  <c:v>38520</c:v>
                </c:pt>
                <c:pt idx="367">
                  <c:v>38518</c:v>
                </c:pt>
                <c:pt idx="368">
                  <c:v>38517</c:v>
                </c:pt>
                <c:pt idx="369">
                  <c:v>38516</c:v>
                </c:pt>
                <c:pt idx="370">
                  <c:v>38491</c:v>
                </c:pt>
                <c:pt idx="371">
                  <c:v>38488</c:v>
                </c:pt>
                <c:pt idx="372">
                  <c:v>38486</c:v>
                </c:pt>
                <c:pt idx="373">
                  <c:v>38484</c:v>
                </c:pt>
                <c:pt idx="374">
                  <c:v>38477</c:v>
                </c:pt>
                <c:pt idx="375">
                  <c:v>38453</c:v>
                </c:pt>
                <c:pt idx="376">
                  <c:v>38453</c:v>
                </c:pt>
                <c:pt idx="377">
                  <c:v>38452</c:v>
                </c:pt>
                <c:pt idx="378">
                  <c:v>38452</c:v>
                </c:pt>
                <c:pt idx="379">
                  <c:v>38439</c:v>
                </c:pt>
                <c:pt idx="380">
                  <c:v>38432</c:v>
                </c:pt>
                <c:pt idx="381">
                  <c:v>38431</c:v>
                </c:pt>
                <c:pt idx="382">
                  <c:v>38413</c:v>
                </c:pt>
                <c:pt idx="383">
                  <c:v>38409</c:v>
                </c:pt>
                <c:pt idx="384">
                  <c:v>38402</c:v>
                </c:pt>
                <c:pt idx="385">
                  <c:v>38399</c:v>
                </c:pt>
                <c:pt idx="386">
                  <c:v>38398</c:v>
                </c:pt>
                <c:pt idx="387">
                  <c:v>38391</c:v>
                </c:pt>
                <c:pt idx="388">
                  <c:v>38388</c:v>
                </c:pt>
                <c:pt idx="389">
                  <c:v>38388</c:v>
                </c:pt>
                <c:pt idx="390">
                  <c:v>38371</c:v>
                </c:pt>
                <c:pt idx="391">
                  <c:v>38368</c:v>
                </c:pt>
                <c:pt idx="392">
                  <c:v>38364</c:v>
                </c:pt>
                <c:pt idx="393">
                  <c:v>38353</c:v>
                </c:pt>
                <c:pt idx="394">
                  <c:v>38347</c:v>
                </c:pt>
                <c:pt idx="395">
                  <c:v>38347</c:v>
                </c:pt>
                <c:pt idx="396">
                  <c:v>38347</c:v>
                </c:pt>
                <c:pt idx="397">
                  <c:v>38344</c:v>
                </c:pt>
                <c:pt idx="398">
                  <c:v>38335</c:v>
                </c:pt>
                <c:pt idx="399">
                  <c:v>38327</c:v>
                </c:pt>
                <c:pt idx="400">
                  <c:v>38319</c:v>
                </c:pt>
                <c:pt idx="401">
                  <c:v>38319</c:v>
                </c:pt>
                <c:pt idx="402">
                  <c:v>38317</c:v>
                </c:pt>
                <c:pt idx="403">
                  <c:v>38313</c:v>
                </c:pt>
                <c:pt idx="404">
                  <c:v>38308</c:v>
                </c:pt>
                <c:pt idx="405">
                  <c:v>38306</c:v>
                </c:pt>
                <c:pt idx="406">
                  <c:v>38302</c:v>
                </c:pt>
                <c:pt idx="407">
                  <c:v>38302</c:v>
                </c:pt>
                <c:pt idx="408">
                  <c:v>38300</c:v>
                </c:pt>
                <c:pt idx="409">
                  <c:v>38293</c:v>
                </c:pt>
                <c:pt idx="410">
                  <c:v>38283</c:v>
                </c:pt>
                <c:pt idx="411">
                  <c:v>38275</c:v>
                </c:pt>
                <c:pt idx="412">
                  <c:v>38269</c:v>
                </c:pt>
                <c:pt idx="413">
                  <c:v>38268</c:v>
                </c:pt>
                <c:pt idx="414">
                  <c:v>38268</c:v>
                </c:pt>
                <c:pt idx="415">
                  <c:v>38236</c:v>
                </c:pt>
                <c:pt idx="416">
                  <c:v>38236</c:v>
                </c:pt>
                <c:pt idx="417">
                  <c:v>38235</c:v>
                </c:pt>
                <c:pt idx="418">
                  <c:v>38235</c:v>
                </c:pt>
                <c:pt idx="419">
                  <c:v>38227</c:v>
                </c:pt>
                <c:pt idx="420">
                  <c:v>38196</c:v>
                </c:pt>
                <c:pt idx="421">
                  <c:v>38193</c:v>
                </c:pt>
                <c:pt idx="422">
                  <c:v>38183</c:v>
                </c:pt>
                <c:pt idx="423">
                  <c:v>38166</c:v>
                </c:pt>
                <c:pt idx="424">
                  <c:v>38148</c:v>
                </c:pt>
                <c:pt idx="425">
                  <c:v>38136</c:v>
                </c:pt>
                <c:pt idx="426">
                  <c:v>38110</c:v>
                </c:pt>
                <c:pt idx="427">
                  <c:v>38100</c:v>
                </c:pt>
                <c:pt idx="428">
                  <c:v>38086</c:v>
                </c:pt>
                <c:pt idx="429">
                  <c:v>38082</c:v>
                </c:pt>
                <c:pt idx="430">
                  <c:v>38038</c:v>
                </c:pt>
                <c:pt idx="431">
                  <c:v>38025</c:v>
                </c:pt>
                <c:pt idx="432">
                  <c:v>38024</c:v>
                </c:pt>
                <c:pt idx="433">
                  <c:v>38022</c:v>
                </c:pt>
                <c:pt idx="434">
                  <c:v>38014</c:v>
                </c:pt>
                <c:pt idx="435">
                  <c:v>38011</c:v>
                </c:pt>
                <c:pt idx="436">
                  <c:v>37989</c:v>
                </c:pt>
                <c:pt idx="437">
                  <c:v>37982</c:v>
                </c:pt>
                <c:pt idx="438">
                  <c:v>37982</c:v>
                </c:pt>
                <c:pt idx="439">
                  <c:v>37981</c:v>
                </c:pt>
                <c:pt idx="440">
                  <c:v>37981</c:v>
                </c:pt>
                <c:pt idx="441">
                  <c:v>37980</c:v>
                </c:pt>
                <c:pt idx="442">
                  <c:v>37980</c:v>
                </c:pt>
                <c:pt idx="443">
                  <c:v>37977</c:v>
                </c:pt>
                <c:pt idx="444">
                  <c:v>37976</c:v>
                </c:pt>
                <c:pt idx="445">
                  <c:v>37965</c:v>
                </c:pt>
                <c:pt idx="446">
                  <c:v>37960</c:v>
                </c:pt>
                <c:pt idx="447">
                  <c:v>37950</c:v>
                </c:pt>
                <c:pt idx="448">
                  <c:v>37943</c:v>
                </c:pt>
                <c:pt idx="449">
                  <c:v>37942</c:v>
                </c:pt>
                <c:pt idx="450">
                  <c:v>37934</c:v>
                </c:pt>
                <c:pt idx="451">
                  <c:v>37931</c:v>
                </c:pt>
                <c:pt idx="452">
                  <c:v>37925</c:v>
                </c:pt>
                <c:pt idx="453">
                  <c:v>37902</c:v>
                </c:pt>
                <c:pt idx="454">
                  <c:v>37895</c:v>
                </c:pt>
                <c:pt idx="455">
                  <c:v>37893</c:v>
                </c:pt>
                <c:pt idx="456">
                  <c:v>37891</c:v>
                </c:pt>
                <c:pt idx="457">
                  <c:v>37889</c:v>
                </c:pt>
                <c:pt idx="458">
                  <c:v>37889</c:v>
                </c:pt>
                <c:pt idx="459">
                  <c:v>37885</c:v>
                </c:pt>
                <c:pt idx="460">
                  <c:v>37854</c:v>
                </c:pt>
                <c:pt idx="461">
                  <c:v>37837</c:v>
                </c:pt>
                <c:pt idx="462">
                  <c:v>37829</c:v>
                </c:pt>
                <c:pt idx="463">
                  <c:v>37829</c:v>
                </c:pt>
                <c:pt idx="464">
                  <c:v>37817</c:v>
                </c:pt>
                <c:pt idx="465">
                  <c:v>37817</c:v>
                </c:pt>
                <c:pt idx="466">
                  <c:v>37795</c:v>
                </c:pt>
                <c:pt idx="467">
                  <c:v>37792</c:v>
                </c:pt>
                <c:pt idx="468">
                  <c:v>37792</c:v>
                </c:pt>
                <c:pt idx="469">
                  <c:v>37788</c:v>
                </c:pt>
                <c:pt idx="470">
                  <c:v>37787</c:v>
                </c:pt>
                <c:pt idx="471">
                  <c:v>37779</c:v>
                </c:pt>
                <c:pt idx="472">
                  <c:v>37767</c:v>
                </c:pt>
                <c:pt idx="473">
                  <c:v>37767</c:v>
                </c:pt>
                <c:pt idx="474">
                  <c:v>37767</c:v>
                </c:pt>
                <c:pt idx="475">
                  <c:v>37762</c:v>
                </c:pt>
                <c:pt idx="476">
                  <c:v>37755</c:v>
                </c:pt>
                <c:pt idx="477">
                  <c:v>37745</c:v>
                </c:pt>
                <c:pt idx="478">
                  <c:v>37728</c:v>
                </c:pt>
                <c:pt idx="479">
                  <c:v>37705</c:v>
                </c:pt>
                <c:pt idx="480">
                  <c:v>37697</c:v>
                </c:pt>
                <c:pt idx="481">
                  <c:v>37691</c:v>
                </c:pt>
                <c:pt idx="482">
                  <c:v>37671</c:v>
                </c:pt>
                <c:pt idx="483">
                  <c:v>37643</c:v>
                </c:pt>
                <c:pt idx="484">
                  <c:v>37642</c:v>
                </c:pt>
                <c:pt idx="485">
                  <c:v>37641</c:v>
                </c:pt>
                <c:pt idx="486">
                  <c:v>37631</c:v>
                </c:pt>
                <c:pt idx="487">
                  <c:v>37625</c:v>
                </c:pt>
                <c:pt idx="488">
                  <c:v>37602</c:v>
                </c:pt>
                <c:pt idx="489">
                  <c:v>37577</c:v>
                </c:pt>
                <c:pt idx="490">
                  <c:v>37575</c:v>
                </c:pt>
                <c:pt idx="491">
                  <c:v>37567</c:v>
                </c:pt>
                <c:pt idx="492">
                  <c:v>37563</c:v>
                </c:pt>
                <c:pt idx="493">
                  <c:v>37562</c:v>
                </c:pt>
                <c:pt idx="494">
                  <c:v>37552</c:v>
                </c:pt>
                <c:pt idx="495">
                  <c:v>37541</c:v>
                </c:pt>
                <c:pt idx="496">
                  <c:v>37539</c:v>
                </c:pt>
                <c:pt idx="497">
                  <c:v>37539</c:v>
                </c:pt>
                <c:pt idx="498">
                  <c:v>37532</c:v>
                </c:pt>
                <c:pt idx="499">
                  <c:v>37512</c:v>
                </c:pt>
                <c:pt idx="500">
                  <c:v>37507</c:v>
                </c:pt>
                <c:pt idx="501">
                  <c:v>37487</c:v>
                </c:pt>
                <c:pt idx="502">
                  <c:v>37487</c:v>
                </c:pt>
                <c:pt idx="503">
                  <c:v>37482</c:v>
                </c:pt>
                <c:pt idx="504">
                  <c:v>37468</c:v>
                </c:pt>
                <c:pt idx="505">
                  <c:v>37437</c:v>
                </c:pt>
                <c:pt idx="506">
                  <c:v>37435</c:v>
                </c:pt>
                <c:pt idx="507">
                  <c:v>37434</c:v>
                </c:pt>
                <c:pt idx="508">
                  <c:v>37429</c:v>
                </c:pt>
                <c:pt idx="509">
                  <c:v>37425</c:v>
                </c:pt>
                <c:pt idx="510">
                  <c:v>37424</c:v>
                </c:pt>
                <c:pt idx="511">
                  <c:v>37420</c:v>
                </c:pt>
                <c:pt idx="512">
                  <c:v>37372</c:v>
                </c:pt>
                <c:pt idx="513">
                  <c:v>37364</c:v>
                </c:pt>
                <c:pt idx="514">
                  <c:v>37364</c:v>
                </c:pt>
                <c:pt idx="515">
                  <c:v>37346</c:v>
                </c:pt>
                <c:pt idx="516">
                  <c:v>37343</c:v>
                </c:pt>
                <c:pt idx="517">
                  <c:v>37320</c:v>
                </c:pt>
                <c:pt idx="518">
                  <c:v>37318</c:v>
                </c:pt>
                <c:pt idx="519">
                  <c:v>37292</c:v>
                </c:pt>
                <c:pt idx="520">
                  <c:v>37290</c:v>
                </c:pt>
                <c:pt idx="521">
                  <c:v>37266</c:v>
                </c:pt>
                <c:pt idx="522">
                  <c:v>37259</c:v>
                </c:pt>
                <c:pt idx="523">
                  <c:v>37258</c:v>
                </c:pt>
                <c:pt idx="524">
                  <c:v>37248</c:v>
                </c:pt>
                <c:pt idx="525">
                  <c:v>37243</c:v>
                </c:pt>
                <c:pt idx="526">
                  <c:v>37237</c:v>
                </c:pt>
                <c:pt idx="527">
                  <c:v>37227</c:v>
                </c:pt>
                <c:pt idx="528">
                  <c:v>37209</c:v>
                </c:pt>
                <c:pt idx="529">
                  <c:v>37195</c:v>
                </c:pt>
                <c:pt idx="530">
                  <c:v>37185</c:v>
                </c:pt>
                <c:pt idx="531">
                  <c:v>37183</c:v>
                </c:pt>
                <c:pt idx="532">
                  <c:v>37176</c:v>
                </c:pt>
                <c:pt idx="533">
                  <c:v>37172</c:v>
                </c:pt>
                <c:pt idx="534">
                  <c:v>37146</c:v>
                </c:pt>
                <c:pt idx="535">
                  <c:v>37145</c:v>
                </c:pt>
                <c:pt idx="536">
                  <c:v>37124</c:v>
                </c:pt>
                <c:pt idx="537">
                  <c:v>37109</c:v>
                </c:pt>
                <c:pt idx="538">
                  <c:v>37100</c:v>
                </c:pt>
                <c:pt idx="539">
                  <c:v>37098</c:v>
                </c:pt>
                <c:pt idx="540">
                  <c:v>37079</c:v>
                </c:pt>
                <c:pt idx="541">
                  <c:v>37077</c:v>
                </c:pt>
                <c:pt idx="542">
                  <c:v>37076</c:v>
                </c:pt>
                <c:pt idx="543">
                  <c:v>37075</c:v>
                </c:pt>
                <c:pt idx="544">
                  <c:v>37068</c:v>
                </c:pt>
                <c:pt idx="545">
                  <c:v>37065</c:v>
                </c:pt>
                <c:pt idx="546">
                  <c:v>37056</c:v>
                </c:pt>
                <c:pt idx="547">
                  <c:v>37045</c:v>
                </c:pt>
                <c:pt idx="548">
                  <c:v>37036</c:v>
                </c:pt>
                <c:pt idx="549">
                  <c:v>37009</c:v>
                </c:pt>
                <c:pt idx="550">
                  <c:v>37000</c:v>
                </c:pt>
                <c:pt idx="551">
                  <c:v>36990</c:v>
                </c:pt>
                <c:pt idx="552">
                  <c:v>36974</c:v>
                </c:pt>
                <c:pt idx="553">
                  <c:v>36969</c:v>
                </c:pt>
                <c:pt idx="554">
                  <c:v>36950</c:v>
                </c:pt>
                <c:pt idx="555">
                  <c:v>36950</c:v>
                </c:pt>
                <c:pt idx="556">
                  <c:v>36946</c:v>
                </c:pt>
                <c:pt idx="557">
                  <c:v>36935</c:v>
                </c:pt>
                <c:pt idx="558">
                  <c:v>36935</c:v>
                </c:pt>
                <c:pt idx="559">
                  <c:v>36917</c:v>
                </c:pt>
                <c:pt idx="560">
                  <c:v>36907</c:v>
                </c:pt>
                <c:pt idx="561">
                  <c:v>36904</c:v>
                </c:pt>
                <c:pt idx="562">
                  <c:v>36901</c:v>
                </c:pt>
                <c:pt idx="563">
                  <c:v>36900</c:v>
                </c:pt>
                <c:pt idx="564">
                  <c:v>36892</c:v>
                </c:pt>
                <c:pt idx="565">
                  <c:v>36892</c:v>
                </c:pt>
                <c:pt idx="566">
                  <c:v>36880</c:v>
                </c:pt>
                <c:pt idx="567">
                  <c:v>36880</c:v>
                </c:pt>
                <c:pt idx="568">
                  <c:v>36878</c:v>
                </c:pt>
                <c:pt idx="569">
                  <c:v>36866</c:v>
                </c:pt>
                <c:pt idx="570">
                  <c:v>36866</c:v>
                </c:pt>
                <c:pt idx="571">
                  <c:v>36855</c:v>
                </c:pt>
                <c:pt idx="572">
                  <c:v>36855</c:v>
                </c:pt>
                <c:pt idx="573">
                  <c:v>36848</c:v>
                </c:pt>
                <c:pt idx="574">
                  <c:v>36848</c:v>
                </c:pt>
                <c:pt idx="575">
                  <c:v>36847</c:v>
                </c:pt>
                <c:pt idx="576">
                  <c:v>36846</c:v>
                </c:pt>
                <c:pt idx="577">
                  <c:v>36846</c:v>
                </c:pt>
                <c:pt idx="578">
                  <c:v>36846</c:v>
                </c:pt>
                <c:pt idx="579">
                  <c:v>36838</c:v>
                </c:pt>
                <c:pt idx="580">
                  <c:v>36837</c:v>
                </c:pt>
                <c:pt idx="581">
                  <c:v>36828</c:v>
                </c:pt>
                <c:pt idx="582">
                  <c:v>36824</c:v>
                </c:pt>
                <c:pt idx="583">
                  <c:v>36805</c:v>
                </c:pt>
                <c:pt idx="584">
                  <c:v>36803</c:v>
                </c:pt>
                <c:pt idx="585">
                  <c:v>36801</c:v>
                </c:pt>
                <c:pt idx="586">
                  <c:v>36766</c:v>
                </c:pt>
                <c:pt idx="587">
                  <c:v>36753</c:v>
                </c:pt>
                <c:pt idx="588">
                  <c:v>36747</c:v>
                </c:pt>
                <c:pt idx="589">
                  <c:v>36745</c:v>
                </c:pt>
                <c:pt idx="590">
                  <c:v>36744</c:v>
                </c:pt>
                <c:pt idx="591">
                  <c:v>36742</c:v>
                </c:pt>
                <c:pt idx="592">
                  <c:v>36741</c:v>
                </c:pt>
                <c:pt idx="593">
                  <c:v>36737</c:v>
                </c:pt>
                <c:pt idx="594">
                  <c:v>36723</c:v>
                </c:pt>
                <c:pt idx="595">
                  <c:v>36718</c:v>
                </c:pt>
                <c:pt idx="596">
                  <c:v>36698</c:v>
                </c:pt>
                <c:pt idx="597">
                  <c:v>36695</c:v>
                </c:pt>
                <c:pt idx="598">
                  <c:v>36694</c:v>
                </c:pt>
                <c:pt idx="599">
                  <c:v>36688</c:v>
                </c:pt>
                <c:pt idx="600">
                  <c:v>36684</c:v>
                </c:pt>
                <c:pt idx="601">
                  <c:v>36681</c:v>
                </c:pt>
                <c:pt idx="602">
                  <c:v>36681</c:v>
                </c:pt>
                <c:pt idx="603">
                  <c:v>36658</c:v>
                </c:pt>
                <c:pt idx="604">
                  <c:v>36650</c:v>
                </c:pt>
                <c:pt idx="605">
                  <c:v>36650</c:v>
                </c:pt>
                <c:pt idx="606">
                  <c:v>36639</c:v>
                </c:pt>
                <c:pt idx="607">
                  <c:v>36613</c:v>
                </c:pt>
                <c:pt idx="608">
                  <c:v>36588</c:v>
                </c:pt>
                <c:pt idx="609">
                  <c:v>36581</c:v>
                </c:pt>
                <c:pt idx="610">
                  <c:v>36562</c:v>
                </c:pt>
                <c:pt idx="611">
                  <c:v>36553</c:v>
                </c:pt>
                <c:pt idx="612">
                  <c:v>36534</c:v>
                </c:pt>
                <c:pt idx="613">
                  <c:v>36533</c:v>
                </c:pt>
                <c:pt idx="614">
                  <c:v>36523</c:v>
                </c:pt>
                <c:pt idx="615">
                  <c:v>36515</c:v>
                </c:pt>
                <c:pt idx="616">
                  <c:v>36505</c:v>
                </c:pt>
                <c:pt idx="617">
                  <c:v>36504</c:v>
                </c:pt>
                <c:pt idx="618">
                  <c:v>36500</c:v>
                </c:pt>
                <c:pt idx="619">
                  <c:v>36494</c:v>
                </c:pt>
                <c:pt idx="620">
                  <c:v>36490</c:v>
                </c:pt>
                <c:pt idx="621">
                  <c:v>36483</c:v>
                </c:pt>
                <c:pt idx="622">
                  <c:v>36481</c:v>
                </c:pt>
                <c:pt idx="623">
                  <c:v>36479</c:v>
                </c:pt>
                <c:pt idx="624">
                  <c:v>36476</c:v>
                </c:pt>
                <c:pt idx="625">
                  <c:v>36472</c:v>
                </c:pt>
                <c:pt idx="626">
                  <c:v>36449</c:v>
                </c:pt>
                <c:pt idx="627">
                  <c:v>36433</c:v>
                </c:pt>
                <c:pt idx="628">
                  <c:v>36428</c:v>
                </c:pt>
                <c:pt idx="629">
                  <c:v>36423</c:v>
                </c:pt>
                <c:pt idx="630">
                  <c:v>36394</c:v>
                </c:pt>
                <c:pt idx="631">
                  <c:v>36392</c:v>
                </c:pt>
                <c:pt idx="632">
                  <c:v>36389</c:v>
                </c:pt>
                <c:pt idx="633">
                  <c:v>36373</c:v>
                </c:pt>
                <c:pt idx="634">
                  <c:v>36360</c:v>
                </c:pt>
                <c:pt idx="635">
                  <c:v>36352</c:v>
                </c:pt>
                <c:pt idx="636">
                  <c:v>36326</c:v>
                </c:pt>
                <c:pt idx="637">
                  <c:v>36297</c:v>
                </c:pt>
                <c:pt idx="638">
                  <c:v>36296</c:v>
                </c:pt>
                <c:pt idx="639">
                  <c:v>36290</c:v>
                </c:pt>
                <c:pt idx="640">
                  <c:v>36270</c:v>
                </c:pt>
                <c:pt idx="641">
                  <c:v>36263</c:v>
                </c:pt>
                <c:pt idx="642">
                  <c:v>36258</c:v>
                </c:pt>
                <c:pt idx="643">
                  <c:v>36255</c:v>
                </c:pt>
                <c:pt idx="644">
                  <c:v>36253</c:v>
                </c:pt>
                <c:pt idx="645">
                  <c:v>36247</c:v>
                </c:pt>
                <c:pt idx="646">
                  <c:v>36239</c:v>
                </c:pt>
                <c:pt idx="647">
                  <c:v>36227</c:v>
                </c:pt>
                <c:pt idx="648">
                  <c:v>36223</c:v>
                </c:pt>
                <c:pt idx="649">
                  <c:v>36223</c:v>
                </c:pt>
                <c:pt idx="650">
                  <c:v>36197</c:v>
                </c:pt>
                <c:pt idx="651">
                  <c:v>36188</c:v>
                </c:pt>
                <c:pt idx="652">
                  <c:v>36179</c:v>
                </c:pt>
                <c:pt idx="653">
                  <c:v>36156</c:v>
                </c:pt>
                <c:pt idx="654">
                  <c:v>36135</c:v>
                </c:pt>
                <c:pt idx="655">
                  <c:v>36128</c:v>
                </c:pt>
                <c:pt idx="656">
                  <c:v>36108</c:v>
                </c:pt>
                <c:pt idx="657">
                  <c:v>36108</c:v>
                </c:pt>
                <c:pt idx="658">
                  <c:v>36096</c:v>
                </c:pt>
                <c:pt idx="659">
                  <c:v>36066</c:v>
                </c:pt>
                <c:pt idx="660">
                  <c:v>36041</c:v>
                </c:pt>
                <c:pt idx="661">
                  <c:v>36040</c:v>
                </c:pt>
                <c:pt idx="662">
                  <c:v>36030</c:v>
                </c:pt>
                <c:pt idx="663">
                  <c:v>36027</c:v>
                </c:pt>
                <c:pt idx="664">
                  <c:v>36011</c:v>
                </c:pt>
                <c:pt idx="665">
                  <c:v>36005</c:v>
                </c:pt>
                <c:pt idx="666">
                  <c:v>35993</c:v>
                </c:pt>
                <c:pt idx="667">
                  <c:v>35992</c:v>
                </c:pt>
                <c:pt idx="668">
                  <c:v>35985</c:v>
                </c:pt>
                <c:pt idx="669">
                  <c:v>35945</c:v>
                </c:pt>
                <c:pt idx="670">
                  <c:v>35937</c:v>
                </c:pt>
                <c:pt idx="671">
                  <c:v>35936</c:v>
                </c:pt>
                <c:pt idx="672">
                  <c:v>35931</c:v>
                </c:pt>
                <c:pt idx="673">
                  <c:v>35928</c:v>
                </c:pt>
                <c:pt idx="674">
                  <c:v>35918</c:v>
                </c:pt>
                <c:pt idx="675">
                  <c:v>35888</c:v>
                </c:pt>
                <c:pt idx="676">
                  <c:v>35886</c:v>
                </c:pt>
                <c:pt idx="677">
                  <c:v>35886</c:v>
                </c:pt>
                <c:pt idx="678">
                  <c:v>35883</c:v>
                </c:pt>
                <c:pt idx="679">
                  <c:v>35879</c:v>
                </c:pt>
                <c:pt idx="680">
                  <c:v>35874</c:v>
                </c:pt>
                <c:pt idx="681">
                  <c:v>35868</c:v>
                </c:pt>
                <c:pt idx="682">
                  <c:v>35845</c:v>
                </c:pt>
                <c:pt idx="683">
                  <c:v>35842</c:v>
                </c:pt>
                <c:pt idx="684">
                  <c:v>35825</c:v>
                </c:pt>
                <c:pt idx="685">
                  <c:v>35822</c:v>
                </c:pt>
                <c:pt idx="686">
                  <c:v>35809</c:v>
                </c:pt>
                <c:pt idx="687">
                  <c:v>35807</c:v>
                </c:pt>
                <c:pt idx="688">
                  <c:v>35807</c:v>
                </c:pt>
                <c:pt idx="689">
                  <c:v>35805</c:v>
                </c:pt>
                <c:pt idx="690">
                  <c:v>35799</c:v>
                </c:pt>
                <c:pt idx="691">
                  <c:v>35786</c:v>
                </c:pt>
                <c:pt idx="692">
                  <c:v>35781</c:v>
                </c:pt>
                <c:pt idx="693">
                  <c:v>35769</c:v>
                </c:pt>
                <c:pt idx="694">
                  <c:v>35762</c:v>
                </c:pt>
                <c:pt idx="695">
                  <c:v>35759</c:v>
                </c:pt>
                <c:pt idx="696">
                  <c:v>35752</c:v>
                </c:pt>
                <c:pt idx="697">
                  <c:v>35749</c:v>
                </c:pt>
                <c:pt idx="698">
                  <c:v>35743</c:v>
                </c:pt>
                <c:pt idx="699">
                  <c:v>35742</c:v>
                </c:pt>
                <c:pt idx="700">
                  <c:v>35731</c:v>
                </c:pt>
                <c:pt idx="701">
                  <c:v>35718</c:v>
                </c:pt>
                <c:pt idx="702">
                  <c:v>35717</c:v>
                </c:pt>
                <c:pt idx="703">
                  <c:v>35709</c:v>
                </c:pt>
                <c:pt idx="704">
                  <c:v>35693</c:v>
                </c:pt>
                <c:pt idx="705">
                  <c:v>35677</c:v>
                </c:pt>
                <c:pt idx="706">
                  <c:v>35675</c:v>
                </c:pt>
                <c:pt idx="707">
                  <c:v>35671</c:v>
                </c:pt>
                <c:pt idx="708">
                  <c:v>35671</c:v>
                </c:pt>
                <c:pt idx="709">
                  <c:v>35662</c:v>
                </c:pt>
                <c:pt idx="710">
                  <c:v>35650</c:v>
                </c:pt>
                <c:pt idx="711">
                  <c:v>35630</c:v>
                </c:pt>
                <c:pt idx="712">
                  <c:v>35620</c:v>
                </c:pt>
                <c:pt idx="713">
                  <c:v>35617</c:v>
                </c:pt>
                <c:pt idx="714">
                  <c:v>35591</c:v>
                </c:pt>
                <c:pt idx="715">
                  <c:v>35579</c:v>
                </c:pt>
                <c:pt idx="716">
                  <c:v>35575</c:v>
                </c:pt>
                <c:pt idx="717">
                  <c:v>35572</c:v>
                </c:pt>
                <c:pt idx="718">
                  <c:v>35571</c:v>
                </c:pt>
                <c:pt idx="719">
                  <c:v>35563</c:v>
                </c:pt>
                <c:pt idx="720">
                  <c:v>35561</c:v>
                </c:pt>
                <c:pt idx="721">
                  <c:v>35560</c:v>
                </c:pt>
                <c:pt idx="722">
                  <c:v>35553</c:v>
                </c:pt>
                <c:pt idx="723">
                  <c:v>35551</c:v>
                </c:pt>
                <c:pt idx="724">
                  <c:v>35548</c:v>
                </c:pt>
                <c:pt idx="725">
                  <c:v>35543</c:v>
                </c:pt>
                <c:pt idx="726">
                  <c:v>35542</c:v>
                </c:pt>
                <c:pt idx="727">
                  <c:v>35541</c:v>
                </c:pt>
                <c:pt idx="728">
                  <c:v>35525</c:v>
                </c:pt>
                <c:pt idx="729">
                  <c:v>35515</c:v>
                </c:pt>
                <c:pt idx="730">
                  <c:v>35500</c:v>
                </c:pt>
                <c:pt idx="731">
                  <c:v>35488</c:v>
                </c:pt>
                <c:pt idx="732">
                  <c:v>35465</c:v>
                </c:pt>
                <c:pt idx="733">
                  <c:v>35453</c:v>
                </c:pt>
                <c:pt idx="734">
                  <c:v>35441</c:v>
                </c:pt>
                <c:pt idx="735">
                  <c:v>35421</c:v>
                </c:pt>
                <c:pt idx="736">
                  <c:v>35409</c:v>
                </c:pt>
                <c:pt idx="737">
                  <c:v>35401</c:v>
                </c:pt>
                <c:pt idx="738">
                  <c:v>35388</c:v>
                </c:pt>
                <c:pt idx="739">
                  <c:v>35381</c:v>
                </c:pt>
                <c:pt idx="740">
                  <c:v>35375</c:v>
                </c:pt>
                <c:pt idx="741">
                  <c:v>35374</c:v>
                </c:pt>
                <c:pt idx="742">
                  <c:v>35357</c:v>
                </c:pt>
                <c:pt idx="743">
                  <c:v>35357</c:v>
                </c:pt>
                <c:pt idx="744">
                  <c:v>35356</c:v>
                </c:pt>
                <c:pt idx="745">
                  <c:v>35352</c:v>
                </c:pt>
                <c:pt idx="746">
                  <c:v>35347</c:v>
                </c:pt>
                <c:pt idx="747">
                  <c:v>35328</c:v>
                </c:pt>
                <c:pt idx="748">
                  <c:v>35328</c:v>
                </c:pt>
                <c:pt idx="749">
                  <c:v>35313</c:v>
                </c:pt>
                <c:pt idx="750">
                  <c:v>35313</c:v>
                </c:pt>
                <c:pt idx="751">
                  <c:v>35282</c:v>
                </c:pt>
                <c:pt idx="752">
                  <c:v>35282</c:v>
                </c:pt>
                <c:pt idx="753">
                  <c:v>35279</c:v>
                </c:pt>
                <c:pt idx="754">
                  <c:v>35269</c:v>
                </c:pt>
                <c:pt idx="755">
                  <c:v>35268</c:v>
                </c:pt>
                <c:pt idx="756">
                  <c:v>35262</c:v>
                </c:pt>
                <c:pt idx="757">
                  <c:v>35262</c:v>
                </c:pt>
                <c:pt idx="758">
                  <c:v>35261</c:v>
                </c:pt>
                <c:pt idx="759">
                  <c:v>35237</c:v>
                </c:pt>
                <c:pt idx="760">
                  <c:v>35233</c:v>
                </c:pt>
                <c:pt idx="761">
                  <c:v>35227</c:v>
                </c:pt>
                <c:pt idx="762">
                  <c:v>35226</c:v>
                </c:pt>
                <c:pt idx="763">
                  <c:v>35226</c:v>
                </c:pt>
                <c:pt idx="764">
                  <c:v>35226</c:v>
                </c:pt>
                <c:pt idx="765">
                  <c:v>35225</c:v>
                </c:pt>
                <c:pt idx="766">
                  <c:v>35224</c:v>
                </c:pt>
                <c:pt idx="767">
                  <c:v>35218</c:v>
                </c:pt>
                <c:pt idx="768">
                  <c:v>35187</c:v>
                </c:pt>
                <c:pt idx="769">
                  <c:v>35184</c:v>
                </c:pt>
                <c:pt idx="770">
                  <c:v>35174</c:v>
                </c:pt>
                <c:pt idx="771">
                  <c:v>35171</c:v>
                </c:pt>
                <c:pt idx="772">
                  <c:v>35146</c:v>
                </c:pt>
                <c:pt idx="773">
                  <c:v>35141</c:v>
                </c:pt>
                <c:pt idx="774">
                  <c:v>35140</c:v>
                </c:pt>
                <c:pt idx="775">
                  <c:v>35127</c:v>
                </c:pt>
                <c:pt idx="776">
                  <c:v>35127</c:v>
                </c:pt>
                <c:pt idx="777">
                  <c:v>35120</c:v>
                </c:pt>
                <c:pt idx="778">
                  <c:v>35116</c:v>
                </c:pt>
                <c:pt idx="779">
                  <c:v>35113</c:v>
                </c:pt>
                <c:pt idx="780">
                  <c:v>35112</c:v>
                </c:pt>
                <c:pt idx="781">
                  <c:v>35112</c:v>
                </c:pt>
                <c:pt idx="782">
                  <c:v>35112</c:v>
                </c:pt>
                <c:pt idx="783">
                  <c:v>35111</c:v>
                </c:pt>
                <c:pt idx="784">
                  <c:v>35111</c:v>
                </c:pt>
                <c:pt idx="785">
                  <c:v>35102</c:v>
                </c:pt>
                <c:pt idx="786">
                  <c:v>35098</c:v>
                </c:pt>
                <c:pt idx="787">
                  <c:v>35065</c:v>
                </c:pt>
                <c:pt idx="788">
                  <c:v>35065</c:v>
                </c:pt>
                <c:pt idx="789">
                  <c:v>35058</c:v>
                </c:pt>
                <c:pt idx="790">
                  <c:v>35052</c:v>
                </c:pt>
                <c:pt idx="791">
                  <c:v>35036</c:v>
                </c:pt>
                <c:pt idx="792">
                  <c:v>35036</c:v>
                </c:pt>
                <c:pt idx="793">
                  <c:v>35035</c:v>
                </c:pt>
                <c:pt idx="794">
                  <c:v>35034</c:v>
                </c:pt>
                <c:pt idx="795">
                  <c:v>35027</c:v>
                </c:pt>
                <c:pt idx="796">
                  <c:v>35025</c:v>
                </c:pt>
                <c:pt idx="797">
                  <c:v>35011</c:v>
                </c:pt>
                <c:pt idx="798">
                  <c:v>35004</c:v>
                </c:pt>
                <c:pt idx="799">
                  <c:v>34993</c:v>
                </c:pt>
                <c:pt idx="800">
                  <c:v>34991</c:v>
                </c:pt>
                <c:pt idx="801">
                  <c:v>34990</c:v>
                </c:pt>
                <c:pt idx="802">
                  <c:v>34981</c:v>
                </c:pt>
                <c:pt idx="803">
                  <c:v>34978</c:v>
                </c:pt>
                <c:pt idx="804">
                  <c:v>34975</c:v>
                </c:pt>
                <c:pt idx="805">
                  <c:v>34975</c:v>
                </c:pt>
                <c:pt idx="806">
                  <c:v>34965</c:v>
                </c:pt>
                <c:pt idx="807">
                  <c:v>34956</c:v>
                </c:pt>
                <c:pt idx="808">
                  <c:v>34939</c:v>
                </c:pt>
                <c:pt idx="809">
                  <c:v>34934</c:v>
                </c:pt>
                <c:pt idx="810">
                  <c:v>34930</c:v>
                </c:pt>
                <c:pt idx="811">
                  <c:v>34927</c:v>
                </c:pt>
                <c:pt idx="812">
                  <c:v>34927</c:v>
                </c:pt>
                <c:pt idx="813">
                  <c:v>34927</c:v>
                </c:pt>
                <c:pt idx="814">
                  <c:v>34925</c:v>
                </c:pt>
                <c:pt idx="815">
                  <c:v>34910</c:v>
                </c:pt>
                <c:pt idx="816">
                  <c:v>34892</c:v>
                </c:pt>
                <c:pt idx="817">
                  <c:v>34891</c:v>
                </c:pt>
                <c:pt idx="818">
                  <c:v>34883</c:v>
                </c:pt>
                <c:pt idx="819">
                  <c:v>34879</c:v>
                </c:pt>
                <c:pt idx="820">
                  <c:v>34874</c:v>
                </c:pt>
                <c:pt idx="821">
                  <c:v>34871</c:v>
                </c:pt>
                <c:pt idx="822">
                  <c:v>34865</c:v>
                </c:pt>
                <c:pt idx="823">
                  <c:v>34864</c:v>
                </c:pt>
                <c:pt idx="824">
                  <c:v>34846</c:v>
                </c:pt>
                <c:pt idx="825">
                  <c:v>34845</c:v>
                </c:pt>
                <c:pt idx="826">
                  <c:v>34842</c:v>
                </c:pt>
                <c:pt idx="827">
                  <c:v>34837</c:v>
                </c:pt>
                <c:pt idx="828">
                  <c:v>34836</c:v>
                </c:pt>
                <c:pt idx="829">
                  <c:v>34835</c:v>
                </c:pt>
                <c:pt idx="830">
                  <c:v>34833</c:v>
                </c:pt>
                <c:pt idx="831">
                  <c:v>34832</c:v>
                </c:pt>
                <c:pt idx="832">
                  <c:v>34824</c:v>
                </c:pt>
                <c:pt idx="833">
                  <c:v>34821</c:v>
                </c:pt>
                <c:pt idx="834">
                  <c:v>34817</c:v>
                </c:pt>
                <c:pt idx="835">
                  <c:v>34812</c:v>
                </c:pt>
                <c:pt idx="836">
                  <c:v>34812</c:v>
                </c:pt>
                <c:pt idx="837">
                  <c:v>34810</c:v>
                </c:pt>
                <c:pt idx="838">
                  <c:v>34810</c:v>
                </c:pt>
                <c:pt idx="839">
                  <c:v>34810</c:v>
                </c:pt>
                <c:pt idx="840">
                  <c:v>34810</c:v>
                </c:pt>
                <c:pt idx="841">
                  <c:v>34809</c:v>
                </c:pt>
                <c:pt idx="842">
                  <c:v>34806</c:v>
                </c:pt>
                <c:pt idx="843">
                  <c:v>34803</c:v>
                </c:pt>
                <c:pt idx="844">
                  <c:v>34796</c:v>
                </c:pt>
                <c:pt idx="845">
                  <c:v>34777</c:v>
                </c:pt>
                <c:pt idx="846">
                  <c:v>34743</c:v>
                </c:pt>
                <c:pt idx="847">
                  <c:v>34740</c:v>
                </c:pt>
                <c:pt idx="848">
                  <c:v>34735</c:v>
                </c:pt>
                <c:pt idx="849">
                  <c:v>34726</c:v>
                </c:pt>
                <c:pt idx="850">
                  <c:v>34718</c:v>
                </c:pt>
                <c:pt idx="851">
                  <c:v>34715</c:v>
                </c:pt>
                <c:pt idx="852">
                  <c:v>34705</c:v>
                </c:pt>
                <c:pt idx="853">
                  <c:v>34700</c:v>
                </c:pt>
                <c:pt idx="854">
                  <c:v>34696</c:v>
                </c:pt>
                <c:pt idx="855">
                  <c:v>34683</c:v>
                </c:pt>
                <c:pt idx="856">
                  <c:v>34678</c:v>
                </c:pt>
                <c:pt idx="857">
                  <c:v>34653</c:v>
                </c:pt>
                <c:pt idx="858">
                  <c:v>34652</c:v>
                </c:pt>
                <c:pt idx="859">
                  <c:v>34643</c:v>
                </c:pt>
                <c:pt idx="860">
                  <c:v>34634</c:v>
                </c:pt>
                <c:pt idx="861">
                  <c:v>34623</c:v>
                </c:pt>
                <c:pt idx="862">
                  <c:v>34616</c:v>
                </c:pt>
                <c:pt idx="863">
                  <c:v>34615</c:v>
                </c:pt>
                <c:pt idx="864">
                  <c:v>34611</c:v>
                </c:pt>
                <c:pt idx="865">
                  <c:v>34608</c:v>
                </c:pt>
                <c:pt idx="866">
                  <c:v>34605</c:v>
                </c:pt>
                <c:pt idx="867">
                  <c:v>34593</c:v>
                </c:pt>
                <c:pt idx="868">
                  <c:v>34578</c:v>
                </c:pt>
                <c:pt idx="869">
                  <c:v>34574</c:v>
                </c:pt>
                <c:pt idx="870">
                  <c:v>34565</c:v>
                </c:pt>
                <c:pt idx="871">
                  <c:v>34564</c:v>
                </c:pt>
                <c:pt idx="872">
                  <c:v>34540</c:v>
                </c:pt>
                <c:pt idx="873">
                  <c:v>34536</c:v>
                </c:pt>
                <c:pt idx="874">
                  <c:v>34528</c:v>
                </c:pt>
                <c:pt idx="875">
                  <c:v>34528</c:v>
                </c:pt>
                <c:pt idx="876">
                  <c:v>34528</c:v>
                </c:pt>
                <c:pt idx="877">
                  <c:v>34519</c:v>
                </c:pt>
                <c:pt idx="878">
                  <c:v>34503</c:v>
                </c:pt>
                <c:pt idx="879">
                  <c:v>34494</c:v>
                </c:pt>
                <c:pt idx="880">
                  <c:v>34491</c:v>
                </c:pt>
                <c:pt idx="881">
                  <c:v>34489</c:v>
                </c:pt>
                <c:pt idx="882">
                  <c:v>34488</c:v>
                </c:pt>
                <c:pt idx="883">
                  <c:v>34487</c:v>
                </c:pt>
                <c:pt idx="884">
                  <c:v>34483</c:v>
                </c:pt>
                <c:pt idx="885">
                  <c:v>34479</c:v>
                </c:pt>
                <c:pt idx="886">
                  <c:v>34478</c:v>
                </c:pt>
                <c:pt idx="887">
                  <c:v>34465</c:v>
                </c:pt>
                <c:pt idx="888">
                  <c:v>34464</c:v>
                </c:pt>
                <c:pt idx="889">
                  <c:v>34453</c:v>
                </c:pt>
                <c:pt idx="890">
                  <c:v>34445</c:v>
                </c:pt>
                <c:pt idx="891">
                  <c:v>34442</c:v>
                </c:pt>
                <c:pt idx="892">
                  <c:v>34437</c:v>
                </c:pt>
                <c:pt idx="893">
                  <c:v>34424</c:v>
                </c:pt>
                <c:pt idx="894">
                  <c:v>34407</c:v>
                </c:pt>
                <c:pt idx="895">
                  <c:v>34407</c:v>
                </c:pt>
                <c:pt idx="896">
                  <c:v>34402</c:v>
                </c:pt>
                <c:pt idx="897">
                  <c:v>34380</c:v>
                </c:pt>
                <c:pt idx="898">
                  <c:v>34380</c:v>
                </c:pt>
                <c:pt idx="899">
                  <c:v>34377</c:v>
                </c:pt>
                <c:pt idx="900">
                  <c:v>34377</c:v>
                </c:pt>
                <c:pt idx="901">
                  <c:v>34376</c:v>
                </c:pt>
                <c:pt idx="902">
                  <c:v>34355</c:v>
                </c:pt>
                <c:pt idx="903">
                  <c:v>34353</c:v>
                </c:pt>
                <c:pt idx="904">
                  <c:v>34351</c:v>
                </c:pt>
                <c:pt idx="905">
                  <c:v>34344</c:v>
                </c:pt>
                <c:pt idx="906">
                  <c:v>34332</c:v>
                </c:pt>
                <c:pt idx="907">
                  <c:v>34332</c:v>
                </c:pt>
                <c:pt idx="908">
                  <c:v>34312</c:v>
                </c:pt>
                <c:pt idx="909">
                  <c:v>34312</c:v>
                </c:pt>
                <c:pt idx="910">
                  <c:v>34292</c:v>
                </c:pt>
                <c:pt idx="911">
                  <c:v>34286</c:v>
                </c:pt>
                <c:pt idx="912">
                  <c:v>34267</c:v>
                </c:pt>
                <c:pt idx="913">
                  <c:v>34266</c:v>
                </c:pt>
                <c:pt idx="914">
                  <c:v>34255</c:v>
                </c:pt>
                <c:pt idx="915">
                  <c:v>34255</c:v>
                </c:pt>
                <c:pt idx="916">
                  <c:v>34253</c:v>
                </c:pt>
                <c:pt idx="917">
                  <c:v>34247</c:v>
                </c:pt>
                <c:pt idx="918">
                  <c:v>34242</c:v>
                </c:pt>
                <c:pt idx="919">
                  <c:v>34239</c:v>
                </c:pt>
                <c:pt idx="920">
                  <c:v>34222</c:v>
                </c:pt>
                <c:pt idx="921">
                  <c:v>34219</c:v>
                </c:pt>
                <c:pt idx="922">
                  <c:v>34218</c:v>
                </c:pt>
                <c:pt idx="923">
                  <c:v>34215</c:v>
                </c:pt>
                <c:pt idx="924">
                  <c:v>34191</c:v>
                </c:pt>
                <c:pt idx="925">
                  <c:v>34190</c:v>
                </c:pt>
                <c:pt idx="926">
                  <c:v>34189</c:v>
                </c:pt>
                <c:pt idx="927">
                  <c:v>34188</c:v>
                </c:pt>
                <c:pt idx="928">
                  <c:v>34188</c:v>
                </c:pt>
                <c:pt idx="929">
                  <c:v>34185</c:v>
                </c:pt>
                <c:pt idx="930">
                  <c:v>34162</c:v>
                </c:pt>
                <c:pt idx="931">
                  <c:v>34161</c:v>
                </c:pt>
                <c:pt idx="932">
                  <c:v>34150</c:v>
                </c:pt>
                <c:pt idx="933">
                  <c:v>34138</c:v>
                </c:pt>
                <c:pt idx="934">
                  <c:v>34138</c:v>
                </c:pt>
                <c:pt idx="935">
                  <c:v>34128</c:v>
                </c:pt>
                <c:pt idx="936">
                  <c:v>34126</c:v>
                </c:pt>
                <c:pt idx="937">
                  <c:v>34113</c:v>
                </c:pt>
                <c:pt idx="938">
                  <c:v>34107</c:v>
                </c:pt>
                <c:pt idx="939">
                  <c:v>34105</c:v>
                </c:pt>
                <c:pt idx="940">
                  <c:v>34104</c:v>
                </c:pt>
                <c:pt idx="941">
                  <c:v>34102</c:v>
                </c:pt>
                <c:pt idx="942">
                  <c:v>34100</c:v>
                </c:pt>
                <c:pt idx="943">
                  <c:v>34078</c:v>
                </c:pt>
                <c:pt idx="944">
                  <c:v>34075</c:v>
                </c:pt>
                <c:pt idx="945">
                  <c:v>34043</c:v>
                </c:pt>
                <c:pt idx="946">
                  <c:v>34038</c:v>
                </c:pt>
                <c:pt idx="947">
                  <c:v>34034</c:v>
                </c:pt>
                <c:pt idx="948">
                  <c:v>34034</c:v>
                </c:pt>
                <c:pt idx="949">
                  <c:v>34034</c:v>
                </c:pt>
                <c:pt idx="950">
                  <c:v>34007</c:v>
                </c:pt>
                <c:pt idx="951">
                  <c:v>33988</c:v>
                </c:pt>
                <c:pt idx="952">
                  <c:v>33984</c:v>
                </c:pt>
                <c:pt idx="953">
                  <c:v>33979</c:v>
                </c:pt>
                <c:pt idx="954">
                  <c:v>33964</c:v>
                </c:pt>
                <c:pt idx="955">
                  <c:v>33958</c:v>
                </c:pt>
                <c:pt idx="956">
                  <c:v>33950</c:v>
                </c:pt>
                <c:pt idx="957">
                  <c:v>33936</c:v>
                </c:pt>
                <c:pt idx="958">
                  <c:v>33929</c:v>
                </c:pt>
                <c:pt idx="959">
                  <c:v>33916</c:v>
                </c:pt>
                <c:pt idx="960">
                  <c:v>33908</c:v>
                </c:pt>
                <c:pt idx="961">
                  <c:v>33907</c:v>
                </c:pt>
                <c:pt idx="962">
                  <c:v>33901</c:v>
                </c:pt>
                <c:pt idx="963">
                  <c:v>33899</c:v>
                </c:pt>
                <c:pt idx="964">
                  <c:v>33899</c:v>
                </c:pt>
                <c:pt idx="965">
                  <c:v>33895</c:v>
                </c:pt>
                <c:pt idx="966">
                  <c:v>33894</c:v>
                </c:pt>
                <c:pt idx="967">
                  <c:v>33894</c:v>
                </c:pt>
                <c:pt idx="968">
                  <c:v>33892</c:v>
                </c:pt>
                <c:pt idx="969">
                  <c:v>33888</c:v>
                </c:pt>
                <c:pt idx="970">
                  <c:v>33877</c:v>
                </c:pt>
                <c:pt idx="971">
                  <c:v>33873</c:v>
                </c:pt>
                <c:pt idx="972">
                  <c:v>33849</c:v>
                </c:pt>
                <c:pt idx="973">
                  <c:v>33849</c:v>
                </c:pt>
                <c:pt idx="974">
                  <c:v>33844</c:v>
                </c:pt>
                <c:pt idx="975">
                  <c:v>33835</c:v>
                </c:pt>
                <c:pt idx="976">
                  <c:v>33835</c:v>
                </c:pt>
                <c:pt idx="977">
                  <c:v>33823</c:v>
                </c:pt>
                <c:pt idx="978">
                  <c:v>33818</c:v>
                </c:pt>
                <c:pt idx="979">
                  <c:v>33805</c:v>
                </c:pt>
                <c:pt idx="980">
                  <c:v>33803</c:v>
                </c:pt>
                <c:pt idx="981">
                  <c:v>33796</c:v>
                </c:pt>
                <c:pt idx="982">
                  <c:v>33795</c:v>
                </c:pt>
                <c:pt idx="983">
                  <c:v>33783</c:v>
                </c:pt>
                <c:pt idx="984">
                  <c:v>33783</c:v>
                </c:pt>
                <c:pt idx="985">
                  <c:v>33780</c:v>
                </c:pt>
                <c:pt idx="986">
                  <c:v>33777</c:v>
                </c:pt>
                <c:pt idx="987">
                  <c:v>33751</c:v>
                </c:pt>
                <c:pt idx="988">
                  <c:v>33749</c:v>
                </c:pt>
                <c:pt idx="989">
                  <c:v>33745</c:v>
                </c:pt>
                <c:pt idx="990">
                  <c:v>33741</c:v>
                </c:pt>
                <c:pt idx="991">
                  <c:v>33741</c:v>
                </c:pt>
                <c:pt idx="992">
                  <c:v>33739</c:v>
                </c:pt>
                <c:pt idx="993">
                  <c:v>33736</c:v>
                </c:pt>
                <c:pt idx="994">
                  <c:v>33720</c:v>
                </c:pt>
                <c:pt idx="995">
                  <c:v>33720</c:v>
                </c:pt>
                <c:pt idx="996">
                  <c:v>33719</c:v>
                </c:pt>
                <c:pt idx="997">
                  <c:v>33712</c:v>
                </c:pt>
                <c:pt idx="998">
                  <c:v>33700</c:v>
                </c:pt>
                <c:pt idx="999">
                  <c:v>33697</c:v>
                </c:pt>
                <c:pt idx="1000">
                  <c:v>33676</c:v>
                </c:pt>
                <c:pt idx="1001">
                  <c:v>33670</c:v>
                </c:pt>
                <c:pt idx="1002">
                  <c:v>33665</c:v>
                </c:pt>
                <c:pt idx="1003">
                  <c:v>33661</c:v>
                </c:pt>
                <c:pt idx="1004">
                  <c:v>33647</c:v>
                </c:pt>
                <c:pt idx="1005">
                  <c:v>33640</c:v>
                </c:pt>
                <c:pt idx="1006">
                  <c:v>33623</c:v>
                </c:pt>
                <c:pt idx="1007">
                  <c:v>33600</c:v>
                </c:pt>
                <c:pt idx="1008">
                  <c:v>33599</c:v>
                </c:pt>
                <c:pt idx="1009">
                  <c:v>33594</c:v>
                </c:pt>
                <c:pt idx="1010">
                  <c:v>33591</c:v>
                </c:pt>
                <c:pt idx="1011">
                  <c:v>33585</c:v>
                </c:pt>
                <c:pt idx="1012">
                  <c:v>33585</c:v>
                </c:pt>
                <c:pt idx="1013">
                  <c:v>33583</c:v>
                </c:pt>
                <c:pt idx="1014">
                  <c:v>33561</c:v>
                </c:pt>
                <c:pt idx="1015">
                  <c:v>33555</c:v>
                </c:pt>
                <c:pt idx="1016">
                  <c:v>33547</c:v>
                </c:pt>
                <c:pt idx="1017">
                  <c:v>33543</c:v>
                </c:pt>
                <c:pt idx="1018">
                  <c:v>33530</c:v>
                </c:pt>
                <c:pt idx="1019">
                  <c:v>33529</c:v>
                </c:pt>
                <c:pt idx="1020">
                  <c:v>33525</c:v>
                </c:pt>
                <c:pt idx="1021">
                  <c:v>33511</c:v>
                </c:pt>
                <c:pt idx="1022">
                  <c:v>33509</c:v>
                </c:pt>
                <c:pt idx="1023">
                  <c:v>33467</c:v>
                </c:pt>
                <c:pt idx="1024">
                  <c:v>33464</c:v>
                </c:pt>
                <c:pt idx="1025">
                  <c:v>33458</c:v>
                </c:pt>
                <c:pt idx="1026">
                  <c:v>33433</c:v>
                </c:pt>
                <c:pt idx="1027">
                  <c:v>33432</c:v>
                </c:pt>
                <c:pt idx="1028">
                  <c:v>33425</c:v>
                </c:pt>
                <c:pt idx="1029">
                  <c:v>33423</c:v>
                </c:pt>
                <c:pt idx="1030">
                  <c:v>33412</c:v>
                </c:pt>
                <c:pt idx="1031">
                  <c:v>33409</c:v>
                </c:pt>
                <c:pt idx="1032">
                  <c:v>33404</c:v>
                </c:pt>
                <c:pt idx="1033">
                  <c:v>33398</c:v>
                </c:pt>
                <c:pt idx="1034">
                  <c:v>33396</c:v>
                </c:pt>
                <c:pt idx="1035">
                  <c:v>33388</c:v>
                </c:pt>
                <c:pt idx="1036">
                  <c:v>33382</c:v>
                </c:pt>
                <c:pt idx="1037">
                  <c:v>33379</c:v>
                </c:pt>
                <c:pt idx="1038">
                  <c:v>33377</c:v>
                </c:pt>
                <c:pt idx="1039">
                  <c:v>33361</c:v>
                </c:pt>
                <c:pt idx="1040">
                  <c:v>33357</c:v>
                </c:pt>
                <c:pt idx="1041">
                  <c:v>33350</c:v>
                </c:pt>
                <c:pt idx="1042">
                  <c:v>33334</c:v>
                </c:pt>
                <c:pt idx="1043">
                  <c:v>33333</c:v>
                </c:pt>
                <c:pt idx="1044">
                  <c:v>33332</c:v>
                </c:pt>
                <c:pt idx="1045">
                  <c:v>33305</c:v>
                </c:pt>
                <c:pt idx="1046">
                  <c:v>33290</c:v>
                </c:pt>
                <c:pt idx="1047">
                  <c:v>33287</c:v>
                </c:pt>
                <c:pt idx="1048">
                  <c:v>33278</c:v>
                </c:pt>
                <c:pt idx="1049">
                  <c:v>33269</c:v>
                </c:pt>
                <c:pt idx="1050">
                  <c:v>33243</c:v>
                </c:pt>
                <c:pt idx="1051">
                  <c:v>33237</c:v>
                </c:pt>
                <c:pt idx="1052">
                  <c:v>33228</c:v>
                </c:pt>
                <c:pt idx="1053">
                  <c:v>33220</c:v>
                </c:pt>
                <c:pt idx="1054">
                  <c:v>33192</c:v>
                </c:pt>
                <c:pt idx="1055">
                  <c:v>33183</c:v>
                </c:pt>
                <c:pt idx="1056">
                  <c:v>33183</c:v>
                </c:pt>
                <c:pt idx="1057">
                  <c:v>33171</c:v>
                </c:pt>
                <c:pt idx="1058">
                  <c:v>33163</c:v>
                </c:pt>
                <c:pt idx="1059">
                  <c:v>33161</c:v>
                </c:pt>
                <c:pt idx="1060">
                  <c:v>33156</c:v>
                </c:pt>
                <c:pt idx="1061">
                  <c:v>33144</c:v>
                </c:pt>
                <c:pt idx="1062">
                  <c:v>33139</c:v>
                </c:pt>
                <c:pt idx="1063">
                  <c:v>33139</c:v>
                </c:pt>
                <c:pt idx="1064">
                  <c:v>33118</c:v>
                </c:pt>
                <c:pt idx="1065">
                  <c:v>33102</c:v>
                </c:pt>
                <c:pt idx="1066">
                  <c:v>33097</c:v>
                </c:pt>
                <c:pt idx="1067">
                  <c:v>33090</c:v>
                </c:pt>
                <c:pt idx="1068">
                  <c:v>33081</c:v>
                </c:pt>
                <c:pt idx="1069">
                  <c:v>33071</c:v>
                </c:pt>
                <c:pt idx="1070">
                  <c:v>33070</c:v>
                </c:pt>
                <c:pt idx="1071">
                  <c:v>33068</c:v>
                </c:pt>
                <c:pt idx="1072">
                  <c:v>33063</c:v>
                </c:pt>
                <c:pt idx="1073">
                  <c:v>33047</c:v>
                </c:pt>
                <c:pt idx="1074">
                  <c:v>33044</c:v>
                </c:pt>
                <c:pt idx="1075">
                  <c:v>33038</c:v>
                </c:pt>
                <c:pt idx="1076">
                  <c:v>33038</c:v>
                </c:pt>
                <c:pt idx="1077">
                  <c:v>33032</c:v>
                </c:pt>
                <c:pt idx="1078">
                  <c:v>33031</c:v>
                </c:pt>
                <c:pt idx="1079">
                  <c:v>33023</c:v>
                </c:pt>
                <c:pt idx="1080">
                  <c:v>33023</c:v>
                </c:pt>
                <c:pt idx="1081">
                  <c:v>33017</c:v>
                </c:pt>
                <c:pt idx="1082">
                  <c:v>33017</c:v>
                </c:pt>
                <c:pt idx="1083">
                  <c:v>33017</c:v>
                </c:pt>
                <c:pt idx="1084">
                  <c:v>33013</c:v>
                </c:pt>
                <c:pt idx="1085">
                  <c:v>33005</c:v>
                </c:pt>
                <c:pt idx="1086">
                  <c:v>33001</c:v>
                </c:pt>
                <c:pt idx="1087">
                  <c:v>32994</c:v>
                </c:pt>
                <c:pt idx="1088">
                  <c:v>32989</c:v>
                </c:pt>
                <c:pt idx="1089">
                  <c:v>32982</c:v>
                </c:pt>
                <c:pt idx="1090">
                  <c:v>32981</c:v>
                </c:pt>
                <c:pt idx="1091">
                  <c:v>32981</c:v>
                </c:pt>
                <c:pt idx="1092">
                  <c:v>32968</c:v>
                </c:pt>
                <c:pt idx="1093">
                  <c:v>32966</c:v>
                </c:pt>
                <c:pt idx="1094">
                  <c:v>32957</c:v>
                </c:pt>
                <c:pt idx="1095">
                  <c:v>32953</c:v>
                </c:pt>
                <c:pt idx="1096">
                  <c:v>32947</c:v>
                </c:pt>
                <c:pt idx="1097">
                  <c:v>32937</c:v>
                </c:pt>
                <c:pt idx="1098">
                  <c:v>32935</c:v>
                </c:pt>
                <c:pt idx="1099">
                  <c:v>32935</c:v>
                </c:pt>
                <c:pt idx="1100">
                  <c:v>32923</c:v>
                </c:pt>
                <c:pt idx="1101">
                  <c:v>32912</c:v>
                </c:pt>
                <c:pt idx="1102">
                  <c:v>32912</c:v>
                </c:pt>
                <c:pt idx="1103">
                  <c:v>32877</c:v>
                </c:pt>
                <c:pt idx="1104">
                  <c:v>32872</c:v>
                </c:pt>
                <c:pt idx="1105">
                  <c:v>32862</c:v>
                </c:pt>
                <c:pt idx="1106">
                  <c:v>32857</c:v>
                </c:pt>
                <c:pt idx="1107">
                  <c:v>32851</c:v>
                </c:pt>
                <c:pt idx="1108">
                  <c:v>32849</c:v>
                </c:pt>
                <c:pt idx="1109">
                  <c:v>32845</c:v>
                </c:pt>
                <c:pt idx="1110">
                  <c:v>32813</c:v>
                </c:pt>
                <c:pt idx="1111">
                  <c:v>32810</c:v>
                </c:pt>
                <c:pt idx="1112">
                  <c:v>32808</c:v>
                </c:pt>
                <c:pt idx="1113">
                  <c:v>32799</c:v>
                </c:pt>
                <c:pt idx="1114">
                  <c:v>32788</c:v>
                </c:pt>
                <c:pt idx="1115">
                  <c:v>32776</c:v>
                </c:pt>
                <c:pt idx="1116">
                  <c:v>32767</c:v>
                </c:pt>
                <c:pt idx="1117">
                  <c:v>32755</c:v>
                </c:pt>
                <c:pt idx="1118">
                  <c:v>32749</c:v>
                </c:pt>
                <c:pt idx="1119">
                  <c:v>32741</c:v>
                </c:pt>
                <c:pt idx="1120">
                  <c:v>32740</c:v>
                </c:pt>
                <c:pt idx="1121">
                  <c:v>32723</c:v>
                </c:pt>
                <c:pt idx="1122">
                  <c:v>32720</c:v>
                </c:pt>
                <c:pt idx="1123">
                  <c:v>32711</c:v>
                </c:pt>
                <c:pt idx="1124">
                  <c:v>32703</c:v>
                </c:pt>
                <c:pt idx="1125">
                  <c:v>32685</c:v>
                </c:pt>
                <c:pt idx="1126">
                  <c:v>32651</c:v>
                </c:pt>
                <c:pt idx="1127">
                  <c:v>32642</c:v>
                </c:pt>
                <c:pt idx="1128">
                  <c:v>32633</c:v>
                </c:pt>
                <c:pt idx="1129">
                  <c:v>32623</c:v>
                </c:pt>
                <c:pt idx="1130">
                  <c:v>32609</c:v>
                </c:pt>
                <c:pt idx="1131">
                  <c:v>32604</c:v>
                </c:pt>
                <c:pt idx="1132">
                  <c:v>32578</c:v>
                </c:pt>
                <c:pt idx="1133">
                  <c:v>32567</c:v>
                </c:pt>
                <c:pt idx="1134">
                  <c:v>32564</c:v>
                </c:pt>
                <c:pt idx="1135">
                  <c:v>32553</c:v>
                </c:pt>
                <c:pt idx="1136">
                  <c:v>32549</c:v>
                </c:pt>
                <c:pt idx="1137">
                  <c:v>32518</c:v>
                </c:pt>
                <c:pt idx="1138">
                  <c:v>32517</c:v>
                </c:pt>
                <c:pt idx="1139">
                  <c:v>32484</c:v>
                </c:pt>
                <c:pt idx="1140">
                  <c:v>32465</c:v>
                </c:pt>
                <c:pt idx="1141">
                  <c:v>32464</c:v>
                </c:pt>
                <c:pt idx="1142">
                  <c:v>32461</c:v>
                </c:pt>
                <c:pt idx="1143">
                  <c:v>32454</c:v>
                </c:pt>
                <c:pt idx="1144">
                  <c:v>32453</c:v>
                </c:pt>
                <c:pt idx="1145">
                  <c:v>32450</c:v>
                </c:pt>
                <c:pt idx="1146">
                  <c:v>32424</c:v>
                </c:pt>
                <c:pt idx="1147">
                  <c:v>32393</c:v>
                </c:pt>
                <c:pt idx="1148">
                  <c:v>32375</c:v>
                </c:pt>
                <c:pt idx="1149">
                  <c:v>32369</c:v>
                </c:pt>
                <c:pt idx="1150">
                  <c:v>32365</c:v>
                </c:pt>
                <c:pt idx="1151">
                  <c:v>32365</c:v>
                </c:pt>
                <c:pt idx="1152">
                  <c:v>32365</c:v>
                </c:pt>
                <c:pt idx="1153">
                  <c:v>32361</c:v>
                </c:pt>
                <c:pt idx="1154">
                  <c:v>32355</c:v>
                </c:pt>
                <c:pt idx="1155">
                  <c:v>32351</c:v>
                </c:pt>
                <c:pt idx="1156">
                  <c:v>32349</c:v>
                </c:pt>
                <c:pt idx="1157">
                  <c:v>32347</c:v>
                </c:pt>
                <c:pt idx="1158">
                  <c:v>32347</c:v>
                </c:pt>
                <c:pt idx="1159">
                  <c:v>32329</c:v>
                </c:pt>
                <c:pt idx="1160">
                  <c:v>32327</c:v>
                </c:pt>
                <c:pt idx="1161">
                  <c:v>32312</c:v>
                </c:pt>
                <c:pt idx="1162">
                  <c:v>32306</c:v>
                </c:pt>
                <c:pt idx="1163">
                  <c:v>32299</c:v>
                </c:pt>
                <c:pt idx="1164">
                  <c:v>32297</c:v>
                </c:pt>
                <c:pt idx="1165">
                  <c:v>32293</c:v>
                </c:pt>
                <c:pt idx="1166">
                  <c:v>32269</c:v>
                </c:pt>
                <c:pt idx="1167">
                  <c:v>32245</c:v>
                </c:pt>
                <c:pt idx="1168">
                  <c:v>32223</c:v>
                </c:pt>
                <c:pt idx="1169">
                  <c:v>32212</c:v>
                </c:pt>
                <c:pt idx="1170">
                  <c:v>32212</c:v>
                </c:pt>
                <c:pt idx="1171">
                  <c:v>32208</c:v>
                </c:pt>
                <c:pt idx="1172">
                  <c:v>32202</c:v>
                </c:pt>
                <c:pt idx="1173">
                  <c:v>32199</c:v>
                </c:pt>
                <c:pt idx="1174">
                  <c:v>32197</c:v>
                </c:pt>
                <c:pt idx="1175">
                  <c:v>32195</c:v>
                </c:pt>
                <c:pt idx="1176">
                  <c:v>32193</c:v>
                </c:pt>
                <c:pt idx="1177">
                  <c:v>32180</c:v>
                </c:pt>
                <c:pt idx="1178">
                  <c:v>32179</c:v>
                </c:pt>
                <c:pt idx="1179">
                  <c:v>32178</c:v>
                </c:pt>
                <c:pt idx="1180">
                  <c:v>32178</c:v>
                </c:pt>
                <c:pt idx="1181">
                  <c:v>32164</c:v>
                </c:pt>
                <c:pt idx="1182">
                  <c:v>32161</c:v>
                </c:pt>
                <c:pt idx="1183">
                  <c:v>32154</c:v>
                </c:pt>
                <c:pt idx="1184">
                  <c:v>32128</c:v>
                </c:pt>
                <c:pt idx="1185">
                  <c:v>32111</c:v>
                </c:pt>
                <c:pt idx="1186">
                  <c:v>32107</c:v>
                </c:pt>
                <c:pt idx="1187">
                  <c:v>32105</c:v>
                </c:pt>
                <c:pt idx="1188">
                  <c:v>32098</c:v>
                </c:pt>
                <c:pt idx="1189">
                  <c:v>32098</c:v>
                </c:pt>
                <c:pt idx="1190">
                  <c:v>32079</c:v>
                </c:pt>
                <c:pt idx="1191">
                  <c:v>32075</c:v>
                </c:pt>
                <c:pt idx="1192">
                  <c:v>32066</c:v>
                </c:pt>
                <c:pt idx="1193">
                  <c:v>32062</c:v>
                </c:pt>
                <c:pt idx="1194">
                  <c:v>32056</c:v>
                </c:pt>
                <c:pt idx="1195">
                  <c:v>32056</c:v>
                </c:pt>
                <c:pt idx="1196">
                  <c:v>32050</c:v>
                </c:pt>
                <c:pt idx="1197">
                  <c:v>32048</c:v>
                </c:pt>
                <c:pt idx="1198">
                  <c:v>32048</c:v>
                </c:pt>
                <c:pt idx="1199">
                  <c:v>32027</c:v>
                </c:pt>
                <c:pt idx="1200">
                  <c:v>32023</c:v>
                </c:pt>
                <c:pt idx="1201">
                  <c:v>32023</c:v>
                </c:pt>
                <c:pt idx="1202">
                  <c:v>32021</c:v>
                </c:pt>
                <c:pt idx="1203">
                  <c:v>32004</c:v>
                </c:pt>
                <c:pt idx="1204">
                  <c:v>32002</c:v>
                </c:pt>
                <c:pt idx="1205">
                  <c:v>31997</c:v>
                </c:pt>
                <c:pt idx="1206">
                  <c:v>31966</c:v>
                </c:pt>
                <c:pt idx="1207">
                  <c:v>31964</c:v>
                </c:pt>
                <c:pt idx="1208">
                  <c:v>31964</c:v>
                </c:pt>
                <c:pt idx="1209">
                  <c:v>31955</c:v>
                </c:pt>
                <c:pt idx="1210">
                  <c:v>31952</c:v>
                </c:pt>
                <c:pt idx="1211">
                  <c:v>31949</c:v>
                </c:pt>
                <c:pt idx="1212">
                  <c:v>31945</c:v>
                </c:pt>
                <c:pt idx="1213">
                  <c:v>31934</c:v>
                </c:pt>
                <c:pt idx="1214">
                  <c:v>31915</c:v>
                </c:pt>
                <c:pt idx="1215">
                  <c:v>31909</c:v>
                </c:pt>
                <c:pt idx="1216">
                  <c:v>31908</c:v>
                </c:pt>
                <c:pt idx="1217">
                  <c:v>31904</c:v>
                </c:pt>
                <c:pt idx="1218">
                  <c:v>31903</c:v>
                </c:pt>
                <c:pt idx="1219">
                  <c:v>31903</c:v>
                </c:pt>
                <c:pt idx="1220">
                  <c:v>31896</c:v>
                </c:pt>
                <c:pt idx="1221">
                  <c:v>31892</c:v>
                </c:pt>
                <c:pt idx="1222">
                  <c:v>31889</c:v>
                </c:pt>
                <c:pt idx="1223">
                  <c:v>31874</c:v>
                </c:pt>
                <c:pt idx="1224">
                  <c:v>31868</c:v>
                </c:pt>
                <c:pt idx="1225">
                  <c:v>31855</c:v>
                </c:pt>
                <c:pt idx="1226">
                  <c:v>31854</c:v>
                </c:pt>
                <c:pt idx="1227">
                  <c:v>31842</c:v>
                </c:pt>
                <c:pt idx="1228">
                  <c:v>31841</c:v>
                </c:pt>
                <c:pt idx="1229">
                  <c:v>31841</c:v>
                </c:pt>
                <c:pt idx="1230">
                  <c:v>31838</c:v>
                </c:pt>
                <c:pt idx="1231">
                  <c:v>31838</c:v>
                </c:pt>
                <c:pt idx="1232">
                  <c:v>31835</c:v>
                </c:pt>
                <c:pt idx="1233">
                  <c:v>31831</c:v>
                </c:pt>
                <c:pt idx="1234">
                  <c:v>31825</c:v>
                </c:pt>
                <c:pt idx="1235">
                  <c:v>31821</c:v>
                </c:pt>
                <c:pt idx="1236">
                  <c:v>31818</c:v>
                </c:pt>
                <c:pt idx="1237">
                  <c:v>31816</c:v>
                </c:pt>
                <c:pt idx="1238">
                  <c:v>31814</c:v>
                </c:pt>
                <c:pt idx="1239">
                  <c:v>31807</c:v>
                </c:pt>
                <c:pt idx="1240">
                  <c:v>31791</c:v>
                </c:pt>
                <c:pt idx="1241">
                  <c:v>31786</c:v>
                </c:pt>
                <c:pt idx="1242">
                  <c:v>31786</c:v>
                </c:pt>
                <c:pt idx="1243">
                  <c:v>31782</c:v>
                </c:pt>
                <c:pt idx="1244">
                  <c:v>31780</c:v>
                </c:pt>
                <c:pt idx="1245">
                  <c:v>31767</c:v>
                </c:pt>
                <c:pt idx="1246">
                  <c:v>31765</c:v>
                </c:pt>
                <c:pt idx="1247">
                  <c:v>31739</c:v>
                </c:pt>
                <c:pt idx="1248">
                  <c:v>31730</c:v>
                </c:pt>
                <c:pt idx="1249">
                  <c:v>31715</c:v>
                </c:pt>
                <c:pt idx="1250">
                  <c:v>31708</c:v>
                </c:pt>
                <c:pt idx="1251">
                  <c:v>31708</c:v>
                </c:pt>
                <c:pt idx="1252">
                  <c:v>31705</c:v>
                </c:pt>
                <c:pt idx="1253">
                  <c:v>31699</c:v>
                </c:pt>
                <c:pt idx="1254">
                  <c:v>31671</c:v>
                </c:pt>
                <c:pt idx="1255">
                  <c:v>31668</c:v>
                </c:pt>
                <c:pt idx="1256">
                  <c:v>31667</c:v>
                </c:pt>
                <c:pt idx="1257">
                  <c:v>31666</c:v>
                </c:pt>
                <c:pt idx="1258">
                  <c:v>31654</c:v>
                </c:pt>
                <c:pt idx="1259">
                  <c:v>31647</c:v>
                </c:pt>
                <c:pt idx="1260">
                  <c:v>31638</c:v>
                </c:pt>
                <c:pt idx="1261">
                  <c:v>31609</c:v>
                </c:pt>
                <c:pt idx="1262">
                  <c:v>31602</c:v>
                </c:pt>
                <c:pt idx="1263">
                  <c:v>31600</c:v>
                </c:pt>
                <c:pt idx="1264">
                  <c:v>31591</c:v>
                </c:pt>
                <c:pt idx="1265">
                  <c:v>31587</c:v>
                </c:pt>
                <c:pt idx="1266">
                  <c:v>31587</c:v>
                </c:pt>
                <c:pt idx="1267">
                  <c:v>31582</c:v>
                </c:pt>
                <c:pt idx="1268">
                  <c:v>31581</c:v>
                </c:pt>
                <c:pt idx="1269">
                  <c:v>31580</c:v>
                </c:pt>
                <c:pt idx="1270">
                  <c:v>31579</c:v>
                </c:pt>
                <c:pt idx="1271">
                  <c:v>31558</c:v>
                </c:pt>
                <c:pt idx="1272">
                  <c:v>31558</c:v>
                </c:pt>
                <c:pt idx="1273">
                  <c:v>31549</c:v>
                </c:pt>
                <c:pt idx="1274">
                  <c:v>31543</c:v>
                </c:pt>
                <c:pt idx="1275">
                  <c:v>31539</c:v>
                </c:pt>
                <c:pt idx="1276">
                  <c:v>31534</c:v>
                </c:pt>
                <c:pt idx="1277">
                  <c:v>31532</c:v>
                </c:pt>
                <c:pt idx="1278">
                  <c:v>31522</c:v>
                </c:pt>
                <c:pt idx="1279">
                  <c:v>31516</c:v>
                </c:pt>
                <c:pt idx="1280">
                  <c:v>31495</c:v>
                </c:pt>
                <c:pt idx="1281">
                  <c:v>31477</c:v>
                </c:pt>
                <c:pt idx="1282">
                  <c:v>31446</c:v>
                </c:pt>
                <c:pt idx="1283">
                  <c:v>31427</c:v>
                </c:pt>
                <c:pt idx="1284">
                  <c:v>31408</c:v>
                </c:pt>
                <c:pt idx="1285">
                  <c:v>31404</c:v>
                </c:pt>
                <c:pt idx="1286">
                  <c:v>31402</c:v>
                </c:pt>
                <c:pt idx="1287">
                  <c:v>31402</c:v>
                </c:pt>
                <c:pt idx="1288">
                  <c:v>31397</c:v>
                </c:pt>
                <c:pt idx="1289">
                  <c:v>31379</c:v>
                </c:pt>
                <c:pt idx="1290">
                  <c:v>31379</c:v>
                </c:pt>
                <c:pt idx="1291">
                  <c:v>31368</c:v>
                </c:pt>
                <c:pt idx="1292">
                  <c:v>31367</c:v>
                </c:pt>
                <c:pt idx="1293">
                  <c:v>31358</c:v>
                </c:pt>
                <c:pt idx="1294">
                  <c:v>31351</c:v>
                </c:pt>
                <c:pt idx="1295">
                  <c:v>31329</c:v>
                </c:pt>
                <c:pt idx="1296">
                  <c:v>31329</c:v>
                </c:pt>
                <c:pt idx="1297">
                  <c:v>31325</c:v>
                </c:pt>
                <c:pt idx="1298">
                  <c:v>31317</c:v>
                </c:pt>
                <c:pt idx="1299">
                  <c:v>31316</c:v>
                </c:pt>
                <c:pt idx="1300">
                  <c:v>31311</c:v>
                </c:pt>
                <c:pt idx="1301">
                  <c:v>31309</c:v>
                </c:pt>
                <c:pt idx="1302">
                  <c:v>31300</c:v>
                </c:pt>
                <c:pt idx="1303">
                  <c:v>31287</c:v>
                </c:pt>
                <c:pt idx="1304">
                  <c:v>31282</c:v>
                </c:pt>
                <c:pt idx="1305">
                  <c:v>31271</c:v>
                </c:pt>
                <c:pt idx="1306">
                  <c:v>31257</c:v>
                </c:pt>
                <c:pt idx="1307">
                  <c:v>31250</c:v>
                </c:pt>
                <c:pt idx="1308">
                  <c:v>31231</c:v>
                </c:pt>
                <c:pt idx="1309">
                  <c:v>31231</c:v>
                </c:pt>
                <c:pt idx="1310">
                  <c:v>31221</c:v>
                </c:pt>
                <c:pt idx="1311">
                  <c:v>31204</c:v>
                </c:pt>
                <c:pt idx="1312">
                  <c:v>31201</c:v>
                </c:pt>
                <c:pt idx="1313">
                  <c:v>31182</c:v>
                </c:pt>
                <c:pt idx="1314">
                  <c:v>31177</c:v>
                </c:pt>
                <c:pt idx="1315">
                  <c:v>31168</c:v>
                </c:pt>
                <c:pt idx="1316">
                  <c:v>31160</c:v>
                </c:pt>
                <c:pt idx="1317">
                  <c:v>31150</c:v>
                </c:pt>
                <c:pt idx="1318">
                  <c:v>31146</c:v>
                </c:pt>
                <c:pt idx="1319">
                  <c:v>31140</c:v>
                </c:pt>
                <c:pt idx="1320">
                  <c:v>31131</c:v>
                </c:pt>
                <c:pt idx="1321">
                  <c:v>31125</c:v>
                </c:pt>
                <c:pt idx="1322">
                  <c:v>31124</c:v>
                </c:pt>
                <c:pt idx="1323">
                  <c:v>31123</c:v>
                </c:pt>
                <c:pt idx="1324">
                  <c:v>31122</c:v>
                </c:pt>
                <c:pt idx="1325">
                  <c:v>31119</c:v>
                </c:pt>
                <c:pt idx="1326">
                  <c:v>31110</c:v>
                </c:pt>
                <c:pt idx="1327">
                  <c:v>31110</c:v>
                </c:pt>
                <c:pt idx="1328">
                  <c:v>31109</c:v>
                </c:pt>
                <c:pt idx="1329">
                  <c:v>31108</c:v>
                </c:pt>
                <c:pt idx="1330">
                  <c:v>31068</c:v>
                </c:pt>
                <c:pt idx="1331">
                  <c:v>31046</c:v>
                </c:pt>
                <c:pt idx="1332">
                  <c:v>31044</c:v>
                </c:pt>
                <c:pt idx="1333">
                  <c:v>31009</c:v>
                </c:pt>
                <c:pt idx="1334">
                  <c:v>31008</c:v>
                </c:pt>
                <c:pt idx="1335">
                  <c:v>31006</c:v>
                </c:pt>
                <c:pt idx="1336">
                  <c:v>31003</c:v>
                </c:pt>
                <c:pt idx="1337">
                  <c:v>31003</c:v>
                </c:pt>
                <c:pt idx="1338">
                  <c:v>31001</c:v>
                </c:pt>
                <c:pt idx="1339">
                  <c:v>30987</c:v>
                </c:pt>
                <c:pt idx="1340">
                  <c:v>30985</c:v>
                </c:pt>
                <c:pt idx="1341">
                  <c:v>30984</c:v>
                </c:pt>
                <c:pt idx="1342">
                  <c:v>30970</c:v>
                </c:pt>
                <c:pt idx="1343">
                  <c:v>30953</c:v>
                </c:pt>
                <c:pt idx="1344">
                  <c:v>30943</c:v>
                </c:pt>
                <c:pt idx="1345">
                  <c:v>30935</c:v>
                </c:pt>
                <c:pt idx="1346">
                  <c:v>30900</c:v>
                </c:pt>
                <c:pt idx="1347">
                  <c:v>30900</c:v>
                </c:pt>
                <c:pt idx="1348">
                  <c:v>30872</c:v>
                </c:pt>
                <c:pt idx="1349">
                  <c:v>30868</c:v>
                </c:pt>
                <c:pt idx="1350">
                  <c:v>30857</c:v>
                </c:pt>
                <c:pt idx="1351">
                  <c:v>30851</c:v>
                </c:pt>
                <c:pt idx="1352">
                  <c:v>30848</c:v>
                </c:pt>
                <c:pt idx="1353">
                  <c:v>30832</c:v>
                </c:pt>
                <c:pt idx="1354">
                  <c:v>30828</c:v>
                </c:pt>
                <c:pt idx="1355">
                  <c:v>30819</c:v>
                </c:pt>
                <c:pt idx="1356">
                  <c:v>30796</c:v>
                </c:pt>
                <c:pt idx="1357">
                  <c:v>30796</c:v>
                </c:pt>
                <c:pt idx="1358">
                  <c:v>30795</c:v>
                </c:pt>
                <c:pt idx="1359">
                  <c:v>30790</c:v>
                </c:pt>
                <c:pt idx="1360">
                  <c:v>30778</c:v>
                </c:pt>
                <c:pt idx="1361">
                  <c:v>30768</c:v>
                </c:pt>
                <c:pt idx="1362">
                  <c:v>30765</c:v>
                </c:pt>
                <c:pt idx="1363">
                  <c:v>30760</c:v>
                </c:pt>
                <c:pt idx="1364">
                  <c:v>30747</c:v>
                </c:pt>
                <c:pt idx="1365">
                  <c:v>30746</c:v>
                </c:pt>
                <c:pt idx="1366">
                  <c:v>30719</c:v>
                </c:pt>
                <c:pt idx="1367">
                  <c:v>30689</c:v>
                </c:pt>
                <c:pt idx="1368">
                  <c:v>30682</c:v>
                </c:pt>
                <c:pt idx="1369">
                  <c:v>30680</c:v>
                </c:pt>
                <c:pt idx="1370">
                  <c:v>30671</c:v>
                </c:pt>
                <c:pt idx="1371">
                  <c:v>30652</c:v>
                </c:pt>
                <c:pt idx="1372">
                  <c:v>30650</c:v>
                </c:pt>
                <c:pt idx="1373">
                  <c:v>30644</c:v>
                </c:pt>
                <c:pt idx="1374">
                  <c:v>30642</c:v>
                </c:pt>
                <c:pt idx="1375">
                  <c:v>30636</c:v>
                </c:pt>
                <c:pt idx="1376">
                  <c:v>30627</c:v>
                </c:pt>
                <c:pt idx="1377">
                  <c:v>30619</c:v>
                </c:pt>
                <c:pt idx="1378">
                  <c:v>30617</c:v>
                </c:pt>
                <c:pt idx="1379">
                  <c:v>30616</c:v>
                </c:pt>
                <c:pt idx="1380">
                  <c:v>30614</c:v>
                </c:pt>
                <c:pt idx="1381">
                  <c:v>30611</c:v>
                </c:pt>
                <c:pt idx="1382">
                  <c:v>30611</c:v>
                </c:pt>
                <c:pt idx="1383">
                  <c:v>30605</c:v>
                </c:pt>
                <c:pt idx="1384">
                  <c:v>30604</c:v>
                </c:pt>
                <c:pt idx="1385">
                  <c:v>30598</c:v>
                </c:pt>
                <c:pt idx="1386">
                  <c:v>30593</c:v>
                </c:pt>
                <c:pt idx="1387">
                  <c:v>30576</c:v>
                </c:pt>
                <c:pt idx="1388">
                  <c:v>30553</c:v>
                </c:pt>
                <c:pt idx="1389">
                  <c:v>30545</c:v>
                </c:pt>
                <c:pt idx="1390">
                  <c:v>30545</c:v>
                </c:pt>
                <c:pt idx="1391">
                  <c:v>30534</c:v>
                </c:pt>
                <c:pt idx="1392">
                  <c:v>30509</c:v>
                </c:pt>
                <c:pt idx="1393">
                  <c:v>30508</c:v>
                </c:pt>
                <c:pt idx="1394">
                  <c:v>30500</c:v>
                </c:pt>
                <c:pt idx="1395">
                  <c:v>30491</c:v>
                </c:pt>
                <c:pt idx="1396">
                  <c:v>30491</c:v>
                </c:pt>
                <c:pt idx="1397">
                  <c:v>30488</c:v>
                </c:pt>
                <c:pt idx="1398">
                  <c:v>30468</c:v>
                </c:pt>
                <c:pt idx="1399">
                  <c:v>30462</c:v>
                </c:pt>
                <c:pt idx="1400">
                  <c:v>30451</c:v>
                </c:pt>
                <c:pt idx="1401">
                  <c:v>30446</c:v>
                </c:pt>
                <c:pt idx="1402">
                  <c:v>30446</c:v>
                </c:pt>
                <c:pt idx="1403">
                  <c:v>30438</c:v>
                </c:pt>
                <c:pt idx="1404">
                  <c:v>30436</c:v>
                </c:pt>
                <c:pt idx="1405">
                  <c:v>30424</c:v>
                </c:pt>
                <c:pt idx="1406">
                  <c:v>30418</c:v>
                </c:pt>
                <c:pt idx="1407">
                  <c:v>30414</c:v>
                </c:pt>
                <c:pt idx="1408">
                  <c:v>30410</c:v>
                </c:pt>
                <c:pt idx="1409">
                  <c:v>30410</c:v>
                </c:pt>
                <c:pt idx="1410">
                  <c:v>30409</c:v>
                </c:pt>
                <c:pt idx="1411">
                  <c:v>30396</c:v>
                </c:pt>
                <c:pt idx="1412">
                  <c:v>30393</c:v>
                </c:pt>
                <c:pt idx="1413">
                  <c:v>30390</c:v>
                </c:pt>
                <c:pt idx="1414">
                  <c:v>30387</c:v>
                </c:pt>
                <c:pt idx="1415">
                  <c:v>30372</c:v>
                </c:pt>
                <c:pt idx="1416">
                  <c:v>30361</c:v>
                </c:pt>
                <c:pt idx="1417">
                  <c:v>30342</c:v>
                </c:pt>
                <c:pt idx="1418">
                  <c:v>30340</c:v>
                </c:pt>
                <c:pt idx="1419">
                  <c:v>30334</c:v>
                </c:pt>
                <c:pt idx="1420">
                  <c:v>30333</c:v>
                </c:pt>
                <c:pt idx="1421">
                  <c:v>30332</c:v>
                </c:pt>
                <c:pt idx="1422">
                  <c:v>30304</c:v>
                </c:pt>
                <c:pt idx="1423">
                  <c:v>30302</c:v>
                </c:pt>
                <c:pt idx="1424">
                  <c:v>30301</c:v>
                </c:pt>
                <c:pt idx="1425">
                  <c:v>30288</c:v>
                </c:pt>
                <c:pt idx="1426">
                  <c:v>30274</c:v>
                </c:pt>
                <c:pt idx="1427">
                  <c:v>30273</c:v>
                </c:pt>
                <c:pt idx="1428">
                  <c:v>30200</c:v>
                </c:pt>
                <c:pt idx="1429">
                  <c:v>30182</c:v>
                </c:pt>
                <c:pt idx="1430">
                  <c:v>30175</c:v>
                </c:pt>
                <c:pt idx="1431">
                  <c:v>30168</c:v>
                </c:pt>
                <c:pt idx="1432">
                  <c:v>30155</c:v>
                </c:pt>
                <c:pt idx="1433">
                  <c:v>30139</c:v>
                </c:pt>
                <c:pt idx="1434">
                  <c:v>30136</c:v>
                </c:pt>
                <c:pt idx="1435">
                  <c:v>30132</c:v>
                </c:pt>
                <c:pt idx="1436">
                  <c:v>30109</c:v>
                </c:pt>
                <c:pt idx="1437">
                  <c:v>30109</c:v>
                </c:pt>
                <c:pt idx="1438">
                  <c:v>30078</c:v>
                </c:pt>
                <c:pt idx="1439">
                  <c:v>30073</c:v>
                </c:pt>
                <c:pt idx="1440">
                  <c:v>30047</c:v>
                </c:pt>
                <c:pt idx="1441">
                  <c:v>30031</c:v>
                </c:pt>
                <c:pt idx="1442">
                  <c:v>30002</c:v>
                </c:pt>
                <c:pt idx="1443">
                  <c:v>30002</c:v>
                </c:pt>
                <c:pt idx="1444">
                  <c:v>29974</c:v>
                </c:pt>
                <c:pt idx="1445">
                  <c:v>29969</c:v>
                </c:pt>
                <c:pt idx="1446">
                  <c:v>29962</c:v>
                </c:pt>
                <c:pt idx="1447">
                  <c:v>29954</c:v>
                </c:pt>
                <c:pt idx="1448">
                  <c:v>29952</c:v>
                </c:pt>
                <c:pt idx="1449">
                  <c:v>29947</c:v>
                </c:pt>
                <c:pt idx="1450">
                  <c:v>29946</c:v>
                </c:pt>
                <c:pt idx="1451">
                  <c:v>29944</c:v>
                </c:pt>
                <c:pt idx="1452">
                  <c:v>29939</c:v>
                </c:pt>
                <c:pt idx="1453">
                  <c:v>29914</c:v>
                </c:pt>
                <c:pt idx="1454">
                  <c:v>29912</c:v>
                </c:pt>
                <c:pt idx="1455">
                  <c:v>29897</c:v>
                </c:pt>
                <c:pt idx="1456">
                  <c:v>29896</c:v>
                </c:pt>
                <c:pt idx="1457">
                  <c:v>29884</c:v>
                </c:pt>
                <c:pt idx="1458">
                  <c:v>29875</c:v>
                </c:pt>
                <c:pt idx="1459">
                  <c:v>29846</c:v>
                </c:pt>
                <c:pt idx="1460">
                  <c:v>29832</c:v>
                </c:pt>
                <c:pt idx="1461">
                  <c:v>29830</c:v>
                </c:pt>
                <c:pt idx="1462">
                  <c:v>29795</c:v>
                </c:pt>
                <c:pt idx="1463">
                  <c:v>29782</c:v>
                </c:pt>
                <c:pt idx="1464">
                  <c:v>29773</c:v>
                </c:pt>
                <c:pt idx="1465">
                  <c:v>29748</c:v>
                </c:pt>
                <c:pt idx="1466">
                  <c:v>29731</c:v>
                </c:pt>
                <c:pt idx="1467">
                  <c:v>29703</c:v>
                </c:pt>
                <c:pt idx="1468">
                  <c:v>29700</c:v>
                </c:pt>
                <c:pt idx="1469">
                  <c:v>29641</c:v>
                </c:pt>
                <c:pt idx="1470">
                  <c:v>29634</c:v>
                </c:pt>
                <c:pt idx="1471">
                  <c:v>29616</c:v>
                </c:pt>
                <c:pt idx="1472">
                  <c:v>29609</c:v>
                </c:pt>
                <c:pt idx="1473">
                  <c:v>29609</c:v>
                </c:pt>
                <c:pt idx="1474">
                  <c:v>29605</c:v>
                </c:pt>
                <c:pt idx="1475">
                  <c:v>29604</c:v>
                </c:pt>
                <c:pt idx="1476">
                  <c:v>29586</c:v>
                </c:pt>
                <c:pt idx="1477">
                  <c:v>29572</c:v>
                </c:pt>
                <c:pt idx="1478">
                  <c:v>29548</c:v>
                </c:pt>
                <c:pt idx="1479">
                  <c:v>29536</c:v>
                </c:pt>
                <c:pt idx="1480">
                  <c:v>29533</c:v>
                </c:pt>
                <c:pt idx="1481">
                  <c:v>29519</c:v>
                </c:pt>
                <c:pt idx="1482">
                  <c:v>29519</c:v>
                </c:pt>
                <c:pt idx="1483">
                  <c:v>29519</c:v>
                </c:pt>
                <c:pt idx="1484">
                  <c:v>29518</c:v>
                </c:pt>
                <c:pt idx="1485">
                  <c:v>29504</c:v>
                </c:pt>
                <c:pt idx="1486">
                  <c:v>29490</c:v>
                </c:pt>
                <c:pt idx="1487">
                  <c:v>29431</c:v>
                </c:pt>
                <c:pt idx="1488">
                  <c:v>29431</c:v>
                </c:pt>
                <c:pt idx="1489">
                  <c:v>29419</c:v>
                </c:pt>
                <c:pt idx="1490">
                  <c:v>29418</c:v>
                </c:pt>
                <c:pt idx="1491">
                  <c:v>29416</c:v>
                </c:pt>
                <c:pt idx="1492">
                  <c:v>29411</c:v>
                </c:pt>
                <c:pt idx="1493">
                  <c:v>29410</c:v>
                </c:pt>
                <c:pt idx="1494">
                  <c:v>29397</c:v>
                </c:pt>
                <c:pt idx="1495">
                  <c:v>29390</c:v>
                </c:pt>
                <c:pt idx="1496">
                  <c:v>29390</c:v>
                </c:pt>
                <c:pt idx="1497">
                  <c:v>29324</c:v>
                </c:pt>
                <c:pt idx="1498">
                  <c:v>29304</c:v>
                </c:pt>
                <c:pt idx="1499">
                  <c:v>29288</c:v>
                </c:pt>
                <c:pt idx="1500">
                  <c:v>29278</c:v>
                </c:pt>
                <c:pt idx="1501">
                  <c:v>29274</c:v>
                </c:pt>
                <c:pt idx="1502">
                  <c:v>29258</c:v>
                </c:pt>
                <c:pt idx="1503">
                  <c:v>29221</c:v>
                </c:pt>
                <c:pt idx="1504">
                  <c:v>29204</c:v>
                </c:pt>
                <c:pt idx="1505">
                  <c:v>29201</c:v>
                </c:pt>
                <c:pt idx="1506">
                  <c:v>29186</c:v>
                </c:pt>
                <c:pt idx="1507">
                  <c:v>29186</c:v>
                </c:pt>
                <c:pt idx="1508">
                  <c:v>29175</c:v>
                </c:pt>
                <c:pt idx="1509">
                  <c:v>29173</c:v>
                </c:pt>
                <c:pt idx="1510">
                  <c:v>29172</c:v>
                </c:pt>
                <c:pt idx="1511">
                  <c:v>29155</c:v>
                </c:pt>
                <c:pt idx="1512">
                  <c:v>29155</c:v>
                </c:pt>
                <c:pt idx="1513">
                  <c:v>29155</c:v>
                </c:pt>
                <c:pt idx="1514">
                  <c:v>29151</c:v>
                </c:pt>
                <c:pt idx="1515">
                  <c:v>29140</c:v>
                </c:pt>
                <c:pt idx="1516">
                  <c:v>29127</c:v>
                </c:pt>
                <c:pt idx="1517">
                  <c:v>29110</c:v>
                </c:pt>
                <c:pt idx="1518">
                  <c:v>29093</c:v>
                </c:pt>
                <c:pt idx="1519">
                  <c:v>29092</c:v>
                </c:pt>
                <c:pt idx="1520">
                  <c:v>29060</c:v>
                </c:pt>
                <c:pt idx="1521">
                  <c:v>29037</c:v>
                </c:pt>
                <c:pt idx="1522">
                  <c:v>28960</c:v>
                </c:pt>
                <c:pt idx="1523">
                  <c:v>28959</c:v>
                </c:pt>
                <c:pt idx="1524">
                  <c:v>28955</c:v>
                </c:pt>
                <c:pt idx="1525">
                  <c:v>28928</c:v>
                </c:pt>
                <c:pt idx="1526">
                  <c:v>28914</c:v>
                </c:pt>
                <c:pt idx="1527">
                  <c:v>28902</c:v>
                </c:pt>
                <c:pt idx="1528">
                  <c:v>28899</c:v>
                </c:pt>
                <c:pt idx="1529">
                  <c:v>28881</c:v>
                </c:pt>
                <c:pt idx="1530">
                  <c:v>28871</c:v>
                </c:pt>
                <c:pt idx="1531">
                  <c:v>28849</c:v>
                </c:pt>
                <c:pt idx="1532">
                  <c:v>28847</c:v>
                </c:pt>
                <c:pt idx="1533">
                  <c:v>28842</c:v>
                </c:pt>
                <c:pt idx="1534">
                  <c:v>28836</c:v>
                </c:pt>
                <c:pt idx="1535">
                  <c:v>28830</c:v>
                </c:pt>
                <c:pt idx="1536">
                  <c:v>28823</c:v>
                </c:pt>
                <c:pt idx="1537">
                  <c:v>28799</c:v>
                </c:pt>
                <c:pt idx="1538">
                  <c:v>28798</c:v>
                </c:pt>
                <c:pt idx="1539">
                  <c:v>28795</c:v>
                </c:pt>
                <c:pt idx="1540">
                  <c:v>28749</c:v>
                </c:pt>
                <c:pt idx="1541">
                  <c:v>28725</c:v>
                </c:pt>
                <c:pt idx="1542">
                  <c:v>28694</c:v>
                </c:pt>
                <c:pt idx="1543">
                  <c:v>28658</c:v>
                </c:pt>
                <c:pt idx="1544">
                  <c:v>28655</c:v>
                </c:pt>
                <c:pt idx="1545">
                  <c:v>28653</c:v>
                </c:pt>
                <c:pt idx="1546">
                  <c:v>28636</c:v>
                </c:pt>
                <c:pt idx="1547">
                  <c:v>28634</c:v>
                </c:pt>
                <c:pt idx="1548">
                  <c:v>28623</c:v>
                </c:pt>
                <c:pt idx="1549">
                  <c:v>28592</c:v>
                </c:pt>
                <c:pt idx="1550">
                  <c:v>28590</c:v>
                </c:pt>
                <c:pt idx="1551">
                  <c:v>28573</c:v>
                </c:pt>
                <c:pt idx="1552">
                  <c:v>28573</c:v>
                </c:pt>
                <c:pt idx="1553">
                  <c:v>28572</c:v>
                </c:pt>
                <c:pt idx="1554">
                  <c:v>28572</c:v>
                </c:pt>
                <c:pt idx="1555">
                  <c:v>28572</c:v>
                </c:pt>
                <c:pt idx="1556">
                  <c:v>28571</c:v>
                </c:pt>
                <c:pt idx="1557">
                  <c:v>28571</c:v>
                </c:pt>
                <c:pt idx="1558">
                  <c:v>28556</c:v>
                </c:pt>
                <c:pt idx="1559">
                  <c:v>28532</c:v>
                </c:pt>
                <c:pt idx="1560">
                  <c:v>28530</c:v>
                </c:pt>
                <c:pt idx="1561">
                  <c:v>28504</c:v>
                </c:pt>
                <c:pt idx="1562">
                  <c:v>28487</c:v>
                </c:pt>
                <c:pt idx="1563">
                  <c:v>28480</c:v>
                </c:pt>
                <c:pt idx="1564">
                  <c:v>28452</c:v>
                </c:pt>
                <c:pt idx="1565">
                  <c:v>28447</c:v>
                </c:pt>
                <c:pt idx="1566">
                  <c:v>28433</c:v>
                </c:pt>
                <c:pt idx="1567">
                  <c:v>28415</c:v>
                </c:pt>
                <c:pt idx="1568">
                  <c:v>28408</c:v>
                </c:pt>
                <c:pt idx="1569">
                  <c:v>28372</c:v>
                </c:pt>
                <c:pt idx="1570">
                  <c:v>28372</c:v>
                </c:pt>
                <c:pt idx="1571">
                  <c:v>28364</c:v>
                </c:pt>
                <c:pt idx="1572">
                  <c:v>28363</c:v>
                </c:pt>
                <c:pt idx="1573">
                  <c:v>28356</c:v>
                </c:pt>
                <c:pt idx="1574">
                  <c:v>28335</c:v>
                </c:pt>
                <c:pt idx="1575">
                  <c:v>28327</c:v>
                </c:pt>
                <c:pt idx="1576">
                  <c:v>28327</c:v>
                </c:pt>
                <c:pt idx="1577">
                  <c:v>28298</c:v>
                </c:pt>
                <c:pt idx="1578">
                  <c:v>28236</c:v>
                </c:pt>
                <c:pt idx="1579">
                  <c:v>28235</c:v>
                </c:pt>
                <c:pt idx="1580">
                  <c:v>28235</c:v>
                </c:pt>
                <c:pt idx="1581">
                  <c:v>28235</c:v>
                </c:pt>
                <c:pt idx="1582">
                  <c:v>28217</c:v>
                </c:pt>
                <c:pt idx="1583">
                  <c:v>28205</c:v>
                </c:pt>
                <c:pt idx="1584">
                  <c:v>28202</c:v>
                </c:pt>
                <c:pt idx="1585">
                  <c:v>28175</c:v>
                </c:pt>
                <c:pt idx="1586">
                  <c:v>28131</c:v>
                </c:pt>
                <c:pt idx="1587">
                  <c:v>28114</c:v>
                </c:pt>
                <c:pt idx="1588">
                  <c:v>28094</c:v>
                </c:pt>
                <c:pt idx="1589">
                  <c:v>28090</c:v>
                </c:pt>
                <c:pt idx="1590">
                  <c:v>28088</c:v>
                </c:pt>
                <c:pt idx="1591">
                  <c:v>28082</c:v>
                </c:pt>
                <c:pt idx="1592">
                  <c:v>28071</c:v>
                </c:pt>
                <c:pt idx="1593">
                  <c:v>28070</c:v>
                </c:pt>
                <c:pt idx="1594">
                  <c:v>28066</c:v>
                </c:pt>
                <c:pt idx="1595">
                  <c:v>28062</c:v>
                </c:pt>
                <c:pt idx="1596">
                  <c:v>28033</c:v>
                </c:pt>
                <c:pt idx="1597">
                  <c:v>27995</c:v>
                </c:pt>
                <c:pt idx="1598">
                  <c:v>27989</c:v>
                </c:pt>
                <c:pt idx="1599">
                  <c:v>27988</c:v>
                </c:pt>
                <c:pt idx="1600">
                  <c:v>27988</c:v>
                </c:pt>
                <c:pt idx="1601">
                  <c:v>27974</c:v>
                </c:pt>
                <c:pt idx="1602">
                  <c:v>27969</c:v>
                </c:pt>
                <c:pt idx="1603">
                  <c:v>27968</c:v>
                </c:pt>
                <c:pt idx="1604">
                  <c:v>27958</c:v>
                </c:pt>
                <c:pt idx="1605">
                  <c:v>27955</c:v>
                </c:pt>
                <c:pt idx="1606">
                  <c:v>27952</c:v>
                </c:pt>
                <c:pt idx="1607">
                  <c:v>27952</c:v>
                </c:pt>
                <c:pt idx="1608">
                  <c:v>27937</c:v>
                </c:pt>
                <c:pt idx="1609">
                  <c:v>27936</c:v>
                </c:pt>
                <c:pt idx="1610">
                  <c:v>27931</c:v>
                </c:pt>
                <c:pt idx="1611">
                  <c:v>27909</c:v>
                </c:pt>
                <c:pt idx="1612">
                  <c:v>27909</c:v>
                </c:pt>
                <c:pt idx="1613">
                  <c:v>27897</c:v>
                </c:pt>
                <c:pt idx="1614">
                  <c:v>27895</c:v>
                </c:pt>
                <c:pt idx="1615">
                  <c:v>27891</c:v>
                </c:pt>
                <c:pt idx="1616">
                  <c:v>27886</c:v>
                </c:pt>
                <c:pt idx="1617">
                  <c:v>27885</c:v>
                </c:pt>
                <c:pt idx="1618">
                  <c:v>27884</c:v>
                </c:pt>
                <c:pt idx="1619">
                  <c:v>27859</c:v>
                </c:pt>
                <c:pt idx="1620">
                  <c:v>27858</c:v>
                </c:pt>
                <c:pt idx="1621">
                  <c:v>27848</c:v>
                </c:pt>
                <c:pt idx="1622">
                  <c:v>27843</c:v>
                </c:pt>
                <c:pt idx="1623">
                  <c:v>27794</c:v>
                </c:pt>
                <c:pt idx="1624">
                  <c:v>27780</c:v>
                </c:pt>
                <c:pt idx="1625">
                  <c:v>27773</c:v>
                </c:pt>
                <c:pt idx="1626">
                  <c:v>27757</c:v>
                </c:pt>
                <c:pt idx="1627">
                  <c:v>27754</c:v>
                </c:pt>
                <c:pt idx="1628">
                  <c:v>27753</c:v>
                </c:pt>
                <c:pt idx="1629">
                  <c:v>27727</c:v>
                </c:pt>
                <c:pt idx="1630">
                  <c:v>27698</c:v>
                </c:pt>
                <c:pt idx="1631">
                  <c:v>27688</c:v>
                </c:pt>
                <c:pt idx="1632">
                  <c:v>27687</c:v>
                </c:pt>
                <c:pt idx="1633">
                  <c:v>27685</c:v>
                </c:pt>
                <c:pt idx="1634">
                  <c:v>27678</c:v>
                </c:pt>
                <c:pt idx="1635">
                  <c:v>27674</c:v>
                </c:pt>
                <c:pt idx="1636">
                  <c:v>27673</c:v>
                </c:pt>
                <c:pt idx="1637">
                  <c:v>27670</c:v>
                </c:pt>
                <c:pt idx="1638">
                  <c:v>27668</c:v>
                </c:pt>
                <c:pt idx="1639">
                  <c:v>27661</c:v>
                </c:pt>
                <c:pt idx="1640">
                  <c:v>27643</c:v>
                </c:pt>
                <c:pt idx="1641">
                  <c:v>27621</c:v>
                </c:pt>
                <c:pt idx="1642">
                  <c:v>27596</c:v>
                </c:pt>
                <c:pt idx="1643">
                  <c:v>27595</c:v>
                </c:pt>
                <c:pt idx="1644">
                  <c:v>27595</c:v>
                </c:pt>
                <c:pt idx="1645">
                  <c:v>27595</c:v>
                </c:pt>
                <c:pt idx="1646">
                  <c:v>27589</c:v>
                </c:pt>
                <c:pt idx="1647">
                  <c:v>27583</c:v>
                </c:pt>
                <c:pt idx="1648">
                  <c:v>27583</c:v>
                </c:pt>
                <c:pt idx="1649">
                  <c:v>27561</c:v>
                </c:pt>
                <c:pt idx="1650">
                  <c:v>27555</c:v>
                </c:pt>
                <c:pt idx="1651">
                  <c:v>27540</c:v>
                </c:pt>
                <c:pt idx="1652">
                  <c:v>27524</c:v>
                </c:pt>
                <c:pt idx="1653">
                  <c:v>27500</c:v>
                </c:pt>
                <c:pt idx="1654">
                  <c:v>27480</c:v>
                </c:pt>
                <c:pt idx="1655">
                  <c:v>27476</c:v>
                </c:pt>
                <c:pt idx="1656">
                  <c:v>27466</c:v>
                </c:pt>
                <c:pt idx="1657">
                  <c:v>27458</c:v>
                </c:pt>
                <c:pt idx="1658">
                  <c:v>27447</c:v>
                </c:pt>
                <c:pt idx="1659">
                  <c:v>27429</c:v>
                </c:pt>
                <c:pt idx="1660">
                  <c:v>27427</c:v>
                </c:pt>
                <c:pt idx="1661">
                  <c:v>27419</c:v>
                </c:pt>
                <c:pt idx="1662">
                  <c:v>27413</c:v>
                </c:pt>
                <c:pt idx="1663">
                  <c:v>27408</c:v>
                </c:pt>
                <c:pt idx="1664">
                  <c:v>27387</c:v>
                </c:pt>
                <c:pt idx="1665">
                  <c:v>27367</c:v>
                </c:pt>
                <c:pt idx="1666">
                  <c:v>27366</c:v>
                </c:pt>
                <c:pt idx="1667">
                  <c:v>27353</c:v>
                </c:pt>
                <c:pt idx="1668">
                  <c:v>27342</c:v>
                </c:pt>
                <c:pt idx="1669">
                  <c:v>27335</c:v>
                </c:pt>
                <c:pt idx="1670">
                  <c:v>27331</c:v>
                </c:pt>
                <c:pt idx="1671">
                  <c:v>27325</c:v>
                </c:pt>
                <c:pt idx="1672">
                  <c:v>27318</c:v>
                </c:pt>
                <c:pt idx="1673">
                  <c:v>27310</c:v>
                </c:pt>
                <c:pt idx="1674">
                  <c:v>27305</c:v>
                </c:pt>
                <c:pt idx="1675">
                  <c:v>27299</c:v>
                </c:pt>
                <c:pt idx="1676">
                  <c:v>27279</c:v>
                </c:pt>
                <c:pt idx="1677">
                  <c:v>27259</c:v>
                </c:pt>
                <c:pt idx="1678">
                  <c:v>27252</c:v>
                </c:pt>
                <c:pt idx="1679">
                  <c:v>27240</c:v>
                </c:pt>
                <c:pt idx="1680">
                  <c:v>27223</c:v>
                </c:pt>
                <c:pt idx="1681">
                  <c:v>27214</c:v>
                </c:pt>
                <c:pt idx="1682">
                  <c:v>27213</c:v>
                </c:pt>
                <c:pt idx="1683">
                  <c:v>27212</c:v>
                </c:pt>
                <c:pt idx="1684">
                  <c:v>27205</c:v>
                </c:pt>
                <c:pt idx="1685">
                  <c:v>27199</c:v>
                </c:pt>
                <c:pt idx="1686">
                  <c:v>27159</c:v>
                </c:pt>
                <c:pt idx="1687">
                  <c:v>27157</c:v>
                </c:pt>
                <c:pt idx="1688">
                  <c:v>27097</c:v>
                </c:pt>
                <c:pt idx="1689">
                  <c:v>27097</c:v>
                </c:pt>
                <c:pt idx="1690">
                  <c:v>27066</c:v>
                </c:pt>
                <c:pt idx="1691">
                  <c:v>27061</c:v>
                </c:pt>
                <c:pt idx="1692">
                  <c:v>27060</c:v>
                </c:pt>
                <c:pt idx="1693">
                  <c:v>27039</c:v>
                </c:pt>
                <c:pt idx="1694">
                  <c:v>27028</c:v>
                </c:pt>
                <c:pt idx="1695">
                  <c:v>27027</c:v>
                </c:pt>
                <c:pt idx="1696">
                  <c:v>27026</c:v>
                </c:pt>
                <c:pt idx="1697">
                  <c:v>27007</c:v>
                </c:pt>
                <c:pt idx="1698">
                  <c:v>26964</c:v>
                </c:pt>
                <c:pt idx="1699">
                  <c:v>26943</c:v>
                </c:pt>
                <c:pt idx="1700">
                  <c:v>26942</c:v>
                </c:pt>
                <c:pt idx="1701">
                  <c:v>26942</c:v>
                </c:pt>
                <c:pt idx="1702">
                  <c:v>26936</c:v>
                </c:pt>
                <c:pt idx="1703">
                  <c:v>26919</c:v>
                </c:pt>
                <c:pt idx="1704">
                  <c:v>26904</c:v>
                </c:pt>
                <c:pt idx="1705">
                  <c:v>26904</c:v>
                </c:pt>
                <c:pt idx="1706">
                  <c:v>26859</c:v>
                </c:pt>
                <c:pt idx="1707">
                  <c:v>26848</c:v>
                </c:pt>
                <c:pt idx="1708">
                  <c:v>26846</c:v>
                </c:pt>
                <c:pt idx="1709">
                  <c:v>26841</c:v>
                </c:pt>
                <c:pt idx="1710">
                  <c:v>26839</c:v>
                </c:pt>
                <c:pt idx="1711">
                  <c:v>26832</c:v>
                </c:pt>
                <c:pt idx="1712">
                  <c:v>26778</c:v>
                </c:pt>
                <c:pt idx="1713">
                  <c:v>26768</c:v>
                </c:pt>
                <c:pt idx="1714">
                  <c:v>26761</c:v>
                </c:pt>
                <c:pt idx="1715">
                  <c:v>26761</c:v>
                </c:pt>
                <c:pt idx="1716">
                  <c:v>26741</c:v>
                </c:pt>
                <c:pt idx="1717">
                  <c:v>26740</c:v>
                </c:pt>
                <c:pt idx="1718">
                  <c:v>26723</c:v>
                </c:pt>
                <c:pt idx="1719">
                  <c:v>26701</c:v>
                </c:pt>
                <c:pt idx="1720">
                  <c:v>26694</c:v>
                </c:pt>
                <c:pt idx="1721">
                  <c:v>26682</c:v>
                </c:pt>
              </c:numCache>
            </c:numRef>
          </c:xVal>
          <c:yVal>
            <c:numRef>
              <c:f>Sheet3!$F$1:$F$1722</c:f>
              <c:numCache>
                <c:formatCode>General</c:formatCode>
                <c:ptCount val="1722"/>
                <c:pt idx="0">
                  <c:v>6.7</c:v>
                </c:pt>
                <c:pt idx="1">
                  <c:v>7.1</c:v>
                </c:pt>
                <c:pt idx="2">
                  <c:v>7.3</c:v>
                </c:pt>
                <c:pt idx="3">
                  <c:v>6.5</c:v>
                </c:pt>
                <c:pt idx="4">
                  <c:v>6.5</c:v>
                </c:pt>
                <c:pt idx="5">
                  <c:v>6.8</c:v>
                </c:pt>
                <c:pt idx="6">
                  <c:v>7.4</c:v>
                </c:pt>
                <c:pt idx="7">
                  <c:v>7.8</c:v>
                </c:pt>
                <c:pt idx="8">
                  <c:v>6.5</c:v>
                </c:pt>
                <c:pt idx="9">
                  <c:v>6.6</c:v>
                </c:pt>
                <c:pt idx="10">
                  <c:v>6.6</c:v>
                </c:pt>
                <c:pt idx="11">
                  <c:v>7.3</c:v>
                </c:pt>
                <c:pt idx="12">
                  <c:v>7.6</c:v>
                </c:pt>
                <c:pt idx="13">
                  <c:v>7.6</c:v>
                </c:pt>
                <c:pt idx="14">
                  <c:v>6.8</c:v>
                </c:pt>
                <c:pt idx="15">
                  <c:v>7.3</c:v>
                </c:pt>
                <c:pt idx="16">
                  <c:v>6.6</c:v>
                </c:pt>
                <c:pt idx="17">
                  <c:v>7.7</c:v>
                </c:pt>
                <c:pt idx="18">
                  <c:v>6.5</c:v>
                </c:pt>
                <c:pt idx="19">
                  <c:v>6.7</c:v>
                </c:pt>
                <c:pt idx="20">
                  <c:v>6.7</c:v>
                </c:pt>
                <c:pt idx="21">
                  <c:v>6.6</c:v>
                </c:pt>
                <c:pt idx="22">
                  <c:v>6.7</c:v>
                </c:pt>
                <c:pt idx="23">
                  <c:v>6.8</c:v>
                </c:pt>
                <c:pt idx="24">
                  <c:v>6.7</c:v>
                </c:pt>
                <c:pt idx="25">
                  <c:v>7</c:v>
                </c:pt>
                <c:pt idx="26">
                  <c:v>6.5</c:v>
                </c:pt>
                <c:pt idx="27">
                  <c:v>8.1999999999999993</c:v>
                </c:pt>
                <c:pt idx="28">
                  <c:v>8.6</c:v>
                </c:pt>
                <c:pt idx="29">
                  <c:v>7.1</c:v>
                </c:pt>
                <c:pt idx="30">
                  <c:v>6.6</c:v>
                </c:pt>
                <c:pt idx="31">
                  <c:v>7.4</c:v>
                </c:pt>
                <c:pt idx="32">
                  <c:v>6.9</c:v>
                </c:pt>
                <c:pt idx="33">
                  <c:v>6.7</c:v>
                </c:pt>
                <c:pt idx="34">
                  <c:v>6.6</c:v>
                </c:pt>
                <c:pt idx="35">
                  <c:v>6.7</c:v>
                </c:pt>
                <c:pt idx="36">
                  <c:v>6.7</c:v>
                </c:pt>
                <c:pt idx="37">
                  <c:v>7.1</c:v>
                </c:pt>
                <c:pt idx="38">
                  <c:v>6.6</c:v>
                </c:pt>
                <c:pt idx="39">
                  <c:v>7.2</c:v>
                </c:pt>
                <c:pt idx="40">
                  <c:v>6.8</c:v>
                </c:pt>
                <c:pt idx="41">
                  <c:v>6.6</c:v>
                </c:pt>
                <c:pt idx="42">
                  <c:v>7.1</c:v>
                </c:pt>
                <c:pt idx="43">
                  <c:v>6.5</c:v>
                </c:pt>
                <c:pt idx="44">
                  <c:v>6.6</c:v>
                </c:pt>
                <c:pt idx="45">
                  <c:v>6.9</c:v>
                </c:pt>
                <c:pt idx="46">
                  <c:v>6.9</c:v>
                </c:pt>
                <c:pt idx="47">
                  <c:v>7.1</c:v>
                </c:pt>
                <c:pt idx="48">
                  <c:v>7.4</c:v>
                </c:pt>
                <c:pt idx="49">
                  <c:v>6.5</c:v>
                </c:pt>
                <c:pt idx="50">
                  <c:v>6.9</c:v>
                </c:pt>
                <c:pt idx="51">
                  <c:v>6.7</c:v>
                </c:pt>
                <c:pt idx="52">
                  <c:v>7.3</c:v>
                </c:pt>
                <c:pt idx="53">
                  <c:v>6.7</c:v>
                </c:pt>
                <c:pt idx="54">
                  <c:v>7</c:v>
                </c:pt>
                <c:pt idx="55">
                  <c:v>6.7</c:v>
                </c:pt>
                <c:pt idx="56">
                  <c:v>6.9</c:v>
                </c:pt>
                <c:pt idx="57">
                  <c:v>6.9</c:v>
                </c:pt>
                <c:pt idx="58">
                  <c:v>7</c:v>
                </c:pt>
                <c:pt idx="59">
                  <c:v>7.1</c:v>
                </c:pt>
                <c:pt idx="60">
                  <c:v>6.5</c:v>
                </c:pt>
                <c:pt idx="61">
                  <c:v>7.2</c:v>
                </c:pt>
                <c:pt idx="62">
                  <c:v>6.6</c:v>
                </c:pt>
                <c:pt idx="63">
                  <c:v>6.7</c:v>
                </c:pt>
                <c:pt idx="64">
                  <c:v>7</c:v>
                </c:pt>
                <c:pt idx="65">
                  <c:v>7.6</c:v>
                </c:pt>
                <c:pt idx="66">
                  <c:v>7.3</c:v>
                </c:pt>
                <c:pt idx="67">
                  <c:v>6.7</c:v>
                </c:pt>
                <c:pt idx="68">
                  <c:v>6.8</c:v>
                </c:pt>
                <c:pt idx="69">
                  <c:v>6.8</c:v>
                </c:pt>
                <c:pt idx="70">
                  <c:v>6.6</c:v>
                </c:pt>
                <c:pt idx="71">
                  <c:v>6.6</c:v>
                </c:pt>
                <c:pt idx="72">
                  <c:v>7.1</c:v>
                </c:pt>
                <c:pt idx="73">
                  <c:v>6.6</c:v>
                </c:pt>
                <c:pt idx="74">
                  <c:v>6.7</c:v>
                </c:pt>
                <c:pt idx="75">
                  <c:v>6.9</c:v>
                </c:pt>
                <c:pt idx="76">
                  <c:v>6.5</c:v>
                </c:pt>
                <c:pt idx="77">
                  <c:v>6.6</c:v>
                </c:pt>
                <c:pt idx="78">
                  <c:v>6.5</c:v>
                </c:pt>
                <c:pt idx="79">
                  <c:v>7.7</c:v>
                </c:pt>
                <c:pt idx="80">
                  <c:v>6.5</c:v>
                </c:pt>
                <c:pt idx="81">
                  <c:v>6.6</c:v>
                </c:pt>
                <c:pt idx="82">
                  <c:v>7.9</c:v>
                </c:pt>
                <c:pt idx="83">
                  <c:v>6.7</c:v>
                </c:pt>
                <c:pt idx="84">
                  <c:v>9</c:v>
                </c:pt>
                <c:pt idx="85">
                  <c:v>6.5</c:v>
                </c:pt>
                <c:pt idx="86">
                  <c:v>6.5</c:v>
                </c:pt>
                <c:pt idx="87">
                  <c:v>7.3</c:v>
                </c:pt>
                <c:pt idx="88">
                  <c:v>6.5</c:v>
                </c:pt>
                <c:pt idx="89">
                  <c:v>6.5</c:v>
                </c:pt>
                <c:pt idx="90">
                  <c:v>6.7</c:v>
                </c:pt>
                <c:pt idx="91">
                  <c:v>6.9</c:v>
                </c:pt>
                <c:pt idx="92">
                  <c:v>6.6</c:v>
                </c:pt>
                <c:pt idx="93">
                  <c:v>6.5</c:v>
                </c:pt>
                <c:pt idx="94">
                  <c:v>7.2</c:v>
                </c:pt>
                <c:pt idx="95">
                  <c:v>7</c:v>
                </c:pt>
                <c:pt idx="96">
                  <c:v>6.5</c:v>
                </c:pt>
                <c:pt idx="97">
                  <c:v>7.2</c:v>
                </c:pt>
                <c:pt idx="98">
                  <c:v>7</c:v>
                </c:pt>
                <c:pt idx="99">
                  <c:v>7.3</c:v>
                </c:pt>
                <c:pt idx="100">
                  <c:v>7.4</c:v>
                </c:pt>
                <c:pt idx="101">
                  <c:v>6.7</c:v>
                </c:pt>
                <c:pt idx="102">
                  <c:v>6.6</c:v>
                </c:pt>
                <c:pt idx="103">
                  <c:v>6.8</c:v>
                </c:pt>
                <c:pt idx="104">
                  <c:v>6.5</c:v>
                </c:pt>
                <c:pt idx="105">
                  <c:v>7.8</c:v>
                </c:pt>
                <c:pt idx="106">
                  <c:v>6.7</c:v>
                </c:pt>
                <c:pt idx="107">
                  <c:v>7</c:v>
                </c:pt>
                <c:pt idx="108">
                  <c:v>7</c:v>
                </c:pt>
                <c:pt idx="109">
                  <c:v>6.5</c:v>
                </c:pt>
                <c:pt idx="110">
                  <c:v>6.6</c:v>
                </c:pt>
                <c:pt idx="111">
                  <c:v>6.9</c:v>
                </c:pt>
                <c:pt idx="112">
                  <c:v>7.1</c:v>
                </c:pt>
                <c:pt idx="113">
                  <c:v>7.3</c:v>
                </c:pt>
                <c:pt idx="114">
                  <c:v>7</c:v>
                </c:pt>
                <c:pt idx="115">
                  <c:v>6.5</c:v>
                </c:pt>
                <c:pt idx="116">
                  <c:v>6.6</c:v>
                </c:pt>
                <c:pt idx="117">
                  <c:v>6.6</c:v>
                </c:pt>
                <c:pt idx="118">
                  <c:v>7.5</c:v>
                </c:pt>
                <c:pt idx="119">
                  <c:v>7.6</c:v>
                </c:pt>
                <c:pt idx="120">
                  <c:v>7.3</c:v>
                </c:pt>
                <c:pt idx="121">
                  <c:v>7.3</c:v>
                </c:pt>
                <c:pt idx="122">
                  <c:v>6.9</c:v>
                </c:pt>
                <c:pt idx="123">
                  <c:v>6.7</c:v>
                </c:pt>
                <c:pt idx="124">
                  <c:v>6.6</c:v>
                </c:pt>
                <c:pt idx="125">
                  <c:v>6.7</c:v>
                </c:pt>
                <c:pt idx="126">
                  <c:v>6.6</c:v>
                </c:pt>
                <c:pt idx="127">
                  <c:v>7</c:v>
                </c:pt>
                <c:pt idx="128">
                  <c:v>7.5</c:v>
                </c:pt>
                <c:pt idx="129">
                  <c:v>6.5</c:v>
                </c:pt>
                <c:pt idx="130">
                  <c:v>7.2</c:v>
                </c:pt>
                <c:pt idx="131">
                  <c:v>6.5</c:v>
                </c:pt>
                <c:pt idx="132">
                  <c:v>6.5</c:v>
                </c:pt>
                <c:pt idx="133">
                  <c:v>7.2</c:v>
                </c:pt>
                <c:pt idx="134">
                  <c:v>6.5</c:v>
                </c:pt>
                <c:pt idx="135">
                  <c:v>6.5</c:v>
                </c:pt>
                <c:pt idx="136">
                  <c:v>6.5</c:v>
                </c:pt>
                <c:pt idx="137">
                  <c:v>6.9</c:v>
                </c:pt>
                <c:pt idx="138">
                  <c:v>6.9</c:v>
                </c:pt>
                <c:pt idx="139">
                  <c:v>7.8</c:v>
                </c:pt>
                <c:pt idx="140">
                  <c:v>7.2</c:v>
                </c:pt>
                <c:pt idx="141">
                  <c:v>6.6</c:v>
                </c:pt>
                <c:pt idx="142">
                  <c:v>6.6</c:v>
                </c:pt>
                <c:pt idx="143">
                  <c:v>6.7</c:v>
                </c:pt>
                <c:pt idx="144">
                  <c:v>6.5</c:v>
                </c:pt>
                <c:pt idx="145">
                  <c:v>7</c:v>
                </c:pt>
                <c:pt idx="146">
                  <c:v>6.9</c:v>
                </c:pt>
                <c:pt idx="147">
                  <c:v>6.8</c:v>
                </c:pt>
                <c:pt idx="148">
                  <c:v>6.6</c:v>
                </c:pt>
                <c:pt idx="149">
                  <c:v>6.5</c:v>
                </c:pt>
                <c:pt idx="150">
                  <c:v>7.4</c:v>
                </c:pt>
                <c:pt idx="151">
                  <c:v>8.8000000000000007</c:v>
                </c:pt>
                <c:pt idx="152">
                  <c:v>7</c:v>
                </c:pt>
                <c:pt idx="153">
                  <c:v>6.9</c:v>
                </c:pt>
                <c:pt idx="154">
                  <c:v>7</c:v>
                </c:pt>
                <c:pt idx="155">
                  <c:v>6.5</c:v>
                </c:pt>
                <c:pt idx="156">
                  <c:v>6.8</c:v>
                </c:pt>
                <c:pt idx="157">
                  <c:v>6.8</c:v>
                </c:pt>
                <c:pt idx="158">
                  <c:v>7.1</c:v>
                </c:pt>
                <c:pt idx="159">
                  <c:v>6.6</c:v>
                </c:pt>
                <c:pt idx="160">
                  <c:v>6.8</c:v>
                </c:pt>
                <c:pt idx="161">
                  <c:v>6.6</c:v>
                </c:pt>
                <c:pt idx="162">
                  <c:v>6.5</c:v>
                </c:pt>
                <c:pt idx="163">
                  <c:v>7.3</c:v>
                </c:pt>
                <c:pt idx="164">
                  <c:v>6.6</c:v>
                </c:pt>
                <c:pt idx="165">
                  <c:v>6.8</c:v>
                </c:pt>
                <c:pt idx="166">
                  <c:v>6.9</c:v>
                </c:pt>
                <c:pt idx="167">
                  <c:v>6.5</c:v>
                </c:pt>
                <c:pt idx="168">
                  <c:v>6.8</c:v>
                </c:pt>
                <c:pt idx="169">
                  <c:v>7.4</c:v>
                </c:pt>
                <c:pt idx="170">
                  <c:v>6.8</c:v>
                </c:pt>
                <c:pt idx="171">
                  <c:v>7.8</c:v>
                </c:pt>
                <c:pt idx="172">
                  <c:v>7.7</c:v>
                </c:pt>
                <c:pt idx="173">
                  <c:v>6.8</c:v>
                </c:pt>
                <c:pt idx="174">
                  <c:v>6.6</c:v>
                </c:pt>
                <c:pt idx="175">
                  <c:v>6.6</c:v>
                </c:pt>
                <c:pt idx="176">
                  <c:v>7.6</c:v>
                </c:pt>
                <c:pt idx="177">
                  <c:v>8.1</c:v>
                </c:pt>
                <c:pt idx="178">
                  <c:v>7</c:v>
                </c:pt>
                <c:pt idx="179">
                  <c:v>6.6</c:v>
                </c:pt>
                <c:pt idx="180">
                  <c:v>6.9</c:v>
                </c:pt>
                <c:pt idx="181">
                  <c:v>6.7</c:v>
                </c:pt>
                <c:pt idx="182">
                  <c:v>6.7</c:v>
                </c:pt>
                <c:pt idx="183">
                  <c:v>6.6</c:v>
                </c:pt>
                <c:pt idx="184">
                  <c:v>7.5</c:v>
                </c:pt>
                <c:pt idx="185">
                  <c:v>6.6</c:v>
                </c:pt>
                <c:pt idx="186">
                  <c:v>7.1</c:v>
                </c:pt>
                <c:pt idx="187">
                  <c:v>6.9</c:v>
                </c:pt>
                <c:pt idx="188">
                  <c:v>7.8</c:v>
                </c:pt>
                <c:pt idx="189">
                  <c:v>6.7</c:v>
                </c:pt>
                <c:pt idx="190">
                  <c:v>7.3</c:v>
                </c:pt>
                <c:pt idx="191">
                  <c:v>6.5</c:v>
                </c:pt>
                <c:pt idx="192">
                  <c:v>6.6</c:v>
                </c:pt>
                <c:pt idx="193">
                  <c:v>6.7</c:v>
                </c:pt>
                <c:pt idx="194">
                  <c:v>6.9</c:v>
                </c:pt>
                <c:pt idx="195">
                  <c:v>7.6</c:v>
                </c:pt>
                <c:pt idx="196">
                  <c:v>6.5</c:v>
                </c:pt>
                <c:pt idx="197">
                  <c:v>7</c:v>
                </c:pt>
                <c:pt idx="198">
                  <c:v>7.2</c:v>
                </c:pt>
                <c:pt idx="199">
                  <c:v>6.6</c:v>
                </c:pt>
                <c:pt idx="200">
                  <c:v>7.4</c:v>
                </c:pt>
                <c:pt idx="201">
                  <c:v>6.7</c:v>
                </c:pt>
                <c:pt idx="202">
                  <c:v>7.4</c:v>
                </c:pt>
                <c:pt idx="203">
                  <c:v>6.6</c:v>
                </c:pt>
                <c:pt idx="204">
                  <c:v>7.7</c:v>
                </c:pt>
                <c:pt idx="205">
                  <c:v>6.8</c:v>
                </c:pt>
                <c:pt idx="206">
                  <c:v>7.3</c:v>
                </c:pt>
                <c:pt idx="207">
                  <c:v>7.4</c:v>
                </c:pt>
                <c:pt idx="208">
                  <c:v>6.9</c:v>
                </c:pt>
                <c:pt idx="209">
                  <c:v>6.7</c:v>
                </c:pt>
                <c:pt idx="210">
                  <c:v>6.7</c:v>
                </c:pt>
                <c:pt idx="211">
                  <c:v>7</c:v>
                </c:pt>
                <c:pt idx="212">
                  <c:v>6.8</c:v>
                </c:pt>
                <c:pt idx="213">
                  <c:v>6.6</c:v>
                </c:pt>
                <c:pt idx="214">
                  <c:v>6.6</c:v>
                </c:pt>
                <c:pt idx="215">
                  <c:v>6.9</c:v>
                </c:pt>
                <c:pt idx="216">
                  <c:v>6.7</c:v>
                </c:pt>
                <c:pt idx="217">
                  <c:v>6.5</c:v>
                </c:pt>
                <c:pt idx="218">
                  <c:v>6.8</c:v>
                </c:pt>
                <c:pt idx="219">
                  <c:v>6.6</c:v>
                </c:pt>
                <c:pt idx="220">
                  <c:v>7</c:v>
                </c:pt>
                <c:pt idx="221">
                  <c:v>7.7</c:v>
                </c:pt>
                <c:pt idx="222">
                  <c:v>7</c:v>
                </c:pt>
                <c:pt idx="223">
                  <c:v>6.6</c:v>
                </c:pt>
                <c:pt idx="224">
                  <c:v>6.9</c:v>
                </c:pt>
                <c:pt idx="225">
                  <c:v>6.5</c:v>
                </c:pt>
                <c:pt idx="226">
                  <c:v>6.5</c:v>
                </c:pt>
                <c:pt idx="227">
                  <c:v>7.9</c:v>
                </c:pt>
                <c:pt idx="228">
                  <c:v>6.8</c:v>
                </c:pt>
                <c:pt idx="229">
                  <c:v>6.9</c:v>
                </c:pt>
                <c:pt idx="230">
                  <c:v>6.6</c:v>
                </c:pt>
                <c:pt idx="231">
                  <c:v>6.5</c:v>
                </c:pt>
                <c:pt idx="232">
                  <c:v>6.6</c:v>
                </c:pt>
                <c:pt idx="233">
                  <c:v>7.1</c:v>
                </c:pt>
                <c:pt idx="234">
                  <c:v>7.3</c:v>
                </c:pt>
                <c:pt idx="235">
                  <c:v>7.2</c:v>
                </c:pt>
                <c:pt idx="236">
                  <c:v>6.9</c:v>
                </c:pt>
                <c:pt idx="237">
                  <c:v>6.5</c:v>
                </c:pt>
                <c:pt idx="238">
                  <c:v>6.7</c:v>
                </c:pt>
                <c:pt idx="239">
                  <c:v>6.6</c:v>
                </c:pt>
                <c:pt idx="240">
                  <c:v>7.2</c:v>
                </c:pt>
                <c:pt idx="241">
                  <c:v>6.5</c:v>
                </c:pt>
                <c:pt idx="242">
                  <c:v>6.8</c:v>
                </c:pt>
                <c:pt idx="243">
                  <c:v>7.4</c:v>
                </c:pt>
                <c:pt idx="244">
                  <c:v>6.5</c:v>
                </c:pt>
                <c:pt idx="245">
                  <c:v>6.9</c:v>
                </c:pt>
                <c:pt idx="246">
                  <c:v>6.5</c:v>
                </c:pt>
                <c:pt idx="247">
                  <c:v>6.6</c:v>
                </c:pt>
                <c:pt idx="248">
                  <c:v>6.9</c:v>
                </c:pt>
                <c:pt idx="249">
                  <c:v>6.5</c:v>
                </c:pt>
                <c:pt idx="250">
                  <c:v>6.6</c:v>
                </c:pt>
                <c:pt idx="251">
                  <c:v>6.6</c:v>
                </c:pt>
                <c:pt idx="252">
                  <c:v>7.2</c:v>
                </c:pt>
                <c:pt idx="253">
                  <c:v>6.7</c:v>
                </c:pt>
                <c:pt idx="254">
                  <c:v>7.8</c:v>
                </c:pt>
                <c:pt idx="255">
                  <c:v>7.4</c:v>
                </c:pt>
                <c:pt idx="256">
                  <c:v>6.6</c:v>
                </c:pt>
                <c:pt idx="257">
                  <c:v>6.5</c:v>
                </c:pt>
                <c:pt idx="258">
                  <c:v>6.5</c:v>
                </c:pt>
                <c:pt idx="259">
                  <c:v>6.8</c:v>
                </c:pt>
                <c:pt idx="260">
                  <c:v>6.8</c:v>
                </c:pt>
                <c:pt idx="261">
                  <c:v>6.8</c:v>
                </c:pt>
                <c:pt idx="262">
                  <c:v>7.7</c:v>
                </c:pt>
                <c:pt idx="263">
                  <c:v>6.6</c:v>
                </c:pt>
                <c:pt idx="264">
                  <c:v>7.2</c:v>
                </c:pt>
                <c:pt idx="265">
                  <c:v>6.8</c:v>
                </c:pt>
                <c:pt idx="266">
                  <c:v>6.6</c:v>
                </c:pt>
                <c:pt idx="267">
                  <c:v>6.8</c:v>
                </c:pt>
                <c:pt idx="268">
                  <c:v>6.5</c:v>
                </c:pt>
                <c:pt idx="269">
                  <c:v>6.6</c:v>
                </c:pt>
                <c:pt idx="270">
                  <c:v>7.4</c:v>
                </c:pt>
                <c:pt idx="271">
                  <c:v>6.9</c:v>
                </c:pt>
                <c:pt idx="272">
                  <c:v>7.5</c:v>
                </c:pt>
                <c:pt idx="273">
                  <c:v>6.5</c:v>
                </c:pt>
                <c:pt idx="274">
                  <c:v>6.8</c:v>
                </c:pt>
                <c:pt idx="275">
                  <c:v>6.7</c:v>
                </c:pt>
                <c:pt idx="276">
                  <c:v>7</c:v>
                </c:pt>
                <c:pt idx="277">
                  <c:v>6.5</c:v>
                </c:pt>
                <c:pt idx="278">
                  <c:v>7.9</c:v>
                </c:pt>
                <c:pt idx="279">
                  <c:v>8.5</c:v>
                </c:pt>
                <c:pt idx="280">
                  <c:v>6.8</c:v>
                </c:pt>
                <c:pt idx="281">
                  <c:v>7.2</c:v>
                </c:pt>
                <c:pt idx="282">
                  <c:v>6.5</c:v>
                </c:pt>
                <c:pt idx="283">
                  <c:v>6.5</c:v>
                </c:pt>
                <c:pt idx="284">
                  <c:v>8</c:v>
                </c:pt>
                <c:pt idx="285">
                  <c:v>6.5</c:v>
                </c:pt>
                <c:pt idx="286">
                  <c:v>7.5</c:v>
                </c:pt>
                <c:pt idx="287">
                  <c:v>6.7</c:v>
                </c:pt>
                <c:pt idx="288">
                  <c:v>7.2</c:v>
                </c:pt>
                <c:pt idx="289">
                  <c:v>6.9</c:v>
                </c:pt>
                <c:pt idx="290">
                  <c:v>6.8</c:v>
                </c:pt>
                <c:pt idx="291">
                  <c:v>6.6</c:v>
                </c:pt>
                <c:pt idx="292">
                  <c:v>6.7</c:v>
                </c:pt>
                <c:pt idx="293">
                  <c:v>6.5</c:v>
                </c:pt>
                <c:pt idx="294">
                  <c:v>6.7</c:v>
                </c:pt>
                <c:pt idx="295">
                  <c:v>6.5</c:v>
                </c:pt>
                <c:pt idx="296">
                  <c:v>6.5</c:v>
                </c:pt>
                <c:pt idx="297">
                  <c:v>6.9</c:v>
                </c:pt>
                <c:pt idx="298">
                  <c:v>6.6</c:v>
                </c:pt>
                <c:pt idx="299">
                  <c:v>8.1</c:v>
                </c:pt>
                <c:pt idx="300">
                  <c:v>6.9</c:v>
                </c:pt>
                <c:pt idx="301">
                  <c:v>6.7</c:v>
                </c:pt>
                <c:pt idx="302">
                  <c:v>7.1</c:v>
                </c:pt>
                <c:pt idx="303">
                  <c:v>6.7</c:v>
                </c:pt>
                <c:pt idx="304">
                  <c:v>6.5</c:v>
                </c:pt>
                <c:pt idx="305">
                  <c:v>6.6</c:v>
                </c:pt>
                <c:pt idx="306">
                  <c:v>6.9</c:v>
                </c:pt>
                <c:pt idx="307">
                  <c:v>7.5</c:v>
                </c:pt>
                <c:pt idx="308">
                  <c:v>8.1</c:v>
                </c:pt>
                <c:pt idx="309">
                  <c:v>6.6</c:v>
                </c:pt>
                <c:pt idx="310">
                  <c:v>6.9</c:v>
                </c:pt>
                <c:pt idx="311">
                  <c:v>7.1</c:v>
                </c:pt>
                <c:pt idx="312">
                  <c:v>6.7</c:v>
                </c:pt>
                <c:pt idx="313">
                  <c:v>8.3000000000000007</c:v>
                </c:pt>
                <c:pt idx="314">
                  <c:v>6.8</c:v>
                </c:pt>
                <c:pt idx="315">
                  <c:v>6.6</c:v>
                </c:pt>
                <c:pt idx="316">
                  <c:v>6.7</c:v>
                </c:pt>
                <c:pt idx="317">
                  <c:v>6.7</c:v>
                </c:pt>
                <c:pt idx="318">
                  <c:v>6.7</c:v>
                </c:pt>
                <c:pt idx="319">
                  <c:v>6.5</c:v>
                </c:pt>
                <c:pt idx="320">
                  <c:v>6.6</c:v>
                </c:pt>
                <c:pt idx="321">
                  <c:v>6.9</c:v>
                </c:pt>
                <c:pt idx="322">
                  <c:v>6.8</c:v>
                </c:pt>
                <c:pt idx="323">
                  <c:v>6.6</c:v>
                </c:pt>
                <c:pt idx="324">
                  <c:v>6.5</c:v>
                </c:pt>
                <c:pt idx="325">
                  <c:v>7</c:v>
                </c:pt>
                <c:pt idx="326">
                  <c:v>6.8</c:v>
                </c:pt>
                <c:pt idx="327">
                  <c:v>7.7</c:v>
                </c:pt>
                <c:pt idx="328">
                  <c:v>6.6</c:v>
                </c:pt>
                <c:pt idx="329">
                  <c:v>6.5</c:v>
                </c:pt>
                <c:pt idx="330">
                  <c:v>6.5</c:v>
                </c:pt>
                <c:pt idx="331">
                  <c:v>6.6</c:v>
                </c:pt>
                <c:pt idx="332">
                  <c:v>6.8</c:v>
                </c:pt>
                <c:pt idx="333">
                  <c:v>7.4</c:v>
                </c:pt>
                <c:pt idx="334">
                  <c:v>8</c:v>
                </c:pt>
                <c:pt idx="335">
                  <c:v>6.5</c:v>
                </c:pt>
                <c:pt idx="336">
                  <c:v>6.7</c:v>
                </c:pt>
                <c:pt idx="337">
                  <c:v>6.6</c:v>
                </c:pt>
                <c:pt idx="338">
                  <c:v>7.6</c:v>
                </c:pt>
                <c:pt idx="339">
                  <c:v>6.5</c:v>
                </c:pt>
                <c:pt idx="340">
                  <c:v>6.5</c:v>
                </c:pt>
                <c:pt idx="341">
                  <c:v>6.7</c:v>
                </c:pt>
                <c:pt idx="342">
                  <c:v>7</c:v>
                </c:pt>
                <c:pt idx="343">
                  <c:v>6.7</c:v>
                </c:pt>
                <c:pt idx="344">
                  <c:v>7.6</c:v>
                </c:pt>
                <c:pt idx="345">
                  <c:v>6.7</c:v>
                </c:pt>
                <c:pt idx="346">
                  <c:v>6.6</c:v>
                </c:pt>
                <c:pt idx="347">
                  <c:v>7.2</c:v>
                </c:pt>
                <c:pt idx="348">
                  <c:v>7.4</c:v>
                </c:pt>
                <c:pt idx="349">
                  <c:v>6.7</c:v>
                </c:pt>
                <c:pt idx="350">
                  <c:v>6.5</c:v>
                </c:pt>
                <c:pt idx="351">
                  <c:v>6.6</c:v>
                </c:pt>
                <c:pt idx="352">
                  <c:v>6.8</c:v>
                </c:pt>
                <c:pt idx="353">
                  <c:v>6.5</c:v>
                </c:pt>
                <c:pt idx="354">
                  <c:v>6.5</c:v>
                </c:pt>
                <c:pt idx="355">
                  <c:v>6.8</c:v>
                </c:pt>
                <c:pt idx="356">
                  <c:v>7</c:v>
                </c:pt>
                <c:pt idx="357">
                  <c:v>6.5</c:v>
                </c:pt>
                <c:pt idx="358">
                  <c:v>7.6</c:v>
                </c:pt>
                <c:pt idx="359">
                  <c:v>6.6</c:v>
                </c:pt>
                <c:pt idx="360">
                  <c:v>7.5</c:v>
                </c:pt>
                <c:pt idx="361">
                  <c:v>7.6</c:v>
                </c:pt>
                <c:pt idx="362">
                  <c:v>7.2</c:v>
                </c:pt>
                <c:pt idx="363">
                  <c:v>7.2</c:v>
                </c:pt>
                <c:pt idx="364">
                  <c:v>6.7</c:v>
                </c:pt>
                <c:pt idx="365">
                  <c:v>6.6</c:v>
                </c:pt>
                <c:pt idx="366">
                  <c:v>6.6</c:v>
                </c:pt>
                <c:pt idx="367">
                  <c:v>7.2</c:v>
                </c:pt>
                <c:pt idx="368">
                  <c:v>6.8</c:v>
                </c:pt>
                <c:pt idx="369">
                  <c:v>7.8</c:v>
                </c:pt>
                <c:pt idx="370">
                  <c:v>6.9</c:v>
                </c:pt>
                <c:pt idx="371">
                  <c:v>6.6</c:v>
                </c:pt>
                <c:pt idx="372">
                  <c:v>6.7</c:v>
                </c:pt>
                <c:pt idx="373">
                  <c:v>6.5</c:v>
                </c:pt>
                <c:pt idx="374">
                  <c:v>6.5</c:v>
                </c:pt>
                <c:pt idx="375">
                  <c:v>6.7</c:v>
                </c:pt>
                <c:pt idx="376">
                  <c:v>6.6</c:v>
                </c:pt>
                <c:pt idx="377">
                  <c:v>6.5</c:v>
                </c:pt>
                <c:pt idx="378">
                  <c:v>6.7</c:v>
                </c:pt>
                <c:pt idx="379">
                  <c:v>8.6</c:v>
                </c:pt>
                <c:pt idx="380">
                  <c:v>6.9</c:v>
                </c:pt>
                <c:pt idx="381">
                  <c:v>6.6</c:v>
                </c:pt>
                <c:pt idx="382">
                  <c:v>7.1</c:v>
                </c:pt>
                <c:pt idx="383">
                  <c:v>6.8</c:v>
                </c:pt>
                <c:pt idx="384">
                  <c:v>6.5</c:v>
                </c:pt>
                <c:pt idx="385">
                  <c:v>6.6</c:v>
                </c:pt>
                <c:pt idx="386">
                  <c:v>6.5</c:v>
                </c:pt>
                <c:pt idx="387">
                  <c:v>6.7</c:v>
                </c:pt>
                <c:pt idx="388">
                  <c:v>7.1</c:v>
                </c:pt>
                <c:pt idx="389">
                  <c:v>6.6</c:v>
                </c:pt>
                <c:pt idx="390">
                  <c:v>6.6</c:v>
                </c:pt>
                <c:pt idx="391">
                  <c:v>6.6</c:v>
                </c:pt>
                <c:pt idx="392">
                  <c:v>6.8</c:v>
                </c:pt>
                <c:pt idx="393">
                  <c:v>6.7</c:v>
                </c:pt>
                <c:pt idx="394">
                  <c:v>6.6</c:v>
                </c:pt>
                <c:pt idx="395">
                  <c:v>7.2</c:v>
                </c:pt>
                <c:pt idx="396">
                  <c:v>9.1</c:v>
                </c:pt>
                <c:pt idx="397">
                  <c:v>8.1</c:v>
                </c:pt>
                <c:pt idx="398">
                  <c:v>6.8</c:v>
                </c:pt>
                <c:pt idx="399">
                  <c:v>6.8</c:v>
                </c:pt>
                <c:pt idx="400">
                  <c:v>7</c:v>
                </c:pt>
                <c:pt idx="401">
                  <c:v>6.6</c:v>
                </c:pt>
                <c:pt idx="402">
                  <c:v>7.1</c:v>
                </c:pt>
                <c:pt idx="403">
                  <c:v>7.1</c:v>
                </c:pt>
                <c:pt idx="404">
                  <c:v>6.6</c:v>
                </c:pt>
                <c:pt idx="405">
                  <c:v>7.2</c:v>
                </c:pt>
                <c:pt idx="406">
                  <c:v>7.5</c:v>
                </c:pt>
                <c:pt idx="407">
                  <c:v>6.7</c:v>
                </c:pt>
                <c:pt idx="408">
                  <c:v>6.9</c:v>
                </c:pt>
                <c:pt idx="409">
                  <c:v>6.7</c:v>
                </c:pt>
                <c:pt idx="410">
                  <c:v>6.6</c:v>
                </c:pt>
                <c:pt idx="411">
                  <c:v>6.7</c:v>
                </c:pt>
                <c:pt idx="412">
                  <c:v>7</c:v>
                </c:pt>
                <c:pt idx="413">
                  <c:v>6.5</c:v>
                </c:pt>
                <c:pt idx="414">
                  <c:v>6.8</c:v>
                </c:pt>
                <c:pt idx="415">
                  <c:v>6.6</c:v>
                </c:pt>
                <c:pt idx="416">
                  <c:v>6.9</c:v>
                </c:pt>
                <c:pt idx="417">
                  <c:v>7.4</c:v>
                </c:pt>
                <c:pt idx="418">
                  <c:v>7.2</c:v>
                </c:pt>
                <c:pt idx="419">
                  <c:v>6.5</c:v>
                </c:pt>
                <c:pt idx="420">
                  <c:v>6.5</c:v>
                </c:pt>
                <c:pt idx="421">
                  <c:v>7.3</c:v>
                </c:pt>
                <c:pt idx="422">
                  <c:v>7.1</c:v>
                </c:pt>
                <c:pt idx="423">
                  <c:v>6.8</c:v>
                </c:pt>
                <c:pt idx="424">
                  <c:v>6.9</c:v>
                </c:pt>
                <c:pt idx="425">
                  <c:v>6.5</c:v>
                </c:pt>
                <c:pt idx="426">
                  <c:v>6.6</c:v>
                </c:pt>
                <c:pt idx="427">
                  <c:v>6.7</c:v>
                </c:pt>
                <c:pt idx="428">
                  <c:v>6.5</c:v>
                </c:pt>
                <c:pt idx="429">
                  <c:v>6.6</c:v>
                </c:pt>
                <c:pt idx="430">
                  <c:v>6.6</c:v>
                </c:pt>
                <c:pt idx="431">
                  <c:v>6.7</c:v>
                </c:pt>
                <c:pt idx="432">
                  <c:v>7.3</c:v>
                </c:pt>
                <c:pt idx="433">
                  <c:v>7</c:v>
                </c:pt>
                <c:pt idx="434">
                  <c:v>6.7</c:v>
                </c:pt>
                <c:pt idx="435">
                  <c:v>6.7</c:v>
                </c:pt>
                <c:pt idx="436">
                  <c:v>7.1</c:v>
                </c:pt>
                <c:pt idx="437">
                  <c:v>6.7</c:v>
                </c:pt>
                <c:pt idx="438">
                  <c:v>7.3</c:v>
                </c:pt>
                <c:pt idx="439">
                  <c:v>6.8</c:v>
                </c:pt>
                <c:pt idx="440">
                  <c:v>6.6</c:v>
                </c:pt>
                <c:pt idx="441">
                  <c:v>6.5</c:v>
                </c:pt>
                <c:pt idx="442">
                  <c:v>6.5</c:v>
                </c:pt>
                <c:pt idx="443">
                  <c:v>6.6</c:v>
                </c:pt>
                <c:pt idx="444">
                  <c:v>6.6</c:v>
                </c:pt>
                <c:pt idx="445">
                  <c:v>6.8</c:v>
                </c:pt>
                <c:pt idx="446">
                  <c:v>6.7</c:v>
                </c:pt>
                <c:pt idx="447">
                  <c:v>6.6</c:v>
                </c:pt>
                <c:pt idx="448">
                  <c:v>6.5</c:v>
                </c:pt>
                <c:pt idx="449">
                  <c:v>7.8</c:v>
                </c:pt>
                <c:pt idx="450">
                  <c:v>6.6</c:v>
                </c:pt>
                <c:pt idx="451">
                  <c:v>6.6</c:v>
                </c:pt>
                <c:pt idx="452">
                  <c:v>7</c:v>
                </c:pt>
                <c:pt idx="453">
                  <c:v>6.7</c:v>
                </c:pt>
                <c:pt idx="454">
                  <c:v>6.7</c:v>
                </c:pt>
                <c:pt idx="455">
                  <c:v>6.5</c:v>
                </c:pt>
                <c:pt idx="456">
                  <c:v>7.3</c:v>
                </c:pt>
                <c:pt idx="457">
                  <c:v>7.4</c:v>
                </c:pt>
                <c:pt idx="458">
                  <c:v>8.3000000000000007</c:v>
                </c:pt>
                <c:pt idx="459">
                  <c:v>6.6</c:v>
                </c:pt>
                <c:pt idx="460">
                  <c:v>7.2</c:v>
                </c:pt>
                <c:pt idx="461">
                  <c:v>7.6</c:v>
                </c:pt>
                <c:pt idx="462">
                  <c:v>6.8</c:v>
                </c:pt>
                <c:pt idx="463">
                  <c:v>6.6</c:v>
                </c:pt>
                <c:pt idx="464">
                  <c:v>7.6</c:v>
                </c:pt>
                <c:pt idx="465">
                  <c:v>6.5</c:v>
                </c:pt>
                <c:pt idx="466">
                  <c:v>6.9</c:v>
                </c:pt>
                <c:pt idx="467">
                  <c:v>6.8</c:v>
                </c:pt>
                <c:pt idx="468">
                  <c:v>7.1</c:v>
                </c:pt>
                <c:pt idx="469">
                  <c:v>6.9</c:v>
                </c:pt>
                <c:pt idx="470">
                  <c:v>6.5</c:v>
                </c:pt>
                <c:pt idx="471">
                  <c:v>6.6</c:v>
                </c:pt>
                <c:pt idx="472">
                  <c:v>6.9</c:v>
                </c:pt>
                <c:pt idx="473">
                  <c:v>7</c:v>
                </c:pt>
                <c:pt idx="474">
                  <c:v>7</c:v>
                </c:pt>
                <c:pt idx="475">
                  <c:v>6.8</c:v>
                </c:pt>
                <c:pt idx="476">
                  <c:v>6.7</c:v>
                </c:pt>
                <c:pt idx="477">
                  <c:v>6.7</c:v>
                </c:pt>
                <c:pt idx="478">
                  <c:v>6.5</c:v>
                </c:pt>
                <c:pt idx="479">
                  <c:v>6.5</c:v>
                </c:pt>
                <c:pt idx="480">
                  <c:v>7.1</c:v>
                </c:pt>
                <c:pt idx="481">
                  <c:v>6.8</c:v>
                </c:pt>
                <c:pt idx="482">
                  <c:v>6.6</c:v>
                </c:pt>
                <c:pt idx="483">
                  <c:v>7.6</c:v>
                </c:pt>
                <c:pt idx="484">
                  <c:v>6.5</c:v>
                </c:pt>
                <c:pt idx="485">
                  <c:v>7.3</c:v>
                </c:pt>
                <c:pt idx="486">
                  <c:v>6.7</c:v>
                </c:pt>
                <c:pt idx="487">
                  <c:v>6.5</c:v>
                </c:pt>
                <c:pt idx="488">
                  <c:v>6.7</c:v>
                </c:pt>
                <c:pt idx="489">
                  <c:v>7.3</c:v>
                </c:pt>
                <c:pt idx="490">
                  <c:v>6.6</c:v>
                </c:pt>
                <c:pt idx="491">
                  <c:v>6.6</c:v>
                </c:pt>
                <c:pt idx="492">
                  <c:v>7.9</c:v>
                </c:pt>
                <c:pt idx="493">
                  <c:v>7.4</c:v>
                </c:pt>
                <c:pt idx="494">
                  <c:v>6.7</c:v>
                </c:pt>
                <c:pt idx="495">
                  <c:v>6.9</c:v>
                </c:pt>
                <c:pt idx="496">
                  <c:v>6.7</c:v>
                </c:pt>
                <c:pt idx="497">
                  <c:v>7.6</c:v>
                </c:pt>
                <c:pt idx="498">
                  <c:v>6.5</c:v>
                </c:pt>
                <c:pt idx="499">
                  <c:v>6.5</c:v>
                </c:pt>
                <c:pt idx="500">
                  <c:v>7.6</c:v>
                </c:pt>
                <c:pt idx="501">
                  <c:v>7.7</c:v>
                </c:pt>
                <c:pt idx="502">
                  <c:v>7.7</c:v>
                </c:pt>
                <c:pt idx="503">
                  <c:v>6.5</c:v>
                </c:pt>
                <c:pt idx="504">
                  <c:v>6.5</c:v>
                </c:pt>
                <c:pt idx="505">
                  <c:v>6.5</c:v>
                </c:pt>
                <c:pt idx="506">
                  <c:v>7.3</c:v>
                </c:pt>
                <c:pt idx="507">
                  <c:v>6.5</c:v>
                </c:pt>
                <c:pt idx="508">
                  <c:v>6.5</c:v>
                </c:pt>
                <c:pt idx="509">
                  <c:v>6.6</c:v>
                </c:pt>
                <c:pt idx="510">
                  <c:v>6.7</c:v>
                </c:pt>
                <c:pt idx="511">
                  <c:v>6.6</c:v>
                </c:pt>
                <c:pt idx="512">
                  <c:v>7.1</c:v>
                </c:pt>
                <c:pt idx="513">
                  <c:v>6.7</c:v>
                </c:pt>
                <c:pt idx="514">
                  <c:v>6.8</c:v>
                </c:pt>
                <c:pt idx="515">
                  <c:v>7.1</c:v>
                </c:pt>
                <c:pt idx="516">
                  <c:v>6.5</c:v>
                </c:pt>
                <c:pt idx="517">
                  <c:v>7.5</c:v>
                </c:pt>
                <c:pt idx="518">
                  <c:v>7.4</c:v>
                </c:pt>
                <c:pt idx="519">
                  <c:v>6.6</c:v>
                </c:pt>
                <c:pt idx="520">
                  <c:v>6.5</c:v>
                </c:pt>
                <c:pt idx="521">
                  <c:v>6.7</c:v>
                </c:pt>
                <c:pt idx="522">
                  <c:v>6.6</c:v>
                </c:pt>
                <c:pt idx="523">
                  <c:v>7.2</c:v>
                </c:pt>
                <c:pt idx="524">
                  <c:v>6.8</c:v>
                </c:pt>
                <c:pt idx="525">
                  <c:v>6.8</c:v>
                </c:pt>
                <c:pt idx="526">
                  <c:v>7.1</c:v>
                </c:pt>
                <c:pt idx="527">
                  <c:v>6.5</c:v>
                </c:pt>
                <c:pt idx="528">
                  <c:v>7.8</c:v>
                </c:pt>
                <c:pt idx="529">
                  <c:v>7</c:v>
                </c:pt>
                <c:pt idx="530">
                  <c:v>6.7</c:v>
                </c:pt>
                <c:pt idx="531">
                  <c:v>7.5</c:v>
                </c:pt>
                <c:pt idx="532">
                  <c:v>7</c:v>
                </c:pt>
                <c:pt idx="533">
                  <c:v>6.5</c:v>
                </c:pt>
                <c:pt idx="534">
                  <c:v>6.5</c:v>
                </c:pt>
                <c:pt idx="535">
                  <c:v>6.5</c:v>
                </c:pt>
                <c:pt idx="536">
                  <c:v>7.1</c:v>
                </c:pt>
                <c:pt idx="537">
                  <c:v>6.7</c:v>
                </c:pt>
                <c:pt idx="538">
                  <c:v>6.8</c:v>
                </c:pt>
                <c:pt idx="539">
                  <c:v>6.5</c:v>
                </c:pt>
                <c:pt idx="540">
                  <c:v>7.6</c:v>
                </c:pt>
                <c:pt idx="541">
                  <c:v>6.6</c:v>
                </c:pt>
                <c:pt idx="542">
                  <c:v>6.5</c:v>
                </c:pt>
                <c:pt idx="543">
                  <c:v>6.5</c:v>
                </c:pt>
                <c:pt idx="544">
                  <c:v>6.7</c:v>
                </c:pt>
                <c:pt idx="545">
                  <c:v>8.4</c:v>
                </c:pt>
                <c:pt idx="546">
                  <c:v>6.5</c:v>
                </c:pt>
                <c:pt idx="547">
                  <c:v>7.2</c:v>
                </c:pt>
                <c:pt idx="548">
                  <c:v>6.7</c:v>
                </c:pt>
                <c:pt idx="549">
                  <c:v>6.9</c:v>
                </c:pt>
                <c:pt idx="550">
                  <c:v>6.7</c:v>
                </c:pt>
                <c:pt idx="551">
                  <c:v>6.7</c:v>
                </c:pt>
                <c:pt idx="552">
                  <c:v>6.8</c:v>
                </c:pt>
                <c:pt idx="553">
                  <c:v>6.5</c:v>
                </c:pt>
                <c:pt idx="554">
                  <c:v>6.8</c:v>
                </c:pt>
                <c:pt idx="555">
                  <c:v>6.7</c:v>
                </c:pt>
                <c:pt idx="556">
                  <c:v>7.1</c:v>
                </c:pt>
                <c:pt idx="557">
                  <c:v>7.4</c:v>
                </c:pt>
                <c:pt idx="558">
                  <c:v>6.6</c:v>
                </c:pt>
                <c:pt idx="559">
                  <c:v>7.7</c:v>
                </c:pt>
                <c:pt idx="560">
                  <c:v>6.9</c:v>
                </c:pt>
                <c:pt idx="561">
                  <c:v>7.7</c:v>
                </c:pt>
                <c:pt idx="562">
                  <c:v>7</c:v>
                </c:pt>
                <c:pt idx="563">
                  <c:v>7.1</c:v>
                </c:pt>
                <c:pt idx="564">
                  <c:v>6.8</c:v>
                </c:pt>
                <c:pt idx="565">
                  <c:v>7.5</c:v>
                </c:pt>
                <c:pt idx="566">
                  <c:v>6.6</c:v>
                </c:pt>
                <c:pt idx="567">
                  <c:v>6.5</c:v>
                </c:pt>
                <c:pt idx="568">
                  <c:v>6.6</c:v>
                </c:pt>
                <c:pt idx="569">
                  <c:v>6.5</c:v>
                </c:pt>
                <c:pt idx="570">
                  <c:v>7</c:v>
                </c:pt>
                <c:pt idx="571">
                  <c:v>6.5</c:v>
                </c:pt>
                <c:pt idx="572">
                  <c:v>6.8</c:v>
                </c:pt>
                <c:pt idx="573">
                  <c:v>6.8</c:v>
                </c:pt>
                <c:pt idx="574">
                  <c:v>6.6</c:v>
                </c:pt>
                <c:pt idx="575">
                  <c:v>7.8</c:v>
                </c:pt>
                <c:pt idx="576">
                  <c:v>6.5</c:v>
                </c:pt>
                <c:pt idx="577">
                  <c:v>7.8</c:v>
                </c:pt>
                <c:pt idx="578">
                  <c:v>8</c:v>
                </c:pt>
                <c:pt idx="579">
                  <c:v>6.5</c:v>
                </c:pt>
                <c:pt idx="580">
                  <c:v>6.8</c:v>
                </c:pt>
                <c:pt idx="581">
                  <c:v>7</c:v>
                </c:pt>
                <c:pt idx="582">
                  <c:v>6.8</c:v>
                </c:pt>
                <c:pt idx="583">
                  <c:v>6.7</c:v>
                </c:pt>
                <c:pt idx="584">
                  <c:v>7</c:v>
                </c:pt>
                <c:pt idx="585">
                  <c:v>6.5</c:v>
                </c:pt>
                <c:pt idx="586">
                  <c:v>6.8</c:v>
                </c:pt>
                <c:pt idx="587">
                  <c:v>6.6</c:v>
                </c:pt>
                <c:pt idx="588">
                  <c:v>6.5</c:v>
                </c:pt>
                <c:pt idx="589">
                  <c:v>6.5</c:v>
                </c:pt>
                <c:pt idx="590">
                  <c:v>7.4</c:v>
                </c:pt>
                <c:pt idx="591">
                  <c:v>6.8</c:v>
                </c:pt>
                <c:pt idx="592">
                  <c:v>6.6</c:v>
                </c:pt>
                <c:pt idx="593">
                  <c:v>6.5</c:v>
                </c:pt>
                <c:pt idx="594">
                  <c:v>6.6</c:v>
                </c:pt>
                <c:pt idx="595">
                  <c:v>6.6</c:v>
                </c:pt>
                <c:pt idx="596">
                  <c:v>6.5</c:v>
                </c:pt>
                <c:pt idx="597">
                  <c:v>7.9</c:v>
                </c:pt>
                <c:pt idx="598">
                  <c:v>6.5</c:v>
                </c:pt>
                <c:pt idx="599">
                  <c:v>6.6</c:v>
                </c:pt>
                <c:pt idx="600">
                  <c:v>6.7</c:v>
                </c:pt>
                <c:pt idx="601">
                  <c:v>6.7</c:v>
                </c:pt>
                <c:pt idx="602">
                  <c:v>7.9</c:v>
                </c:pt>
                <c:pt idx="603">
                  <c:v>7.2</c:v>
                </c:pt>
                <c:pt idx="604">
                  <c:v>6.5</c:v>
                </c:pt>
                <c:pt idx="605">
                  <c:v>7.6</c:v>
                </c:pt>
                <c:pt idx="606">
                  <c:v>7</c:v>
                </c:pt>
                <c:pt idx="607">
                  <c:v>7.6</c:v>
                </c:pt>
                <c:pt idx="608">
                  <c:v>6.6</c:v>
                </c:pt>
                <c:pt idx="609">
                  <c:v>7.1</c:v>
                </c:pt>
                <c:pt idx="610">
                  <c:v>6.6</c:v>
                </c:pt>
                <c:pt idx="611">
                  <c:v>6.8</c:v>
                </c:pt>
                <c:pt idx="612">
                  <c:v>6.5</c:v>
                </c:pt>
                <c:pt idx="613">
                  <c:v>7.2</c:v>
                </c:pt>
                <c:pt idx="614">
                  <c:v>6.9</c:v>
                </c:pt>
                <c:pt idx="615">
                  <c:v>6.5</c:v>
                </c:pt>
                <c:pt idx="616">
                  <c:v>7.3</c:v>
                </c:pt>
                <c:pt idx="617">
                  <c:v>6.5</c:v>
                </c:pt>
                <c:pt idx="618">
                  <c:v>7</c:v>
                </c:pt>
                <c:pt idx="619">
                  <c:v>6.6</c:v>
                </c:pt>
                <c:pt idx="620">
                  <c:v>7.5</c:v>
                </c:pt>
                <c:pt idx="621">
                  <c:v>7</c:v>
                </c:pt>
                <c:pt idx="622">
                  <c:v>6.9</c:v>
                </c:pt>
                <c:pt idx="623">
                  <c:v>7</c:v>
                </c:pt>
                <c:pt idx="624">
                  <c:v>7.2</c:v>
                </c:pt>
                <c:pt idx="625">
                  <c:v>6.5</c:v>
                </c:pt>
                <c:pt idx="626">
                  <c:v>7.1</c:v>
                </c:pt>
                <c:pt idx="627">
                  <c:v>7.5</c:v>
                </c:pt>
                <c:pt idx="628">
                  <c:v>6.5</c:v>
                </c:pt>
                <c:pt idx="629">
                  <c:v>7.7</c:v>
                </c:pt>
                <c:pt idx="630">
                  <c:v>6.6</c:v>
                </c:pt>
                <c:pt idx="631">
                  <c:v>6.9</c:v>
                </c:pt>
                <c:pt idx="632">
                  <c:v>7.6</c:v>
                </c:pt>
                <c:pt idx="633">
                  <c:v>6.5</c:v>
                </c:pt>
                <c:pt idx="634">
                  <c:v>6.5</c:v>
                </c:pt>
                <c:pt idx="635">
                  <c:v>6.7</c:v>
                </c:pt>
                <c:pt idx="636">
                  <c:v>7</c:v>
                </c:pt>
                <c:pt idx="637">
                  <c:v>6.6</c:v>
                </c:pt>
                <c:pt idx="638">
                  <c:v>7.1</c:v>
                </c:pt>
                <c:pt idx="639">
                  <c:v>7.1</c:v>
                </c:pt>
                <c:pt idx="640">
                  <c:v>6.5</c:v>
                </c:pt>
                <c:pt idx="641">
                  <c:v>6.8</c:v>
                </c:pt>
                <c:pt idx="642">
                  <c:v>7.1</c:v>
                </c:pt>
                <c:pt idx="643">
                  <c:v>7.4</c:v>
                </c:pt>
                <c:pt idx="644">
                  <c:v>6.8</c:v>
                </c:pt>
                <c:pt idx="645">
                  <c:v>6.6</c:v>
                </c:pt>
                <c:pt idx="646">
                  <c:v>6.9</c:v>
                </c:pt>
                <c:pt idx="647">
                  <c:v>6.9</c:v>
                </c:pt>
                <c:pt idx="648">
                  <c:v>7.1</c:v>
                </c:pt>
                <c:pt idx="649">
                  <c:v>6.6</c:v>
                </c:pt>
                <c:pt idx="650">
                  <c:v>7.3</c:v>
                </c:pt>
                <c:pt idx="651">
                  <c:v>6.6</c:v>
                </c:pt>
                <c:pt idx="652">
                  <c:v>7</c:v>
                </c:pt>
                <c:pt idx="653">
                  <c:v>6.8</c:v>
                </c:pt>
                <c:pt idx="654">
                  <c:v>6.6</c:v>
                </c:pt>
                <c:pt idx="655">
                  <c:v>7.7</c:v>
                </c:pt>
                <c:pt idx="656">
                  <c:v>7</c:v>
                </c:pt>
                <c:pt idx="657">
                  <c:v>6.7</c:v>
                </c:pt>
                <c:pt idx="658">
                  <c:v>6.6</c:v>
                </c:pt>
                <c:pt idx="659">
                  <c:v>6.6</c:v>
                </c:pt>
                <c:pt idx="660">
                  <c:v>6.6</c:v>
                </c:pt>
                <c:pt idx="661">
                  <c:v>6.8</c:v>
                </c:pt>
                <c:pt idx="662">
                  <c:v>6.7</c:v>
                </c:pt>
                <c:pt idx="663">
                  <c:v>7.1</c:v>
                </c:pt>
                <c:pt idx="664">
                  <c:v>7.2</c:v>
                </c:pt>
                <c:pt idx="665">
                  <c:v>6.7</c:v>
                </c:pt>
                <c:pt idx="666">
                  <c:v>7</c:v>
                </c:pt>
                <c:pt idx="667">
                  <c:v>7</c:v>
                </c:pt>
                <c:pt idx="668">
                  <c:v>6.9</c:v>
                </c:pt>
                <c:pt idx="669">
                  <c:v>6.6</c:v>
                </c:pt>
                <c:pt idx="670">
                  <c:v>6.6</c:v>
                </c:pt>
                <c:pt idx="671">
                  <c:v>6.7</c:v>
                </c:pt>
                <c:pt idx="672">
                  <c:v>6.9</c:v>
                </c:pt>
                <c:pt idx="673">
                  <c:v>6.6</c:v>
                </c:pt>
                <c:pt idx="674">
                  <c:v>7.5</c:v>
                </c:pt>
                <c:pt idx="675">
                  <c:v>6.6</c:v>
                </c:pt>
                <c:pt idx="676">
                  <c:v>6.7</c:v>
                </c:pt>
                <c:pt idx="677">
                  <c:v>7</c:v>
                </c:pt>
                <c:pt idx="678">
                  <c:v>7.2</c:v>
                </c:pt>
                <c:pt idx="679">
                  <c:v>8.1</c:v>
                </c:pt>
                <c:pt idx="680">
                  <c:v>6.7</c:v>
                </c:pt>
                <c:pt idx="681">
                  <c:v>6.6</c:v>
                </c:pt>
                <c:pt idx="682">
                  <c:v>6.5</c:v>
                </c:pt>
                <c:pt idx="683">
                  <c:v>6.8</c:v>
                </c:pt>
                <c:pt idx="684">
                  <c:v>7.1</c:v>
                </c:pt>
                <c:pt idx="685">
                  <c:v>6.5</c:v>
                </c:pt>
                <c:pt idx="686">
                  <c:v>6.6</c:v>
                </c:pt>
                <c:pt idx="687">
                  <c:v>6.7</c:v>
                </c:pt>
                <c:pt idx="688">
                  <c:v>6.6</c:v>
                </c:pt>
                <c:pt idx="689">
                  <c:v>6.6</c:v>
                </c:pt>
                <c:pt idx="690">
                  <c:v>7.5</c:v>
                </c:pt>
                <c:pt idx="691">
                  <c:v>7.2</c:v>
                </c:pt>
                <c:pt idx="692">
                  <c:v>6.6</c:v>
                </c:pt>
                <c:pt idx="693">
                  <c:v>7.8</c:v>
                </c:pt>
                <c:pt idx="694">
                  <c:v>6.7</c:v>
                </c:pt>
                <c:pt idx="695">
                  <c:v>7</c:v>
                </c:pt>
                <c:pt idx="696">
                  <c:v>6.6</c:v>
                </c:pt>
                <c:pt idx="697">
                  <c:v>7</c:v>
                </c:pt>
                <c:pt idx="698">
                  <c:v>6.5</c:v>
                </c:pt>
                <c:pt idx="699">
                  <c:v>7.5</c:v>
                </c:pt>
                <c:pt idx="700">
                  <c:v>7.2</c:v>
                </c:pt>
                <c:pt idx="701">
                  <c:v>7.1</c:v>
                </c:pt>
                <c:pt idx="702">
                  <c:v>7.8</c:v>
                </c:pt>
                <c:pt idx="703">
                  <c:v>6.5</c:v>
                </c:pt>
                <c:pt idx="704">
                  <c:v>7</c:v>
                </c:pt>
                <c:pt idx="705">
                  <c:v>6.8</c:v>
                </c:pt>
                <c:pt idx="706">
                  <c:v>6.8</c:v>
                </c:pt>
                <c:pt idx="707">
                  <c:v>6.6</c:v>
                </c:pt>
                <c:pt idx="708">
                  <c:v>6.5</c:v>
                </c:pt>
                <c:pt idx="709">
                  <c:v>6.5</c:v>
                </c:pt>
                <c:pt idx="710">
                  <c:v>6.6</c:v>
                </c:pt>
                <c:pt idx="711">
                  <c:v>6.9</c:v>
                </c:pt>
                <c:pt idx="712">
                  <c:v>7</c:v>
                </c:pt>
                <c:pt idx="713">
                  <c:v>6.8</c:v>
                </c:pt>
                <c:pt idx="714">
                  <c:v>6.5</c:v>
                </c:pt>
                <c:pt idx="715">
                  <c:v>6.5</c:v>
                </c:pt>
                <c:pt idx="716">
                  <c:v>7.1</c:v>
                </c:pt>
                <c:pt idx="717">
                  <c:v>6.5</c:v>
                </c:pt>
                <c:pt idx="718">
                  <c:v>6.8</c:v>
                </c:pt>
                <c:pt idx="719">
                  <c:v>6.5</c:v>
                </c:pt>
                <c:pt idx="720">
                  <c:v>6.5</c:v>
                </c:pt>
                <c:pt idx="721">
                  <c:v>7.3</c:v>
                </c:pt>
                <c:pt idx="722">
                  <c:v>6.9</c:v>
                </c:pt>
                <c:pt idx="723">
                  <c:v>6.9</c:v>
                </c:pt>
                <c:pt idx="724">
                  <c:v>6.8</c:v>
                </c:pt>
                <c:pt idx="725">
                  <c:v>6.5</c:v>
                </c:pt>
                <c:pt idx="726">
                  <c:v>6.7</c:v>
                </c:pt>
                <c:pt idx="727">
                  <c:v>7.7</c:v>
                </c:pt>
                <c:pt idx="728">
                  <c:v>6.5</c:v>
                </c:pt>
                <c:pt idx="729">
                  <c:v>6.7</c:v>
                </c:pt>
                <c:pt idx="730">
                  <c:v>6.9</c:v>
                </c:pt>
                <c:pt idx="731">
                  <c:v>7.1</c:v>
                </c:pt>
                <c:pt idx="732">
                  <c:v>6.5</c:v>
                </c:pt>
                <c:pt idx="733">
                  <c:v>7.1</c:v>
                </c:pt>
                <c:pt idx="734">
                  <c:v>7.2</c:v>
                </c:pt>
                <c:pt idx="735">
                  <c:v>6.5</c:v>
                </c:pt>
                <c:pt idx="736">
                  <c:v>6.7</c:v>
                </c:pt>
                <c:pt idx="737">
                  <c:v>6.7</c:v>
                </c:pt>
                <c:pt idx="738">
                  <c:v>6.9</c:v>
                </c:pt>
                <c:pt idx="739">
                  <c:v>7.7</c:v>
                </c:pt>
                <c:pt idx="740">
                  <c:v>6.6</c:v>
                </c:pt>
                <c:pt idx="741">
                  <c:v>6.8</c:v>
                </c:pt>
                <c:pt idx="742">
                  <c:v>6.9</c:v>
                </c:pt>
                <c:pt idx="743">
                  <c:v>6.7</c:v>
                </c:pt>
                <c:pt idx="744">
                  <c:v>6.6</c:v>
                </c:pt>
                <c:pt idx="745">
                  <c:v>6.8</c:v>
                </c:pt>
                <c:pt idx="746">
                  <c:v>6.8</c:v>
                </c:pt>
                <c:pt idx="747">
                  <c:v>6.6</c:v>
                </c:pt>
                <c:pt idx="748">
                  <c:v>6.6</c:v>
                </c:pt>
                <c:pt idx="749">
                  <c:v>6.8</c:v>
                </c:pt>
                <c:pt idx="750">
                  <c:v>6.9</c:v>
                </c:pt>
                <c:pt idx="751">
                  <c:v>7.4</c:v>
                </c:pt>
                <c:pt idx="752">
                  <c:v>6.7</c:v>
                </c:pt>
                <c:pt idx="753">
                  <c:v>6.9</c:v>
                </c:pt>
                <c:pt idx="754">
                  <c:v>6.5</c:v>
                </c:pt>
                <c:pt idx="755">
                  <c:v>7</c:v>
                </c:pt>
                <c:pt idx="756">
                  <c:v>6.6</c:v>
                </c:pt>
                <c:pt idx="757">
                  <c:v>6.5</c:v>
                </c:pt>
                <c:pt idx="758">
                  <c:v>6.8</c:v>
                </c:pt>
                <c:pt idx="759">
                  <c:v>6.7</c:v>
                </c:pt>
                <c:pt idx="760">
                  <c:v>7.9</c:v>
                </c:pt>
                <c:pt idx="761">
                  <c:v>7.1</c:v>
                </c:pt>
                <c:pt idx="762">
                  <c:v>7.3</c:v>
                </c:pt>
                <c:pt idx="763">
                  <c:v>7.9</c:v>
                </c:pt>
                <c:pt idx="764">
                  <c:v>6.7</c:v>
                </c:pt>
                <c:pt idx="765">
                  <c:v>6.5</c:v>
                </c:pt>
                <c:pt idx="766">
                  <c:v>6.5</c:v>
                </c:pt>
                <c:pt idx="767">
                  <c:v>7</c:v>
                </c:pt>
                <c:pt idx="768">
                  <c:v>6.6</c:v>
                </c:pt>
                <c:pt idx="769">
                  <c:v>7.2</c:v>
                </c:pt>
                <c:pt idx="770">
                  <c:v>6.6</c:v>
                </c:pt>
                <c:pt idx="771">
                  <c:v>7.2</c:v>
                </c:pt>
                <c:pt idx="772">
                  <c:v>6.8</c:v>
                </c:pt>
                <c:pt idx="773">
                  <c:v>6.7</c:v>
                </c:pt>
                <c:pt idx="774">
                  <c:v>6.7</c:v>
                </c:pt>
                <c:pt idx="775">
                  <c:v>6.7</c:v>
                </c:pt>
                <c:pt idx="776">
                  <c:v>6.6</c:v>
                </c:pt>
                <c:pt idx="777">
                  <c:v>7.1</c:v>
                </c:pt>
                <c:pt idx="778">
                  <c:v>7.5</c:v>
                </c:pt>
                <c:pt idx="779">
                  <c:v>6.6</c:v>
                </c:pt>
                <c:pt idx="780">
                  <c:v>6.5</c:v>
                </c:pt>
                <c:pt idx="781">
                  <c:v>6.5</c:v>
                </c:pt>
                <c:pt idx="782">
                  <c:v>8.1999999999999993</c:v>
                </c:pt>
                <c:pt idx="783">
                  <c:v>6.7</c:v>
                </c:pt>
                <c:pt idx="784">
                  <c:v>6.6</c:v>
                </c:pt>
                <c:pt idx="785">
                  <c:v>7.2</c:v>
                </c:pt>
                <c:pt idx="786">
                  <c:v>6.6</c:v>
                </c:pt>
                <c:pt idx="787">
                  <c:v>6.6</c:v>
                </c:pt>
                <c:pt idx="788">
                  <c:v>7.9</c:v>
                </c:pt>
                <c:pt idx="789">
                  <c:v>7.1</c:v>
                </c:pt>
                <c:pt idx="790">
                  <c:v>6.5</c:v>
                </c:pt>
                <c:pt idx="791">
                  <c:v>6.5</c:v>
                </c:pt>
                <c:pt idx="792">
                  <c:v>7.9</c:v>
                </c:pt>
                <c:pt idx="793">
                  <c:v>6.6</c:v>
                </c:pt>
                <c:pt idx="794">
                  <c:v>6.6</c:v>
                </c:pt>
                <c:pt idx="795">
                  <c:v>6.6</c:v>
                </c:pt>
                <c:pt idx="796">
                  <c:v>7.2</c:v>
                </c:pt>
                <c:pt idx="797">
                  <c:v>6.9</c:v>
                </c:pt>
                <c:pt idx="798">
                  <c:v>6.7</c:v>
                </c:pt>
                <c:pt idx="799">
                  <c:v>7.2</c:v>
                </c:pt>
                <c:pt idx="800">
                  <c:v>6.8</c:v>
                </c:pt>
                <c:pt idx="801">
                  <c:v>7.1</c:v>
                </c:pt>
                <c:pt idx="802">
                  <c:v>8</c:v>
                </c:pt>
                <c:pt idx="803">
                  <c:v>6.8</c:v>
                </c:pt>
                <c:pt idx="804">
                  <c:v>6.5</c:v>
                </c:pt>
                <c:pt idx="805">
                  <c:v>7</c:v>
                </c:pt>
                <c:pt idx="806">
                  <c:v>6.5</c:v>
                </c:pt>
                <c:pt idx="807">
                  <c:v>7.4</c:v>
                </c:pt>
                <c:pt idx="808">
                  <c:v>6.6</c:v>
                </c:pt>
                <c:pt idx="809">
                  <c:v>7.1</c:v>
                </c:pt>
                <c:pt idx="810">
                  <c:v>6.6</c:v>
                </c:pt>
                <c:pt idx="811">
                  <c:v>7.2</c:v>
                </c:pt>
                <c:pt idx="812">
                  <c:v>6.6</c:v>
                </c:pt>
                <c:pt idx="813">
                  <c:v>7.7</c:v>
                </c:pt>
                <c:pt idx="814">
                  <c:v>6.7</c:v>
                </c:pt>
                <c:pt idx="815">
                  <c:v>8</c:v>
                </c:pt>
                <c:pt idx="816">
                  <c:v>6.5</c:v>
                </c:pt>
                <c:pt idx="817">
                  <c:v>6.8</c:v>
                </c:pt>
                <c:pt idx="818">
                  <c:v>7.2</c:v>
                </c:pt>
                <c:pt idx="819">
                  <c:v>6.6</c:v>
                </c:pt>
                <c:pt idx="820">
                  <c:v>6.8</c:v>
                </c:pt>
                <c:pt idx="821">
                  <c:v>6.7</c:v>
                </c:pt>
                <c:pt idx="822">
                  <c:v>6.5</c:v>
                </c:pt>
                <c:pt idx="823">
                  <c:v>6.6</c:v>
                </c:pt>
                <c:pt idx="824">
                  <c:v>7.1</c:v>
                </c:pt>
                <c:pt idx="825">
                  <c:v>6.5</c:v>
                </c:pt>
                <c:pt idx="826">
                  <c:v>6.8</c:v>
                </c:pt>
                <c:pt idx="827">
                  <c:v>6.8</c:v>
                </c:pt>
                <c:pt idx="828">
                  <c:v>6.5</c:v>
                </c:pt>
                <c:pt idx="829">
                  <c:v>7.7</c:v>
                </c:pt>
                <c:pt idx="830">
                  <c:v>6.9</c:v>
                </c:pt>
                <c:pt idx="831">
                  <c:v>6.6</c:v>
                </c:pt>
                <c:pt idx="832">
                  <c:v>7.1</c:v>
                </c:pt>
                <c:pt idx="833">
                  <c:v>6.7</c:v>
                </c:pt>
                <c:pt idx="834">
                  <c:v>6.9</c:v>
                </c:pt>
                <c:pt idx="835">
                  <c:v>6.8</c:v>
                </c:pt>
                <c:pt idx="836">
                  <c:v>6.5</c:v>
                </c:pt>
                <c:pt idx="837">
                  <c:v>6.8</c:v>
                </c:pt>
                <c:pt idx="838">
                  <c:v>7.2</c:v>
                </c:pt>
                <c:pt idx="839">
                  <c:v>6.8</c:v>
                </c:pt>
                <c:pt idx="840">
                  <c:v>6.9</c:v>
                </c:pt>
                <c:pt idx="841">
                  <c:v>6.6</c:v>
                </c:pt>
                <c:pt idx="842">
                  <c:v>6.8</c:v>
                </c:pt>
                <c:pt idx="843">
                  <c:v>6.5</c:v>
                </c:pt>
                <c:pt idx="844">
                  <c:v>7.4</c:v>
                </c:pt>
                <c:pt idx="845">
                  <c:v>6.9</c:v>
                </c:pt>
                <c:pt idx="846">
                  <c:v>6.7</c:v>
                </c:pt>
                <c:pt idx="847">
                  <c:v>6.5</c:v>
                </c:pt>
                <c:pt idx="848">
                  <c:v>7.1</c:v>
                </c:pt>
                <c:pt idx="849">
                  <c:v>6.8</c:v>
                </c:pt>
                <c:pt idx="850">
                  <c:v>6.5</c:v>
                </c:pt>
                <c:pt idx="851">
                  <c:v>6.9</c:v>
                </c:pt>
                <c:pt idx="852">
                  <c:v>7</c:v>
                </c:pt>
                <c:pt idx="853">
                  <c:v>6.5</c:v>
                </c:pt>
                <c:pt idx="854">
                  <c:v>7.8</c:v>
                </c:pt>
                <c:pt idx="855">
                  <c:v>6.5</c:v>
                </c:pt>
                <c:pt idx="856">
                  <c:v>6.5</c:v>
                </c:pt>
                <c:pt idx="857">
                  <c:v>6.5</c:v>
                </c:pt>
                <c:pt idx="858">
                  <c:v>7.1</c:v>
                </c:pt>
                <c:pt idx="859">
                  <c:v>6.5</c:v>
                </c:pt>
                <c:pt idx="860">
                  <c:v>6.7</c:v>
                </c:pt>
                <c:pt idx="861">
                  <c:v>6.7</c:v>
                </c:pt>
                <c:pt idx="862">
                  <c:v>7.3</c:v>
                </c:pt>
                <c:pt idx="863">
                  <c:v>6.8</c:v>
                </c:pt>
                <c:pt idx="864">
                  <c:v>8.3000000000000007</c:v>
                </c:pt>
                <c:pt idx="865">
                  <c:v>6.5</c:v>
                </c:pt>
                <c:pt idx="866">
                  <c:v>6.6</c:v>
                </c:pt>
                <c:pt idx="867">
                  <c:v>6.8</c:v>
                </c:pt>
                <c:pt idx="868">
                  <c:v>7.1</c:v>
                </c:pt>
                <c:pt idx="869">
                  <c:v>6.6</c:v>
                </c:pt>
                <c:pt idx="870">
                  <c:v>6.5</c:v>
                </c:pt>
                <c:pt idx="871">
                  <c:v>6.6</c:v>
                </c:pt>
                <c:pt idx="872">
                  <c:v>6.6</c:v>
                </c:pt>
                <c:pt idx="873">
                  <c:v>7.3</c:v>
                </c:pt>
                <c:pt idx="874">
                  <c:v>6.5</c:v>
                </c:pt>
                <c:pt idx="875">
                  <c:v>6.7</c:v>
                </c:pt>
                <c:pt idx="876">
                  <c:v>7.2</c:v>
                </c:pt>
                <c:pt idx="877">
                  <c:v>6.5</c:v>
                </c:pt>
                <c:pt idx="878">
                  <c:v>6.8</c:v>
                </c:pt>
                <c:pt idx="879">
                  <c:v>8.1999999999999993</c:v>
                </c:pt>
                <c:pt idx="880">
                  <c:v>6.8</c:v>
                </c:pt>
                <c:pt idx="881">
                  <c:v>6.5</c:v>
                </c:pt>
                <c:pt idx="882">
                  <c:v>6.6</c:v>
                </c:pt>
                <c:pt idx="883">
                  <c:v>7.8</c:v>
                </c:pt>
                <c:pt idx="884">
                  <c:v>6.5</c:v>
                </c:pt>
                <c:pt idx="885">
                  <c:v>6.5</c:v>
                </c:pt>
                <c:pt idx="886">
                  <c:v>6.6</c:v>
                </c:pt>
                <c:pt idx="887">
                  <c:v>6.5</c:v>
                </c:pt>
                <c:pt idx="888">
                  <c:v>6.9</c:v>
                </c:pt>
                <c:pt idx="889">
                  <c:v>6.9</c:v>
                </c:pt>
                <c:pt idx="890">
                  <c:v>6.7</c:v>
                </c:pt>
                <c:pt idx="891">
                  <c:v>6.7</c:v>
                </c:pt>
                <c:pt idx="892">
                  <c:v>6.5</c:v>
                </c:pt>
                <c:pt idx="893">
                  <c:v>6.5</c:v>
                </c:pt>
                <c:pt idx="894">
                  <c:v>6.9</c:v>
                </c:pt>
                <c:pt idx="895">
                  <c:v>7</c:v>
                </c:pt>
                <c:pt idx="896">
                  <c:v>7.6</c:v>
                </c:pt>
                <c:pt idx="897">
                  <c:v>6.5</c:v>
                </c:pt>
                <c:pt idx="898">
                  <c:v>6.9</c:v>
                </c:pt>
                <c:pt idx="899">
                  <c:v>7</c:v>
                </c:pt>
                <c:pt idx="900">
                  <c:v>6.7</c:v>
                </c:pt>
                <c:pt idx="901">
                  <c:v>6.9</c:v>
                </c:pt>
                <c:pt idx="902">
                  <c:v>7</c:v>
                </c:pt>
                <c:pt idx="903">
                  <c:v>6.8</c:v>
                </c:pt>
                <c:pt idx="904">
                  <c:v>6.7</c:v>
                </c:pt>
                <c:pt idx="905">
                  <c:v>6.9</c:v>
                </c:pt>
                <c:pt idx="906">
                  <c:v>6.5</c:v>
                </c:pt>
                <c:pt idx="907">
                  <c:v>7</c:v>
                </c:pt>
                <c:pt idx="908">
                  <c:v>6.8</c:v>
                </c:pt>
                <c:pt idx="909">
                  <c:v>6.9</c:v>
                </c:pt>
                <c:pt idx="910">
                  <c:v>6.5</c:v>
                </c:pt>
                <c:pt idx="911">
                  <c:v>7</c:v>
                </c:pt>
                <c:pt idx="912">
                  <c:v>6.7</c:v>
                </c:pt>
                <c:pt idx="913">
                  <c:v>6.7</c:v>
                </c:pt>
                <c:pt idx="914">
                  <c:v>6.5</c:v>
                </c:pt>
                <c:pt idx="915">
                  <c:v>6.9</c:v>
                </c:pt>
                <c:pt idx="916">
                  <c:v>6.9</c:v>
                </c:pt>
                <c:pt idx="917">
                  <c:v>6.6</c:v>
                </c:pt>
                <c:pt idx="918">
                  <c:v>6.5</c:v>
                </c:pt>
                <c:pt idx="919">
                  <c:v>6.6</c:v>
                </c:pt>
                <c:pt idx="920">
                  <c:v>7.2</c:v>
                </c:pt>
                <c:pt idx="921">
                  <c:v>6.5</c:v>
                </c:pt>
                <c:pt idx="922">
                  <c:v>6.6</c:v>
                </c:pt>
                <c:pt idx="923">
                  <c:v>6.8</c:v>
                </c:pt>
                <c:pt idx="924">
                  <c:v>7</c:v>
                </c:pt>
                <c:pt idx="925">
                  <c:v>7</c:v>
                </c:pt>
                <c:pt idx="926">
                  <c:v>7.8</c:v>
                </c:pt>
                <c:pt idx="927">
                  <c:v>6.5</c:v>
                </c:pt>
                <c:pt idx="928">
                  <c:v>6.7</c:v>
                </c:pt>
                <c:pt idx="929">
                  <c:v>6.5</c:v>
                </c:pt>
                <c:pt idx="930">
                  <c:v>7.7</c:v>
                </c:pt>
                <c:pt idx="931">
                  <c:v>6.6</c:v>
                </c:pt>
                <c:pt idx="932">
                  <c:v>6.7</c:v>
                </c:pt>
                <c:pt idx="933">
                  <c:v>6.7</c:v>
                </c:pt>
                <c:pt idx="934">
                  <c:v>6.6</c:v>
                </c:pt>
                <c:pt idx="935">
                  <c:v>7.5</c:v>
                </c:pt>
                <c:pt idx="936">
                  <c:v>6.5</c:v>
                </c:pt>
                <c:pt idx="937">
                  <c:v>7</c:v>
                </c:pt>
                <c:pt idx="938">
                  <c:v>6.8</c:v>
                </c:pt>
                <c:pt idx="939">
                  <c:v>6.6</c:v>
                </c:pt>
                <c:pt idx="940">
                  <c:v>6.9</c:v>
                </c:pt>
                <c:pt idx="941">
                  <c:v>6.9</c:v>
                </c:pt>
                <c:pt idx="942">
                  <c:v>7</c:v>
                </c:pt>
                <c:pt idx="943">
                  <c:v>6.8</c:v>
                </c:pt>
                <c:pt idx="944">
                  <c:v>6.9</c:v>
                </c:pt>
                <c:pt idx="945">
                  <c:v>6.7</c:v>
                </c:pt>
                <c:pt idx="946">
                  <c:v>6.5</c:v>
                </c:pt>
                <c:pt idx="947">
                  <c:v>6.7</c:v>
                </c:pt>
                <c:pt idx="948">
                  <c:v>6.6</c:v>
                </c:pt>
                <c:pt idx="949">
                  <c:v>7.1</c:v>
                </c:pt>
                <c:pt idx="950">
                  <c:v>6.6</c:v>
                </c:pt>
                <c:pt idx="951">
                  <c:v>6.6</c:v>
                </c:pt>
                <c:pt idx="952">
                  <c:v>7.6</c:v>
                </c:pt>
                <c:pt idx="953">
                  <c:v>6.7</c:v>
                </c:pt>
                <c:pt idx="954">
                  <c:v>6.8</c:v>
                </c:pt>
                <c:pt idx="955">
                  <c:v>7.3</c:v>
                </c:pt>
                <c:pt idx="956">
                  <c:v>7.8</c:v>
                </c:pt>
                <c:pt idx="957">
                  <c:v>6.5</c:v>
                </c:pt>
                <c:pt idx="958">
                  <c:v>6.6</c:v>
                </c:pt>
                <c:pt idx="959">
                  <c:v>6.7</c:v>
                </c:pt>
                <c:pt idx="960">
                  <c:v>6.5</c:v>
                </c:pt>
                <c:pt idx="961">
                  <c:v>6.5</c:v>
                </c:pt>
                <c:pt idx="962">
                  <c:v>6.6</c:v>
                </c:pt>
                <c:pt idx="963">
                  <c:v>6.5</c:v>
                </c:pt>
                <c:pt idx="964">
                  <c:v>6.6</c:v>
                </c:pt>
                <c:pt idx="965">
                  <c:v>7.2</c:v>
                </c:pt>
                <c:pt idx="966">
                  <c:v>6.7</c:v>
                </c:pt>
                <c:pt idx="967">
                  <c:v>6.5</c:v>
                </c:pt>
                <c:pt idx="968">
                  <c:v>6.8</c:v>
                </c:pt>
                <c:pt idx="969">
                  <c:v>7.4</c:v>
                </c:pt>
                <c:pt idx="970">
                  <c:v>6.6</c:v>
                </c:pt>
                <c:pt idx="971">
                  <c:v>6.7</c:v>
                </c:pt>
                <c:pt idx="972">
                  <c:v>6.7</c:v>
                </c:pt>
                <c:pt idx="973">
                  <c:v>7.7</c:v>
                </c:pt>
                <c:pt idx="974">
                  <c:v>6.9</c:v>
                </c:pt>
                <c:pt idx="975">
                  <c:v>6.6</c:v>
                </c:pt>
                <c:pt idx="976">
                  <c:v>7.3</c:v>
                </c:pt>
                <c:pt idx="977">
                  <c:v>6.9</c:v>
                </c:pt>
                <c:pt idx="978">
                  <c:v>6.6</c:v>
                </c:pt>
                <c:pt idx="979">
                  <c:v>6.7</c:v>
                </c:pt>
                <c:pt idx="980">
                  <c:v>6.9</c:v>
                </c:pt>
                <c:pt idx="981">
                  <c:v>7.2</c:v>
                </c:pt>
                <c:pt idx="982">
                  <c:v>6.5</c:v>
                </c:pt>
                <c:pt idx="983">
                  <c:v>6.5</c:v>
                </c:pt>
                <c:pt idx="984">
                  <c:v>7.3</c:v>
                </c:pt>
                <c:pt idx="985">
                  <c:v>6.5</c:v>
                </c:pt>
                <c:pt idx="986">
                  <c:v>6.5</c:v>
                </c:pt>
                <c:pt idx="987">
                  <c:v>7</c:v>
                </c:pt>
                <c:pt idx="988">
                  <c:v>6.8</c:v>
                </c:pt>
                <c:pt idx="989">
                  <c:v>6.5</c:v>
                </c:pt>
                <c:pt idx="990">
                  <c:v>7.3</c:v>
                </c:pt>
                <c:pt idx="991">
                  <c:v>7.1</c:v>
                </c:pt>
                <c:pt idx="992">
                  <c:v>7.2</c:v>
                </c:pt>
                <c:pt idx="993">
                  <c:v>6.7</c:v>
                </c:pt>
                <c:pt idx="994">
                  <c:v>6.7</c:v>
                </c:pt>
                <c:pt idx="995">
                  <c:v>6.5</c:v>
                </c:pt>
                <c:pt idx="996">
                  <c:v>7.2</c:v>
                </c:pt>
                <c:pt idx="997">
                  <c:v>6.6</c:v>
                </c:pt>
                <c:pt idx="998">
                  <c:v>6.7</c:v>
                </c:pt>
                <c:pt idx="999">
                  <c:v>6.5</c:v>
                </c:pt>
                <c:pt idx="1000">
                  <c:v>6.7</c:v>
                </c:pt>
                <c:pt idx="1001">
                  <c:v>6.6</c:v>
                </c:pt>
                <c:pt idx="1002">
                  <c:v>6.9</c:v>
                </c:pt>
                <c:pt idx="1003">
                  <c:v>6.7</c:v>
                </c:pt>
                <c:pt idx="1004">
                  <c:v>6.8</c:v>
                </c:pt>
                <c:pt idx="1005">
                  <c:v>6.5</c:v>
                </c:pt>
                <c:pt idx="1006">
                  <c:v>6.7</c:v>
                </c:pt>
                <c:pt idx="1007">
                  <c:v>6.6</c:v>
                </c:pt>
                <c:pt idx="1008">
                  <c:v>7.2</c:v>
                </c:pt>
                <c:pt idx="1009">
                  <c:v>7.6</c:v>
                </c:pt>
                <c:pt idx="1010">
                  <c:v>6.8</c:v>
                </c:pt>
                <c:pt idx="1011">
                  <c:v>6.5</c:v>
                </c:pt>
                <c:pt idx="1012">
                  <c:v>6.6</c:v>
                </c:pt>
                <c:pt idx="1013">
                  <c:v>6.5</c:v>
                </c:pt>
                <c:pt idx="1014">
                  <c:v>7.2</c:v>
                </c:pt>
                <c:pt idx="1015">
                  <c:v>6.8</c:v>
                </c:pt>
                <c:pt idx="1016">
                  <c:v>6.5</c:v>
                </c:pt>
                <c:pt idx="1017">
                  <c:v>6.6</c:v>
                </c:pt>
                <c:pt idx="1018">
                  <c:v>6.8</c:v>
                </c:pt>
                <c:pt idx="1019">
                  <c:v>6.5</c:v>
                </c:pt>
                <c:pt idx="1020">
                  <c:v>7.2</c:v>
                </c:pt>
                <c:pt idx="1021">
                  <c:v>7</c:v>
                </c:pt>
                <c:pt idx="1022">
                  <c:v>6.6</c:v>
                </c:pt>
                <c:pt idx="1023">
                  <c:v>7.1</c:v>
                </c:pt>
                <c:pt idx="1024">
                  <c:v>6.5</c:v>
                </c:pt>
                <c:pt idx="1025">
                  <c:v>6.7</c:v>
                </c:pt>
                <c:pt idx="1026">
                  <c:v>6.7</c:v>
                </c:pt>
                <c:pt idx="1027">
                  <c:v>6.9</c:v>
                </c:pt>
                <c:pt idx="1028">
                  <c:v>7</c:v>
                </c:pt>
                <c:pt idx="1029">
                  <c:v>6.9</c:v>
                </c:pt>
                <c:pt idx="1030">
                  <c:v>7.3</c:v>
                </c:pt>
                <c:pt idx="1031">
                  <c:v>7.5</c:v>
                </c:pt>
                <c:pt idx="1032">
                  <c:v>6.6</c:v>
                </c:pt>
                <c:pt idx="1033">
                  <c:v>7</c:v>
                </c:pt>
                <c:pt idx="1034">
                  <c:v>6.9</c:v>
                </c:pt>
                <c:pt idx="1035">
                  <c:v>7</c:v>
                </c:pt>
                <c:pt idx="1036">
                  <c:v>6.8</c:v>
                </c:pt>
                <c:pt idx="1037">
                  <c:v>6.6</c:v>
                </c:pt>
                <c:pt idx="1038">
                  <c:v>7</c:v>
                </c:pt>
                <c:pt idx="1039">
                  <c:v>6.7</c:v>
                </c:pt>
                <c:pt idx="1040">
                  <c:v>7</c:v>
                </c:pt>
                <c:pt idx="1041">
                  <c:v>7.6</c:v>
                </c:pt>
                <c:pt idx="1042">
                  <c:v>6.7</c:v>
                </c:pt>
                <c:pt idx="1043">
                  <c:v>7.1</c:v>
                </c:pt>
                <c:pt idx="1044">
                  <c:v>6.5</c:v>
                </c:pt>
                <c:pt idx="1045">
                  <c:v>6.6</c:v>
                </c:pt>
                <c:pt idx="1046">
                  <c:v>6.7</c:v>
                </c:pt>
                <c:pt idx="1047">
                  <c:v>7</c:v>
                </c:pt>
                <c:pt idx="1048">
                  <c:v>6.9</c:v>
                </c:pt>
                <c:pt idx="1049">
                  <c:v>6.9</c:v>
                </c:pt>
                <c:pt idx="1050">
                  <c:v>7</c:v>
                </c:pt>
                <c:pt idx="1051">
                  <c:v>7.5</c:v>
                </c:pt>
                <c:pt idx="1052">
                  <c:v>6.8</c:v>
                </c:pt>
                <c:pt idx="1053">
                  <c:v>6.7</c:v>
                </c:pt>
                <c:pt idx="1054">
                  <c:v>6.7</c:v>
                </c:pt>
                <c:pt idx="1055">
                  <c:v>7.1</c:v>
                </c:pt>
                <c:pt idx="1056">
                  <c:v>6.6</c:v>
                </c:pt>
                <c:pt idx="1057">
                  <c:v>6.5</c:v>
                </c:pt>
                <c:pt idx="1058">
                  <c:v>7</c:v>
                </c:pt>
                <c:pt idx="1059">
                  <c:v>6.8</c:v>
                </c:pt>
                <c:pt idx="1060">
                  <c:v>6.6</c:v>
                </c:pt>
                <c:pt idx="1061">
                  <c:v>6.7</c:v>
                </c:pt>
                <c:pt idx="1062">
                  <c:v>6.5</c:v>
                </c:pt>
                <c:pt idx="1063">
                  <c:v>6.5</c:v>
                </c:pt>
                <c:pt idx="1064">
                  <c:v>6.6</c:v>
                </c:pt>
                <c:pt idx="1065">
                  <c:v>6.7</c:v>
                </c:pt>
                <c:pt idx="1066">
                  <c:v>7.1</c:v>
                </c:pt>
                <c:pt idx="1067">
                  <c:v>6.5</c:v>
                </c:pt>
                <c:pt idx="1068">
                  <c:v>7.2</c:v>
                </c:pt>
                <c:pt idx="1069">
                  <c:v>6.5</c:v>
                </c:pt>
                <c:pt idx="1070">
                  <c:v>7.7</c:v>
                </c:pt>
                <c:pt idx="1071">
                  <c:v>6.6</c:v>
                </c:pt>
                <c:pt idx="1072">
                  <c:v>6.6</c:v>
                </c:pt>
                <c:pt idx="1073">
                  <c:v>6.9</c:v>
                </c:pt>
                <c:pt idx="1074">
                  <c:v>7.4</c:v>
                </c:pt>
                <c:pt idx="1075">
                  <c:v>6.6</c:v>
                </c:pt>
                <c:pt idx="1076">
                  <c:v>7.1</c:v>
                </c:pt>
                <c:pt idx="1077">
                  <c:v>6.5</c:v>
                </c:pt>
                <c:pt idx="1078">
                  <c:v>6.5</c:v>
                </c:pt>
                <c:pt idx="1079">
                  <c:v>7</c:v>
                </c:pt>
                <c:pt idx="1080">
                  <c:v>6.6</c:v>
                </c:pt>
                <c:pt idx="1081">
                  <c:v>7.1</c:v>
                </c:pt>
                <c:pt idx="1082">
                  <c:v>7.1</c:v>
                </c:pt>
                <c:pt idx="1083">
                  <c:v>6.5</c:v>
                </c:pt>
                <c:pt idx="1084">
                  <c:v>7.2</c:v>
                </c:pt>
                <c:pt idx="1085">
                  <c:v>7.2</c:v>
                </c:pt>
                <c:pt idx="1086">
                  <c:v>6.5</c:v>
                </c:pt>
                <c:pt idx="1087">
                  <c:v>6.6</c:v>
                </c:pt>
                <c:pt idx="1088">
                  <c:v>6.5</c:v>
                </c:pt>
                <c:pt idx="1089">
                  <c:v>6.5</c:v>
                </c:pt>
                <c:pt idx="1090">
                  <c:v>6.5</c:v>
                </c:pt>
                <c:pt idx="1091">
                  <c:v>7.8</c:v>
                </c:pt>
                <c:pt idx="1092">
                  <c:v>7.6</c:v>
                </c:pt>
                <c:pt idx="1093">
                  <c:v>6.8</c:v>
                </c:pt>
                <c:pt idx="1094">
                  <c:v>7.3</c:v>
                </c:pt>
                <c:pt idx="1095">
                  <c:v>6.6</c:v>
                </c:pt>
                <c:pt idx="1096">
                  <c:v>6.5</c:v>
                </c:pt>
                <c:pt idx="1097">
                  <c:v>7.1</c:v>
                </c:pt>
                <c:pt idx="1098">
                  <c:v>6.6</c:v>
                </c:pt>
                <c:pt idx="1099">
                  <c:v>7.6</c:v>
                </c:pt>
                <c:pt idx="1100">
                  <c:v>6.9</c:v>
                </c:pt>
                <c:pt idx="1101">
                  <c:v>6.6</c:v>
                </c:pt>
                <c:pt idx="1102">
                  <c:v>6.8</c:v>
                </c:pt>
                <c:pt idx="1103">
                  <c:v>6.5</c:v>
                </c:pt>
                <c:pt idx="1104">
                  <c:v>6.7</c:v>
                </c:pt>
                <c:pt idx="1105">
                  <c:v>6.5</c:v>
                </c:pt>
                <c:pt idx="1106">
                  <c:v>7.6</c:v>
                </c:pt>
                <c:pt idx="1107">
                  <c:v>6.7</c:v>
                </c:pt>
                <c:pt idx="1108">
                  <c:v>7.1</c:v>
                </c:pt>
                <c:pt idx="1109">
                  <c:v>6.6</c:v>
                </c:pt>
                <c:pt idx="1110">
                  <c:v>7.4</c:v>
                </c:pt>
                <c:pt idx="1111">
                  <c:v>6.9</c:v>
                </c:pt>
                <c:pt idx="1112">
                  <c:v>6.9</c:v>
                </c:pt>
                <c:pt idx="1113">
                  <c:v>7.2</c:v>
                </c:pt>
                <c:pt idx="1114">
                  <c:v>6.8</c:v>
                </c:pt>
                <c:pt idx="1115">
                  <c:v>6.5</c:v>
                </c:pt>
                <c:pt idx="1116">
                  <c:v>6.5</c:v>
                </c:pt>
                <c:pt idx="1117">
                  <c:v>7.1</c:v>
                </c:pt>
                <c:pt idx="1118">
                  <c:v>6.5</c:v>
                </c:pt>
                <c:pt idx="1119">
                  <c:v>6.6</c:v>
                </c:pt>
                <c:pt idx="1120">
                  <c:v>6.5</c:v>
                </c:pt>
                <c:pt idx="1121">
                  <c:v>6.6</c:v>
                </c:pt>
                <c:pt idx="1122">
                  <c:v>6.8</c:v>
                </c:pt>
                <c:pt idx="1123">
                  <c:v>6.5</c:v>
                </c:pt>
                <c:pt idx="1124">
                  <c:v>6.7</c:v>
                </c:pt>
                <c:pt idx="1125">
                  <c:v>6.5</c:v>
                </c:pt>
                <c:pt idx="1126">
                  <c:v>8.1999999999999993</c:v>
                </c:pt>
                <c:pt idx="1127">
                  <c:v>7</c:v>
                </c:pt>
                <c:pt idx="1128">
                  <c:v>7.1</c:v>
                </c:pt>
                <c:pt idx="1129">
                  <c:v>6.9</c:v>
                </c:pt>
                <c:pt idx="1130">
                  <c:v>6.8</c:v>
                </c:pt>
                <c:pt idx="1131">
                  <c:v>6.9</c:v>
                </c:pt>
                <c:pt idx="1132">
                  <c:v>6.9</c:v>
                </c:pt>
                <c:pt idx="1133">
                  <c:v>6.5</c:v>
                </c:pt>
                <c:pt idx="1134">
                  <c:v>6.8</c:v>
                </c:pt>
                <c:pt idx="1135">
                  <c:v>6.5</c:v>
                </c:pt>
                <c:pt idx="1136">
                  <c:v>7.1</c:v>
                </c:pt>
                <c:pt idx="1137">
                  <c:v>6.7</c:v>
                </c:pt>
                <c:pt idx="1138">
                  <c:v>6.5</c:v>
                </c:pt>
                <c:pt idx="1139">
                  <c:v>6.8</c:v>
                </c:pt>
                <c:pt idx="1140">
                  <c:v>6.6</c:v>
                </c:pt>
                <c:pt idx="1141">
                  <c:v>6.6</c:v>
                </c:pt>
                <c:pt idx="1142">
                  <c:v>6.7</c:v>
                </c:pt>
                <c:pt idx="1143">
                  <c:v>6.8</c:v>
                </c:pt>
                <c:pt idx="1144">
                  <c:v>7.7</c:v>
                </c:pt>
                <c:pt idx="1145">
                  <c:v>6.6</c:v>
                </c:pt>
                <c:pt idx="1146">
                  <c:v>7.1</c:v>
                </c:pt>
                <c:pt idx="1147">
                  <c:v>6.7</c:v>
                </c:pt>
                <c:pt idx="1148">
                  <c:v>6.9</c:v>
                </c:pt>
                <c:pt idx="1149">
                  <c:v>6.7</c:v>
                </c:pt>
                <c:pt idx="1150">
                  <c:v>6.8</c:v>
                </c:pt>
                <c:pt idx="1151">
                  <c:v>6.6</c:v>
                </c:pt>
                <c:pt idx="1152">
                  <c:v>7.6</c:v>
                </c:pt>
                <c:pt idx="1153">
                  <c:v>7.3</c:v>
                </c:pt>
                <c:pt idx="1154">
                  <c:v>6.6</c:v>
                </c:pt>
                <c:pt idx="1155">
                  <c:v>6.7</c:v>
                </c:pt>
                <c:pt idx="1156">
                  <c:v>7</c:v>
                </c:pt>
                <c:pt idx="1157">
                  <c:v>7</c:v>
                </c:pt>
                <c:pt idx="1158">
                  <c:v>6.6</c:v>
                </c:pt>
                <c:pt idx="1159">
                  <c:v>6.8</c:v>
                </c:pt>
                <c:pt idx="1160">
                  <c:v>6.6</c:v>
                </c:pt>
                <c:pt idx="1161">
                  <c:v>6.7</c:v>
                </c:pt>
                <c:pt idx="1162">
                  <c:v>6.5</c:v>
                </c:pt>
                <c:pt idx="1163">
                  <c:v>6.5</c:v>
                </c:pt>
                <c:pt idx="1164">
                  <c:v>6.7</c:v>
                </c:pt>
                <c:pt idx="1165">
                  <c:v>6.9</c:v>
                </c:pt>
                <c:pt idx="1166">
                  <c:v>6.6</c:v>
                </c:pt>
                <c:pt idx="1167">
                  <c:v>7.1</c:v>
                </c:pt>
                <c:pt idx="1168">
                  <c:v>6.5</c:v>
                </c:pt>
                <c:pt idx="1169">
                  <c:v>6.6</c:v>
                </c:pt>
                <c:pt idx="1170">
                  <c:v>6.7</c:v>
                </c:pt>
                <c:pt idx="1171">
                  <c:v>7.8</c:v>
                </c:pt>
                <c:pt idx="1172">
                  <c:v>6.9</c:v>
                </c:pt>
                <c:pt idx="1173">
                  <c:v>6.8</c:v>
                </c:pt>
                <c:pt idx="1174">
                  <c:v>7.3</c:v>
                </c:pt>
                <c:pt idx="1175">
                  <c:v>6.7</c:v>
                </c:pt>
                <c:pt idx="1176">
                  <c:v>6.5</c:v>
                </c:pt>
                <c:pt idx="1177">
                  <c:v>6.5</c:v>
                </c:pt>
                <c:pt idx="1178">
                  <c:v>6.5</c:v>
                </c:pt>
                <c:pt idx="1179">
                  <c:v>6.5</c:v>
                </c:pt>
                <c:pt idx="1180">
                  <c:v>7.2</c:v>
                </c:pt>
                <c:pt idx="1181">
                  <c:v>6.7</c:v>
                </c:pt>
                <c:pt idx="1182">
                  <c:v>7</c:v>
                </c:pt>
                <c:pt idx="1183">
                  <c:v>6.6</c:v>
                </c:pt>
                <c:pt idx="1184">
                  <c:v>6.7</c:v>
                </c:pt>
                <c:pt idx="1185">
                  <c:v>7.9</c:v>
                </c:pt>
                <c:pt idx="1186">
                  <c:v>6.7</c:v>
                </c:pt>
                <c:pt idx="1187">
                  <c:v>6.5</c:v>
                </c:pt>
                <c:pt idx="1188">
                  <c:v>6.9</c:v>
                </c:pt>
                <c:pt idx="1189">
                  <c:v>6.5</c:v>
                </c:pt>
                <c:pt idx="1190">
                  <c:v>6.8</c:v>
                </c:pt>
                <c:pt idx="1191">
                  <c:v>6.8</c:v>
                </c:pt>
                <c:pt idx="1192">
                  <c:v>7.4</c:v>
                </c:pt>
                <c:pt idx="1193">
                  <c:v>7</c:v>
                </c:pt>
                <c:pt idx="1194">
                  <c:v>6.5</c:v>
                </c:pt>
                <c:pt idx="1195">
                  <c:v>7.3</c:v>
                </c:pt>
                <c:pt idx="1196">
                  <c:v>6.5</c:v>
                </c:pt>
                <c:pt idx="1197">
                  <c:v>6.6</c:v>
                </c:pt>
                <c:pt idx="1198">
                  <c:v>6.8</c:v>
                </c:pt>
                <c:pt idx="1199">
                  <c:v>6.6</c:v>
                </c:pt>
                <c:pt idx="1200">
                  <c:v>6.8</c:v>
                </c:pt>
                <c:pt idx="1201">
                  <c:v>7.4</c:v>
                </c:pt>
                <c:pt idx="1202">
                  <c:v>6.7</c:v>
                </c:pt>
                <c:pt idx="1203">
                  <c:v>6.5</c:v>
                </c:pt>
                <c:pt idx="1204">
                  <c:v>6.6</c:v>
                </c:pt>
                <c:pt idx="1205">
                  <c:v>7.2</c:v>
                </c:pt>
                <c:pt idx="1206">
                  <c:v>6.5</c:v>
                </c:pt>
                <c:pt idx="1207">
                  <c:v>6.6</c:v>
                </c:pt>
                <c:pt idx="1208">
                  <c:v>6.7</c:v>
                </c:pt>
                <c:pt idx="1209">
                  <c:v>6.6</c:v>
                </c:pt>
                <c:pt idx="1210">
                  <c:v>6.5</c:v>
                </c:pt>
                <c:pt idx="1211">
                  <c:v>6.5</c:v>
                </c:pt>
                <c:pt idx="1212">
                  <c:v>7.1</c:v>
                </c:pt>
                <c:pt idx="1213">
                  <c:v>6.5</c:v>
                </c:pt>
                <c:pt idx="1214">
                  <c:v>6.8</c:v>
                </c:pt>
                <c:pt idx="1215">
                  <c:v>6.7</c:v>
                </c:pt>
                <c:pt idx="1216">
                  <c:v>6.5</c:v>
                </c:pt>
                <c:pt idx="1217">
                  <c:v>6.8</c:v>
                </c:pt>
                <c:pt idx="1218">
                  <c:v>6.5</c:v>
                </c:pt>
                <c:pt idx="1219">
                  <c:v>6.8</c:v>
                </c:pt>
                <c:pt idx="1220">
                  <c:v>6.5</c:v>
                </c:pt>
                <c:pt idx="1221">
                  <c:v>6.9</c:v>
                </c:pt>
                <c:pt idx="1222">
                  <c:v>6.7</c:v>
                </c:pt>
                <c:pt idx="1223">
                  <c:v>6.7</c:v>
                </c:pt>
                <c:pt idx="1224">
                  <c:v>7</c:v>
                </c:pt>
                <c:pt idx="1225">
                  <c:v>6.6</c:v>
                </c:pt>
                <c:pt idx="1226">
                  <c:v>6.7</c:v>
                </c:pt>
                <c:pt idx="1227">
                  <c:v>7.2</c:v>
                </c:pt>
                <c:pt idx="1228">
                  <c:v>7</c:v>
                </c:pt>
                <c:pt idx="1229">
                  <c:v>7.6</c:v>
                </c:pt>
                <c:pt idx="1230">
                  <c:v>6.5</c:v>
                </c:pt>
                <c:pt idx="1231">
                  <c:v>6.5</c:v>
                </c:pt>
                <c:pt idx="1232">
                  <c:v>6.9</c:v>
                </c:pt>
                <c:pt idx="1233">
                  <c:v>6.9</c:v>
                </c:pt>
                <c:pt idx="1234">
                  <c:v>6.8</c:v>
                </c:pt>
                <c:pt idx="1235">
                  <c:v>6.8</c:v>
                </c:pt>
                <c:pt idx="1236">
                  <c:v>6.5</c:v>
                </c:pt>
                <c:pt idx="1237">
                  <c:v>7.4</c:v>
                </c:pt>
                <c:pt idx="1238">
                  <c:v>6.8</c:v>
                </c:pt>
                <c:pt idx="1239">
                  <c:v>7</c:v>
                </c:pt>
                <c:pt idx="1240">
                  <c:v>6.8</c:v>
                </c:pt>
                <c:pt idx="1241">
                  <c:v>6.5</c:v>
                </c:pt>
                <c:pt idx="1242">
                  <c:v>6.6</c:v>
                </c:pt>
                <c:pt idx="1243">
                  <c:v>6.8</c:v>
                </c:pt>
                <c:pt idx="1244">
                  <c:v>6.7</c:v>
                </c:pt>
                <c:pt idx="1245">
                  <c:v>6.5</c:v>
                </c:pt>
                <c:pt idx="1246">
                  <c:v>6.5</c:v>
                </c:pt>
                <c:pt idx="1247">
                  <c:v>6.8</c:v>
                </c:pt>
                <c:pt idx="1248">
                  <c:v>7.4</c:v>
                </c:pt>
                <c:pt idx="1249">
                  <c:v>7.2</c:v>
                </c:pt>
                <c:pt idx="1250">
                  <c:v>6.5</c:v>
                </c:pt>
                <c:pt idx="1251">
                  <c:v>6.7</c:v>
                </c:pt>
                <c:pt idx="1252">
                  <c:v>7.7</c:v>
                </c:pt>
                <c:pt idx="1253">
                  <c:v>6.8</c:v>
                </c:pt>
                <c:pt idx="1254">
                  <c:v>6.7</c:v>
                </c:pt>
                <c:pt idx="1255">
                  <c:v>6.5</c:v>
                </c:pt>
                <c:pt idx="1256">
                  <c:v>6.5</c:v>
                </c:pt>
                <c:pt idx="1257">
                  <c:v>6.5</c:v>
                </c:pt>
                <c:pt idx="1258">
                  <c:v>7.2</c:v>
                </c:pt>
                <c:pt idx="1259">
                  <c:v>6.6</c:v>
                </c:pt>
                <c:pt idx="1260">
                  <c:v>7.5</c:v>
                </c:pt>
                <c:pt idx="1261">
                  <c:v>6.6</c:v>
                </c:pt>
                <c:pt idx="1262">
                  <c:v>6.8</c:v>
                </c:pt>
                <c:pt idx="1263">
                  <c:v>6.5</c:v>
                </c:pt>
                <c:pt idx="1264">
                  <c:v>6.5</c:v>
                </c:pt>
                <c:pt idx="1265">
                  <c:v>7.2</c:v>
                </c:pt>
                <c:pt idx="1266">
                  <c:v>6.6</c:v>
                </c:pt>
                <c:pt idx="1267">
                  <c:v>6.8</c:v>
                </c:pt>
                <c:pt idx="1268">
                  <c:v>6.5</c:v>
                </c:pt>
                <c:pt idx="1269">
                  <c:v>6.6</c:v>
                </c:pt>
                <c:pt idx="1270">
                  <c:v>7.1</c:v>
                </c:pt>
                <c:pt idx="1271">
                  <c:v>7.1</c:v>
                </c:pt>
                <c:pt idx="1272">
                  <c:v>6.8</c:v>
                </c:pt>
                <c:pt idx="1273">
                  <c:v>6.5</c:v>
                </c:pt>
                <c:pt idx="1274">
                  <c:v>6.6</c:v>
                </c:pt>
                <c:pt idx="1275">
                  <c:v>8</c:v>
                </c:pt>
                <c:pt idx="1276">
                  <c:v>6.8</c:v>
                </c:pt>
                <c:pt idx="1277">
                  <c:v>7</c:v>
                </c:pt>
                <c:pt idx="1278">
                  <c:v>6.8</c:v>
                </c:pt>
                <c:pt idx="1279">
                  <c:v>6.5</c:v>
                </c:pt>
                <c:pt idx="1280">
                  <c:v>6.7</c:v>
                </c:pt>
                <c:pt idx="1281">
                  <c:v>6.5</c:v>
                </c:pt>
                <c:pt idx="1282">
                  <c:v>6.5</c:v>
                </c:pt>
                <c:pt idx="1283">
                  <c:v>7.1</c:v>
                </c:pt>
                <c:pt idx="1284">
                  <c:v>6.5</c:v>
                </c:pt>
                <c:pt idx="1285">
                  <c:v>6.9</c:v>
                </c:pt>
                <c:pt idx="1286">
                  <c:v>6.5</c:v>
                </c:pt>
                <c:pt idx="1287">
                  <c:v>7.1</c:v>
                </c:pt>
                <c:pt idx="1288">
                  <c:v>6.6</c:v>
                </c:pt>
                <c:pt idx="1289">
                  <c:v>7</c:v>
                </c:pt>
                <c:pt idx="1290">
                  <c:v>7</c:v>
                </c:pt>
                <c:pt idx="1291">
                  <c:v>7.1</c:v>
                </c:pt>
                <c:pt idx="1292">
                  <c:v>6.5</c:v>
                </c:pt>
                <c:pt idx="1293">
                  <c:v>6.5</c:v>
                </c:pt>
                <c:pt idx="1294">
                  <c:v>6.5</c:v>
                </c:pt>
                <c:pt idx="1295">
                  <c:v>6.6</c:v>
                </c:pt>
                <c:pt idx="1296">
                  <c:v>6.5</c:v>
                </c:pt>
                <c:pt idx="1297">
                  <c:v>6.7</c:v>
                </c:pt>
                <c:pt idx="1298">
                  <c:v>6.7</c:v>
                </c:pt>
                <c:pt idx="1299">
                  <c:v>6.9</c:v>
                </c:pt>
                <c:pt idx="1300">
                  <c:v>7.6</c:v>
                </c:pt>
                <c:pt idx="1301">
                  <c:v>8</c:v>
                </c:pt>
                <c:pt idx="1302">
                  <c:v>6.5</c:v>
                </c:pt>
                <c:pt idx="1303">
                  <c:v>6.6</c:v>
                </c:pt>
                <c:pt idx="1304">
                  <c:v>7</c:v>
                </c:pt>
                <c:pt idx="1305">
                  <c:v>6.5</c:v>
                </c:pt>
                <c:pt idx="1306">
                  <c:v>7.4</c:v>
                </c:pt>
                <c:pt idx="1307">
                  <c:v>6.8</c:v>
                </c:pt>
                <c:pt idx="1308">
                  <c:v>6.5</c:v>
                </c:pt>
                <c:pt idx="1309">
                  <c:v>7.3</c:v>
                </c:pt>
                <c:pt idx="1310">
                  <c:v>6.5</c:v>
                </c:pt>
                <c:pt idx="1311">
                  <c:v>6.6</c:v>
                </c:pt>
                <c:pt idx="1312">
                  <c:v>6.7</c:v>
                </c:pt>
                <c:pt idx="1313">
                  <c:v>6.5</c:v>
                </c:pt>
                <c:pt idx="1314">
                  <c:v>7.2</c:v>
                </c:pt>
                <c:pt idx="1315">
                  <c:v>6.6</c:v>
                </c:pt>
                <c:pt idx="1316">
                  <c:v>7</c:v>
                </c:pt>
                <c:pt idx="1317">
                  <c:v>7</c:v>
                </c:pt>
                <c:pt idx="1318">
                  <c:v>7.2</c:v>
                </c:pt>
                <c:pt idx="1319">
                  <c:v>6.5</c:v>
                </c:pt>
                <c:pt idx="1320">
                  <c:v>6.5</c:v>
                </c:pt>
                <c:pt idx="1321">
                  <c:v>6.7</c:v>
                </c:pt>
                <c:pt idx="1322">
                  <c:v>6.5</c:v>
                </c:pt>
                <c:pt idx="1323">
                  <c:v>6.7</c:v>
                </c:pt>
                <c:pt idx="1324">
                  <c:v>6.5</c:v>
                </c:pt>
                <c:pt idx="1325">
                  <c:v>6.5</c:v>
                </c:pt>
                <c:pt idx="1326">
                  <c:v>6.6</c:v>
                </c:pt>
                <c:pt idx="1327">
                  <c:v>7.4</c:v>
                </c:pt>
                <c:pt idx="1328">
                  <c:v>8</c:v>
                </c:pt>
                <c:pt idx="1329">
                  <c:v>6.7</c:v>
                </c:pt>
                <c:pt idx="1330">
                  <c:v>6.9</c:v>
                </c:pt>
                <c:pt idx="1331">
                  <c:v>6.8</c:v>
                </c:pt>
                <c:pt idx="1332">
                  <c:v>6.7</c:v>
                </c:pt>
                <c:pt idx="1333">
                  <c:v>6.8</c:v>
                </c:pt>
                <c:pt idx="1334">
                  <c:v>6.5</c:v>
                </c:pt>
                <c:pt idx="1335">
                  <c:v>7.5</c:v>
                </c:pt>
                <c:pt idx="1336">
                  <c:v>6.7</c:v>
                </c:pt>
                <c:pt idx="1337">
                  <c:v>7.1</c:v>
                </c:pt>
                <c:pt idx="1338">
                  <c:v>7.1</c:v>
                </c:pt>
                <c:pt idx="1339">
                  <c:v>7.1</c:v>
                </c:pt>
                <c:pt idx="1340">
                  <c:v>6.6</c:v>
                </c:pt>
                <c:pt idx="1341">
                  <c:v>6.6</c:v>
                </c:pt>
                <c:pt idx="1342">
                  <c:v>7.2</c:v>
                </c:pt>
                <c:pt idx="1343">
                  <c:v>6.6</c:v>
                </c:pt>
                <c:pt idx="1344">
                  <c:v>6.8</c:v>
                </c:pt>
                <c:pt idx="1345">
                  <c:v>6.7</c:v>
                </c:pt>
                <c:pt idx="1346">
                  <c:v>6.9</c:v>
                </c:pt>
                <c:pt idx="1347">
                  <c:v>7.4</c:v>
                </c:pt>
                <c:pt idx="1348">
                  <c:v>6.7</c:v>
                </c:pt>
                <c:pt idx="1349">
                  <c:v>6.6</c:v>
                </c:pt>
                <c:pt idx="1350">
                  <c:v>6.9</c:v>
                </c:pt>
                <c:pt idx="1351">
                  <c:v>6.5</c:v>
                </c:pt>
                <c:pt idx="1352">
                  <c:v>6.6</c:v>
                </c:pt>
                <c:pt idx="1353">
                  <c:v>7.1</c:v>
                </c:pt>
                <c:pt idx="1354">
                  <c:v>6.7</c:v>
                </c:pt>
                <c:pt idx="1355">
                  <c:v>6.9</c:v>
                </c:pt>
                <c:pt idx="1356">
                  <c:v>6.5</c:v>
                </c:pt>
                <c:pt idx="1357">
                  <c:v>6.9</c:v>
                </c:pt>
                <c:pt idx="1358">
                  <c:v>6.5</c:v>
                </c:pt>
                <c:pt idx="1359">
                  <c:v>6.5</c:v>
                </c:pt>
                <c:pt idx="1360">
                  <c:v>6.8</c:v>
                </c:pt>
                <c:pt idx="1361">
                  <c:v>6.5</c:v>
                </c:pt>
                <c:pt idx="1362">
                  <c:v>7.2</c:v>
                </c:pt>
                <c:pt idx="1363">
                  <c:v>7</c:v>
                </c:pt>
                <c:pt idx="1364">
                  <c:v>7.4</c:v>
                </c:pt>
                <c:pt idx="1365">
                  <c:v>7.3</c:v>
                </c:pt>
                <c:pt idx="1366">
                  <c:v>7.6</c:v>
                </c:pt>
                <c:pt idx="1367">
                  <c:v>7</c:v>
                </c:pt>
                <c:pt idx="1368">
                  <c:v>7.2</c:v>
                </c:pt>
                <c:pt idx="1369">
                  <c:v>7.4</c:v>
                </c:pt>
                <c:pt idx="1370">
                  <c:v>6.9</c:v>
                </c:pt>
                <c:pt idx="1371">
                  <c:v>7</c:v>
                </c:pt>
                <c:pt idx="1372">
                  <c:v>7.3</c:v>
                </c:pt>
                <c:pt idx="1373">
                  <c:v>7.3</c:v>
                </c:pt>
                <c:pt idx="1374">
                  <c:v>6.6</c:v>
                </c:pt>
                <c:pt idx="1375">
                  <c:v>6.7</c:v>
                </c:pt>
                <c:pt idx="1376">
                  <c:v>6.6</c:v>
                </c:pt>
                <c:pt idx="1377">
                  <c:v>6.8</c:v>
                </c:pt>
                <c:pt idx="1378">
                  <c:v>6.9</c:v>
                </c:pt>
                <c:pt idx="1379">
                  <c:v>6.6</c:v>
                </c:pt>
                <c:pt idx="1380">
                  <c:v>6.5</c:v>
                </c:pt>
                <c:pt idx="1381">
                  <c:v>6.5</c:v>
                </c:pt>
                <c:pt idx="1382">
                  <c:v>7.2</c:v>
                </c:pt>
                <c:pt idx="1383">
                  <c:v>6.5</c:v>
                </c:pt>
                <c:pt idx="1384">
                  <c:v>6.5</c:v>
                </c:pt>
                <c:pt idx="1385">
                  <c:v>6.7</c:v>
                </c:pt>
                <c:pt idx="1386">
                  <c:v>7.4</c:v>
                </c:pt>
                <c:pt idx="1387">
                  <c:v>6.7</c:v>
                </c:pt>
                <c:pt idx="1388">
                  <c:v>6.5</c:v>
                </c:pt>
                <c:pt idx="1389">
                  <c:v>6.5</c:v>
                </c:pt>
                <c:pt idx="1390">
                  <c:v>7.1</c:v>
                </c:pt>
                <c:pt idx="1391">
                  <c:v>6.8</c:v>
                </c:pt>
                <c:pt idx="1392">
                  <c:v>6.6</c:v>
                </c:pt>
                <c:pt idx="1393">
                  <c:v>6.9</c:v>
                </c:pt>
                <c:pt idx="1394">
                  <c:v>6.5</c:v>
                </c:pt>
                <c:pt idx="1395">
                  <c:v>6.9</c:v>
                </c:pt>
                <c:pt idx="1396">
                  <c:v>6.7</c:v>
                </c:pt>
                <c:pt idx="1397">
                  <c:v>6.7</c:v>
                </c:pt>
                <c:pt idx="1398">
                  <c:v>6.6</c:v>
                </c:pt>
                <c:pt idx="1399">
                  <c:v>7.4</c:v>
                </c:pt>
                <c:pt idx="1400">
                  <c:v>6.5</c:v>
                </c:pt>
                <c:pt idx="1401">
                  <c:v>6.7</c:v>
                </c:pt>
                <c:pt idx="1402">
                  <c:v>6.5</c:v>
                </c:pt>
                <c:pt idx="1403">
                  <c:v>6.5</c:v>
                </c:pt>
                <c:pt idx="1404">
                  <c:v>6.5</c:v>
                </c:pt>
                <c:pt idx="1405">
                  <c:v>7</c:v>
                </c:pt>
                <c:pt idx="1406">
                  <c:v>7</c:v>
                </c:pt>
                <c:pt idx="1407">
                  <c:v>6.7</c:v>
                </c:pt>
                <c:pt idx="1408">
                  <c:v>6.5</c:v>
                </c:pt>
                <c:pt idx="1409">
                  <c:v>6.9</c:v>
                </c:pt>
                <c:pt idx="1410">
                  <c:v>7.1</c:v>
                </c:pt>
                <c:pt idx="1411">
                  <c:v>6.7</c:v>
                </c:pt>
                <c:pt idx="1412">
                  <c:v>7.6</c:v>
                </c:pt>
                <c:pt idx="1413">
                  <c:v>6.7</c:v>
                </c:pt>
                <c:pt idx="1414">
                  <c:v>6.7</c:v>
                </c:pt>
                <c:pt idx="1415">
                  <c:v>6.9</c:v>
                </c:pt>
                <c:pt idx="1416">
                  <c:v>6.5</c:v>
                </c:pt>
                <c:pt idx="1417">
                  <c:v>7</c:v>
                </c:pt>
                <c:pt idx="1418">
                  <c:v>6.8</c:v>
                </c:pt>
                <c:pt idx="1419">
                  <c:v>6.5</c:v>
                </c:pt>
                <c:pt idx="1420">
                  <c:v>7</c:v>
                </c:pt>
                <c:pt idx="1421">
                  <c:v>6.7</c:v>
                </c:pt>
                <c:pt idx="1422">
                  <c:v>7.2</c:v>
                </c:pt>
                <c:pt idx="1423">
                  <c:v>6.5</c:v>
                </c:pt>
                <c:pt idx="1424">
                  <c:v>6.6</c:v>
                </c:pt>
                <c:pt idx="1425">
                  <c:v>6.6</c:v>
                </c:pt>
                <c:pt idx="1426">
                  <c:v>6.7</c:v>
                </c:pt>
                <c:pt idx="1427">
                  <c:v>6.6</c:v>
                </c:pt>
                <c:pt idx="1428">
                  <c:v>6.8</c:v>
                </c:pt>
                <c:pt idx="1429">
                  <c:v>6.8</c:v>
                </c:pt>
                <c:pt idx="1430">
                  <c:v>6.5</c:v>
                </c:pt>
                <c:pt idx="1431">
                  <c:v>7</c:v>
                </c:pt>
                <c:pt idx="1432">
                  <c:v>7.1</c:v>
                </c:pt>
                <c:pt idx="1433">
                  <c:v>7</c:v>
                </c:pt>
                <c:pt idx="1434">
                  <c:v>7.1</c:v>
                </c:pt>
                <c:pt idx="1435">
                  <c:v>6.9</c:v>
                </c:pt>
                <c:pt idx="1436">
                  <c:v>7</c:v>
                </c:pt>
                <c:pt idx="1437">
                  <c:v>6.9</c:v>
                </c:pt>
                <c:pt idx="1438">
                  <c:v>6.7</c:v>
                </c:pt>
                <c:pt idx="1439">
                  <c:v>6.5</c:v>
                </c:pt>
                <c:pt idx="1440">
                  <c:v>6.5</c:v>
                </c:pt>
                <c:pt idx="1441">
                  <c:v>6.7</c:v>
                </c:pt>
                <c:pt idx="1442">
                  <c:v>6.5</c:v>
                </c:pt>
                <c:pt idx="1443">
                  <c:v>6.8</c:v>
                </c:pt>
                <c:pt idx="1444">
                  <c:v>6.5</c:v>
                </c:pt>
                <c:pt idx="1445">
                  <c:v>6.8</c:v>
                </c:pt>
                <c:pt idx="1446">
                  <c:v>7.1</c:v>
                </c:pt>
                <c:pt idx="1447">
                  <c:v>6.5</c:v>
                </c:pt>
                <c:pt idx="1448">
                  <c:v>6.7</c:v>
                </c:pt>
                <c:pt idx="1449">
                  <c:v>6.5</c:v>
                </c:pt>
                <c:pt idx="1450">
                  <c:v>7.1</c:v>
                </c:pt>
                <c:pt idx="1451">
                  <c:v>6.8</c:v>
                </c:pt>
                <c:pt idx="1452">
                  <c:v>7.2</c:v>
                </c:pt>
                <c:pt idx="1453">
                  <c:v>6.7</c:v>
                </c:pt>
                <c:pt idx="1454">
                  <c:v>6.5</c:v>
                </c:pt>
                <c:pt idx="1455">
                  <c:v>6.8</c:v>
                </c:pt>
                <c:pt idx="1456">
                  <c:v>6.9</c:v>
                </c:pt>
                <c:pt idx="1457">
                  <c:v>7.3</c:v>
                </c:pt>
                <c:pt idx="1458">
                  <c:v>7.2</c:v>
                </c:pt>
                <c:pt idx="1459">
                  <c:v>6.6</c:v>
                </c:pt>
                <c:pt idx="1460">
                  <c:v>6.6</c:v>
                </c:pt>
                <c:pt idx="1461">
                  <c:v>7.7</c:v>
                </c:pt>
                <c:pt idx="1462">
                  <c:v>7.1</c:v>
                </c:pt>
                <c:pt idx="1463">
                  <c:v>7</c:v>
                </c:pt>
                <c:pt idx="1464">
                  <c:v>7</c:v>
                </c:pt>
                <c:pt idx="1465">
                  <c:v>6.7</c:v>
                </c:pt>
                <c:pt idx="1466">
                  <c:v>7.6</c:v>
                </c:pt>
                <c:pt idx="1467">
                  <c:v>6.5</c:v>
                </c:pt>
                <c:pt idx="1468">
                  <c:v>6.9</c:v>
                </c:pt>
                <c:pt idx="1469">
                  <c:v>6.7</c:v>
                </c:pt>
                <c:pt idx="1470">
                  <c:v>6.7</c:v>
                </c:pt>
                <c:pt idx="1471">
                  <c:v>7</c:v>
                </c:pt>
                <c:pt idx="1472">
                  <c:v>6.8</c:v>
                </c:pt>
                <c:pt idx="1473">
                  <c:v>6.8</c:v>
                </c:pt>
                <c:pt idx="1474">
                  <c:v>6.7</c:v>
                </c:pt>
                <c:pt idx="1475">
                  <c:v>6.9</c:v>
                </c:pt>
                <c:pt idx="1476">
                  <c:v>6.5</c:v>
                </c:pt>
                <c:pt idx="1477">
                  <c:v>6.8</c:v>
                </c:pt>
                <c:pt idx="1478">
                  <c:v>6.9</c:v>
                </c:pt>
                <c:pt idx="1479">
                  <c:v>6.7</c:v>
                </c:pt>
                <c:pt idx="1480">
                  <c:v>7.2</c:v>
                </c:pt>
                <c:pt idx="1481">
                  <c:v>6.5</c:v>
                </c:pt>
                <c:pt idx="1482">
                  <c:v>7.2</c:v>
                </c:pt>
                <c:pt idx="1483">
                  <c:v>6.7</c:v>
                </c:pt>
                <c:pt idx="1484">
                  <c:v>6.7</c:v>
                </c:pt>
                <c:pt idx="1485">
                  <c:v>7.3</c:v>
                </c:pt>
                <c:pt idx="1486">
                  <c:v>6.5</c:v>
                </c:pt>
                <c:pt idx="1487">
                  <c:v>6.5</c:v>
                </c:pt>
                <c:pt idx="1488">
                  <c:v>6.7</c:v>
                </c:pt>
                <c:pt idx="1489">
                  <c:v>7.9</c:v>
                </c:pt>
                <c:pt idx="1490">
                  <c:v>6.5</c:v>
                </c:pt>
                <c:pt idx="1491">
                  <c:v>6.6</c:v>
                </c:pt>
                <c:pt idx="1492">
                  <c:v>6.7</c:v>
                </c:pt>
                <c:pt idx="1493">
                  <c:v>7.5</c:v>
                </c:pt>
                <c:pt idx="1494">
                  <c:v>6.5</c:v>
                </c:pt>
                <c:pt idx="1495">
                  <c:v>6.8</c:v>
                </c:pt>
                <c:pt idx="1496">
                  <c:v>6.5</c:v>
                </c:pt>
                <c:pt idx="1497">
                  <c:v>6.7</c:v>
                </c:pt>
                <c:pt idx="1498">
                  <c:v>6.9</c:v>
                </c:pt>
                <c:pt idx="1499">
                  <c:v>6.7</c:v>
                </c:pt>
                <c:pt idx="1500">
                  <c:v>6.6</c:v>
                </c:pt>
                <c:pt idx="1501">
                  <c:v>7</c:v>
                </c:pt>
                <c:pt idx="1502">
                  <c:v>6.5</c:v>
                </c:pt>
                <c:pt idx="1503">
                  <c:v>6.7</c:v>
                </c:pt>
                <c:pt idx="1504">
                  <c:v>6.6</c:v>
                </c:pt>
                <c:pt idx="1505">
                  <c:v>7.7</c:v>
                </c:pt>
                <c:pt idx="1506">
                  <c:v>7.1</c:v>
                </c:pt>
                <c:pt idx="1507">
                  <c:v>7</c:v>
                </c:pt>
                <c:pt idx="1508">
                  <c:v>6.9</c:v>
                </c:pt>
                <c:pt idx="1509">
                  <c:v>6.6</c:v>
                </c:pt>
                <c:pt idx="1510">
                  <c:v>6.6</c:v>
                </c:pt>
                <c:pt idx="1511">
                  <c:v>6.6</c:v>
                </c:pt>
                <c:pt idx="1512">
                  <c:v>6.8</c:v>
                </c:pt>
                <c:pt idx="1513">
                  <c:v>6.8</c:v>
                </c:pt>
                <c:pt idx="1514">
                  <c:v>7.1</c:v>
                </c:pt>
                <c:pt idx="1515">
                  <c:v>7.4</c:v>
                </c:pt>
                <c:pt idx="1516">
                  <c:v>6.8</c:v>
                </c:pt>
                <c:pt idx="1517">
                  <c:v>7.9</c:v>
                </c:pt>
                <c:pt idx="1518">
                  <c:v>7.1</c:v>
                </c:pt>
                <c:pt idx="1519">
                  <c:v>6.6</c:v>
                </c:pt>
                <c:pt idx="1520">
                  <c:v>6.9</c:v>
                </c:pt>
                <c:pt idx="1521">
                  <c:v>6.5</c:v>
                </c:pt>
                <c:pt idx="1522">
                  <c:v>6.9</c:v>
                </c:pt>
                <c:pt idx="1523">
                  <c:v>6.5</c:v>
                </c:pt>
                <c:pt idx="1524">
                  <c:v>6.8</c:v>
                </c:pt>
                <c:pt idx="1525">
                  <c:v>7.6</c:v>
                </c:pt>
                <c:pt idx="1526">
                  <c:v>7.1</c:v>
                </c:pt>
                <c:pt idx="1527">
                  <c:v>6.9</c:v>
                </c:pt>
                <c:pt idx="1528">
                  <c:v>6.7</c:v>
                </c:pt>
                <c:pt idx="1529">
                  <c:v>6.6</c:v>
                </c:pt>
                <c:pt idx="1530">
                  <c:v>6.7</c:v>
                </c:pt>
                <c:pt idx="1531">
                  <c:v>6.5</c:v>
                </c:pt>
                <c:pt idx="1532">
                  <c:v>7</c:v>
                </c:pt>
                <c:pt idx="1533">
                  <c:v>6.5</c:v>
                </c:pt>
                <c:pt idx="1534">
                  <c:v>6.9</c:v>
                </c:pt>
                <c:pt idx="1535">
                  <c:v>6.7</c:v>
                </c:pt>
                <c:pt idx="1536">
                  <c:v>7.7</c:v>
                </c:pt>
                <c:pt idx="1537">
                  <c:v>7.1</c:v>
                </c:pt>
                <c:pt idx="1538">
                  <c:v>6.9</c:v>
                </c:pt>
                <c:pt idx="1539">
                  <c:v>6.8</c:v>
                </c:pt>
                <c:pt idx="1540">
                  <c:v>7.4</c:v>
                </c:pt>
                <c:pt idx="1541">
                  <c:v>7</c:v>
                </c:pt>
                <c:pt idx="1542">
                  <c:v>7.4</c:v>
                </c:pt>
                <c:pt idx="1543">
                  <c:v>7</c:v>
                </c:pt>
                <c:pt idx="1544">
                  <c:v>6.9</c:v>
                </c:pt>
                <c:pt idx="1545">
                  <c:v>7.7</c:v>
                </c:pt>
                <c:pt idx="1546">
                  <c:v>6.8</c:v>
                </c:pt>
                <c:pt idx="1547">
                  <c:v>6.7</c:v>
                </c:pt>
                <c:pt idx="1548">
                  <c:v>6.7</c:v>
                </c:pt>
                <c:pt idx="1549">
                  <c:v>6.6</c:v>
                </c:pt>
                <c:pt idx="1550">
                  <c:v>6.7</c:v>
                </c:pt>
                <c:pt idx="1551">
                  <c:v>7.1</c:v>
                </c:pt>
                <c:pt idx="1552">
                  <c:v>7.6</c:v>
                </c:pt>
                <c:pt idx="1553">
                  <c:v>6.8</c:v>
                </c:pt>
                <c:pt idx="1554">
                  <c:v>7.5</c:v>
                </c:pt>
                <c:pt idx="1555">
                  <c:v>6.8</c:v>
                </c:pt>
                <c:pt idx="1556">
                  <c:v>6.6</c:v>
                </c:pt>
                <c:pt idx="1557">
                  <c:v>6.7</c:v>
                </c:pt>
                <c:pt idx="1558">
                  <c:v>6.9</c:v>
                </c:pt>
                <c:pt idx="1559">
                  <c:v>6.6</c:v>
                </c:pt>
                <c:pt idx="1560">
                  <c:v>7.2</c:v>
                </c:pt>
                <c:pt idx="1561">
                  <c:v>6.6</c:v>
                </c:pt>
                <c:pt idx="1562">
                  <c:v>6.6</c:v>
                </c:pt>
                <c:pt idx="1563">
                  <c:v>6.8</c:v>
                </c:pt>
                <c:pt idx="1564">
                  <c:v>7.4</c:v>
                </c:pt>
                <c:pt idx="1565">
                  <c:v>6.5</c:v>
                </c:pt>
                <c:pt idx="1566">
                  <c:v>6.7</c:v>
                </c:pt>
                <c:pt idx="1567">
                  <c:v>6.7</c:v>
                </c:pt>
                <c:pt idx="1568">
                  <c:v>7.2</c:v>
                </c:pt>
                <c:pt idx="1569">
                  <c:v>6.6</c:v>
                </c:pt>
                <c:pt idx="1570">
                  <c:v>6.5</c:v>
                </c:pt>
                <c:pt idx="1571">
                  <c:v>6.8</c:v>
                </c:pt>
                <c:pt idx="1572">
                  <c:v>7.1</c:v>
                </c:pt>
                <c:pt idx="1573">
                  <c:v>7.9</c:v>
                </c:pt>
                <c:pt idx="1574">
                  <c:v>7.2</c:v>
                </c:pt>
                <c:pt idx="1575">
                  <c:v>6.9</c:v>
                </c:pt>
                <c:pt idx="1576">
                  <c:v>6.7</c:v>
                </c:pt>
                <c:pt idx="1577">
                  <c:v>6.8</c:v>
                </c:pt>
                <c:pt idx="1578">
                  <c:v>7.5</c:v>
                </c:pt>
                <c:pt idx="1579">
                  <c:v>7.5</c:v>
                </c:pt>
                <c:pt idx="1580">
                  <c:v>7.5</c:v>
                </c:pt>
                <c:pt idx="1581">
                  <c:v>6.7</c:v>
                </c:pt>
                <c:pt idx="1582">
                  <c:v>7.6</c:v>
                </c:pt>
                <c:pt idx="1583">
                  <c:v>6.9</c:v>
                </c:pt>
                <c:pt idx="1584">
                  <c:v>7</c:v>
                </c:pt>
                <c:pt idx="1585">
                  <c:v>6.7</c:v>
                </c:pt>
                <c:pt idx="1586">
                  <c:v>6.6</c:v>
                </c:pt>
                <c:pt idx="1587">
                  <c:v>6.7</c:v>
                </c:pt>
                <c:pt idx="1588">
                  <c:v>6.5</c:v>
                </c:pt>
                <c:pt idx="1589">
                  <c:v>6.8</c:v>
                </c:pt>
                <c:pt idx="1590">
                  <c:v>7.3</c:v>
                </c:pt>
                <c:pt idx="1591">
                  <c:v>6.5</c:v>
                </c:pt>
                <c:pt idx="1592">
                  <c:v>6.8</c:v>
                </c:pt>
                <c:pt idx="1593">
                  <c:v>6.5</c:v>
                </c:pt>
                <c:pt idx="1594">
                  <c:v>6.5</c:v>
                </c:pt>
                <c:pt idx="1595">
                  <c:v>7.1</c:v>
                </c:pt>
                <c:pt idx="1596">
                  <c:v>6.5</c:v>
                </c:pt>
                <c:pt idx="1597">
                  <c:v>6.7</c:v>
                </c:pt>
                <c:pt idx="1598">
                  <c:v>6.8</c:v>
                </c:pt>
                <c:pt idx="1599">
                  <c:v>7.9</c:v>
                </c:pt>
                <c:pt idx="1600">
                  <c:v>6.9</c:v>
                </c:pt>
                <c:pt idx="1601">
                  <c:v>6.9</c:v>
                </c:pt>
                <c:pt idx="1602">
                  <c:v>7.4</c:v>
                </c:pt>
                <c:pt idx="1603">
                  <c:v>7.5</c:v>
                </c:pt>
                <c:pt idx="1604">
                  <c:v>6.6</c:v>
                </c:pt>
                <c:pt idx="1605">
                  <c:v>6.5</c:v>
                </c:pt>
                <c:pt idx="1606">
                  <c:v>7</c:v>
                </c:pt>
                <c:pt idx="1607">
                  <c:v>6.7</c:v>
                </c:pt>
                <c:pt idx="1608">
                  <c:v>6.5</c:v>
                </c:pt>
                <c:pt idx="1609">
                  <c:v>7.1</c:v>
                </c:pt>
                <c:pt idx="1610">
                  <c:v>7</c:v>
                </c:pt>
                <c:pt idx="1611">
                  <c:v>7</c:v>
                </c:pt>
                <c:pt idx="1612">
                  <c:v>6.9</c:v>
                </c:pt>
                <c:pt idx="1613">
                  <c:v>7</c:v>
                </c:pt>
                <c:pt idx="1614">
                  <c:v>6.6</c:v>
                </c:pt>
                <c:pt idx="1615">
                  <c:v>6.6</c:v>
                </c:pt>
                <c:pt idx="1616">
                  <c:v>6.5</c:v>
                </c:pt>
                <c:pt idx="1617">
                  <c:v>6.8</c:v>
                </c:pt>
                <c:pt idx="1618">
                  <c:v>6.6</c:v>
                </c:pt>
                <c:pt idx="1619">
                  <c:v>6.7</c:v>
                </c:pt>
                <c:pt idx="1620">
                  <c:v>7</c:v>
                </c:pt>
                <c:pt idx="1621">
                  <c:v>6.5</c:v>
                </c:pt>
                <c:pt idx="1622">
                  <c:v>6.8</c:v>
                </c:pt>
                <c:pt idx="1623">
                  <c:v>7.5</c:v>
                </c:pt>
                <c:pt idx="1624">
                  <c:v>7</c:v>
                </c:pt>
                <c:pt idx="1625">
                  <c:v>8</c:v>
                </c:pt>
                <c:pt idx="1626">
                  <c:v>6.5</c:v>
                </c:pt>
                <c:pt idx="1627">
                  <c:v>7.8</c:v>
                </c:pt>
                <c:pt idx="1628">
                  <c:v>6.6</c:v>
                </c:pt>
                <c:pt idx="1629">
                  <c:v>7.1</c:v>
                </c:pt>
                <c:pt idx="1630">
                  <c:v>7.2</c:v>
                </c:pt>
                <c:pt idx="1631">
                  <c:v>6.5</c:v>
                </c:pt>
                <c:pt idx="1632">
                  <c:v>6.5</c:v>
                </c:pt>
                <c:pt idx="1633">
                  <c:v>6.7</c:v>
                </c:pt>
                <c:pt idx="1634">
                  <c:v>7.8</c:v>
                </c:pt>
                <c:pt idx="1635">
                  <c:v>6.7</c:v>
                </c:pt>
                <c:pt idx="1636">
                  <c:v>7</c:v>
                </c:pt>
                <c:pt idx="1637">
                  <c:v>6.7</c:v>
                </c:pt>
                <c:pt idx="1638">
                  <c:v>7</c:v>
                </c:pt>
                <c:pt idx="1639">
                  <c:v>6.5</c:v>
                </c:pt>
                <c:pt idx="1640">
                  <c:v>6.7</c:v>
                </c:pt>
                <c:pt idx="1641">
                  <c:v>6.6</c:v>
                </c:pt>
                <c:pt idx="1642">
                  <c:v>6.8</c:v>
                </c:pt>
                <c:pt idx="1643">
                  <c:v>6.7</c:v>
                </c:pt>
                <c:pt idx="1644">
                  <c:v>7.7</c:v>
                </c:pt>
                <c:pt idx="1645">
                  <c:v>7.9</c:v>
                </c:pt>
                <c:pt idx="1646">
                  <c:v>6.5</c:v>
                </c:pt>
                <c:pt idx="1647">
                  <c:v>6.5</c:v>
                </c:pt>
                <c:pt idx="1648">
                  <c:v>6.5</c:v>
                </c:pt>
                <c:pt idx="1649">
                  <c:v>6.5</c:v>
                </c:pt>
                <c:pt idx="1650">
                  <c:v>7</c:v>
                </c:pt>
                <c:pt idx="1651">
                  <c:v>7.9</c:v>
                </c:pt>
                <c:pt idx="1652">
                  <c:v>7.7</c:v>
                </c:pt>
                <c:pt idx="1653">
                  <c:v>6.5</c:v>
                </c:pt>
                <c:pt idx="1654">
                  <c:v>6.7</c:v>
                </c:pt>
                <c:pt idx="1655">
                  <c:v>6.6</c:v>
                </c:pt>
                <c:pt idx="1656">
                  <c:v>6.9</c:v>
                </c:pt>
                <c:pt idx="1657">
                  <c:v>6.6</c:v>
                </c:pt>
                <c:pt idx="1658">
                  <c:v>6.5</c:v>
                </c:pt>
                <c:pt idx="1659">
                  <c:v>7</c:v>
                </c:pt>
                <c:pt idx="1660">
                  <c:v>7.6</c:v>
                </c:pt>
                <c:pt idx="1661">
                  <c:v>6.5</c:v>
                </c:pt>
                <c:pt idx="1662">
                  <c:v>6.8</c:v>
                </c:pt>
                <c:pt idx="1663">
                  <c:v>6.5</c:v>
                </c:pt>
                <c:pt idx="1664">
                  <c:v>6.8</c:v>
                </c:pt>
                <c:pt idx="1665">
                  <c:v>6.9</c:v>
                </c:pt>
                <c:pt idx="1666">
                  <c:v>6.5</c:v>
                </c:pt>
                <c:pt idx="1667">
                  <c:v>6.9</c:v>
                </c:pt>
                <c:pt idx="1668">
                  <c:v>7.2</c:v>
                </c:pt>
                <c:pt idx="1669">
                  <c:v>6.7</c:v>
                </c:pt>
                <c:pt idx="1670">
                  <c:v>6.5</c:v>
                </c:pt>
                <c:pt idx="1671">
                  <c:v>7.2</c:v>
                </c:pt>
                <c:pt idx="1672">
                  <c:v>6.9</c:v>
                </c:pt>
                <c:pt idx="1673">
                  <c:v>7.5</c:v>
                </c:pt>
                <c:pt idx="1674">
                  <c:v>7.6</c:v>
                </c:pt>
                <c:pt idx="1675">
                  <c:v>6.7</c:v>
                </c:pt>
                <c:pt idx="1676">
                  <c:v>6.5</c:v>
                </c:pt>
                <c:pt idx="1677">
                  <c:v>7.1</c:v>
                </c:pt>
                <c:pt idx="1678">
                  <c:v>7.3</c:v>
                </c:pt>
                <c:pt idx="1679">
                  <c:v>6.5</c:v>
                </c:pt>
                <c:pt idx="1680">
                  <c:v>7.3</c:v>
                </c:pt>
                <c:pt idx="1681">
                  <c:v>6.7</c:v>
                </c:pt>
                <c:pt idx="1682">
                  <c:v>6.6</c:v>
                </c:pt>
                <c:pt idx="1683">
                  <c:v>7.2</c:v>
                </c:pt>
                <c:pt idx="1684">
                  <c:v>6.6</c:v>
                </c:pt>
                <c:pt idx="1685">
                  <c:v>6.6</c:v>
                </c:pt>
                <c:pt idx="1686">
                  <c:v>6.8</c:v>
                </c:pt>
                <c:pt idx="1687">
                  <c:v>6.5</c:v>
                </c:pt>
                <c:pt idx="1688">
                  <c:v>6.6</c:v>
                </c:pt>
                <c:pt idx="1689">
                  <c:v>6.5</c:v>
                </c:pt>
                <c:pt idx="1690">
                  <c:v>6.5</c:v>
                </c:pt>
                <c:pt idx="1691">
                  <c:v>7.1</c:v>
                </c:pt>
                <c:pt idx="1692">
                  <c:v>7</c:v>
                </c:pt>
                <c:pt idx="1693">
                  <c:v>7.2</c:v>
                </c:pt>
                <c:pt idx="1694">
                  <c:v>6.6</c:v>
                </c:pt>
                <c:pt idx="1695">
                  <c:v>7.2</c:v>
                </c:pt>
                <c:pt idx="1696">
                  <c:v>7.5</c:v>
                </c:pt>
                <c:pt idx="1697">
                  <c:v>6.8</c:v>
                </c:pt>
                <c:pt idx="1698">
                  <c:v>6.9</c:v>
                </c:pt>
                <c:pt idx="1699">
                  <c:v>7</c:v>
                </c:pt>
                <c:pt idx="1700">
                  <c:v>6.7</c:v>
                </c:pt>
                <c:pt idx="1701">
                  <c:v>6.5</c:v>
                </c:pt>
                <c:pt idx="1702">
                  <c:v>6.5</c:v>
                </c:pt>
                <c:pt idx="1703">
                  <c:v>6.8</c:v>
                </c:pt>
                <c:pt idx="1704">
                  <c:v>6.8</c:v>
                </c:pt>
                <c:pt idx="1705">
                  <c:v>6.8</c:v>
                </c:pt>
                <c:pt idx="1706">
                  <c:v>6.9</c:v>
                </c:pt>
                <c:pt idx="1707">
                  <c:v>6.5</c:v>
                </c:pt>
                <c:pt idx="1708">
                  <c:v>6.7</c:v>
                </c:pt>
                <c:pt idx="1709">
                  <c:v>6.6</c:v>
                </c:pt>
                <c:pt idx="1710">
                  <c:v>7.1</c:v>
                </c:pt>
                <c:pt idx="1711">
                  <c:v>7.7</c:v>
                </c:pt>
                <c:pt idx="1712">
                  <c:v>6.5</c:v>
                </c:pt>
                <c:pt idx="1713">
                  <c:v>6.5</c:v>
                </c:pt>
                <c:pt idx="1714">
                  <c:v>6.7</c:v>
                </c:pt>
                <c:pt idx="1715">
                  <c:v>6.6</c:v>
                </c:pt>
                <c:pt idx="1716">
                  <c:v>6.5</c:v>
                </c:pt>
                <c:pt idx="1717">
                  <c:v>7</c:v>
                </c:pt>
                <c:pt idx="1718">
                  <c:v>7.2</c:v>
                </c:pt>
                <c:pt idx="1719">
                  <c:v>7.4</c:v>
                </c:pt>
                <c:pt idx="1720">
                  <c:v>7.5</c:v>
                </c:pt>
                <c:pt idx="1721">
                  <c:v>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EC-47B2-9FE7-C6C48A42A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671680"/>
        <c:axId val="449526936"/>
      </c:scatterChart>
      <c:valAx>
        <c:axId val="590671680"/>
        <c:scaling>
          <c:orientation val="minMax"/>
          <c:max val="41264"/>
          <c:min val="2668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Year</a:t>
                </a:r>
              </a:p>
            </c:rich>
          </c:tx>
          <c:overlay val="0"/>
        </c:title>
        <c:numFmt formatCode="yyyy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2700000"/>
          <a:lstStyle/>
          <a:p>
            <a:pPr>
              <a:defRPr sz="1200"/>
            </a:pPr>
            <a:endParaRPr lang="de-DE"/>
          </a:p>
        </c:txPr>
        <c:crossAx val="449526936"/>
        <c:crosses val="autoZero"/>
        <c:crossBetween val="midCat"/>
        <c:majorUnit val="366"/>
      </c:valAx>
      <c:valAx>
        <c:axId val="449526936"/>
        <c:scaling>
          <c:orientation val="minMax"/>
          <c:max val="9.5"/>
          <c:min val="6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Magnitude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590671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2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2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/>
              <a:t>Date &lt;</a:t>
            </a:r>
            <a:r>
              <a:rPr lang="en-US" dirty="0" err="1"/>
              <a:t>dd</a:t>
            </a:r>
            <a:r>
              <a:rPr lang="en-US" dirty="0"/>
              <a:t>/mm/</a:t>
            </a:r>
            <a:r>
              <a:rPr lang="en-US" dirty="0" err="1"/>
              <a:t>yyyy</a:t>
            </a:r>
            <a:r>
              <a:rPr lang="en-US" dirty="0"/>
              <a:t>&gt;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urham Universit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2" y="6459079"/>
            <a:ext cx="642915" cy="2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Insert video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image or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 of x</a:t>
            </a:r>
          </a:p>
          <a:p>
            <a:r>
              <a:rPr lang="en-US" dirty="0"/>
              <a:t>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x of x </a:t>
            </a:r>
          </a:p>
          <a:p>
            <a:r>
              <a:rPr lang="en-US" dirty="0"/>
              <a:t>Version 3.0</a:t>
            </a:r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7" r:id="rId3"/>
    <p:sldLayoutId id="2147483668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52" y="156283"/>
            <a:ext cx="8841744" cy="431181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Geographical Skills (AO4)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952" y="1850961"/>
            <a:ext cx="8841744" cy="4406804"/>
          </a:xfrm>
          <a:ln w="28575">
            <a:solidFill>
              <a:srgbClr val="7030A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latin typeface="Comic Sans MS" panose="030F0702030302020204" pitchFamily="66" charset="0"/>
              </a:rPr>
              <a:t>Prediction is very difficult, especially about the future.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 err="1">
                <a:latin typeface="Comic Sans MS" panose="030F0702030302020204" pitchFamily="66" charset="0"/>
              </a:rPr>
              <a:t>Niels</a:t>
            </a:r>
            <a:r>
              <a:rPr lang="en-GB" sz="2000" dirty="0">
                <a:latin typeface="Comic Sans MS" panose="030F0702030302020204" pitchFamily="66" charset="0"/>
              </a:rPr>
              <a:t> Bohr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latin typeface="Comic Sans MS" panose="030F0702030302020204" pitchFamily="66" charset="0"/>
              </a:rPr>
              <a:t>The future, according to some scientists, will be exactly like the past, only far more expensive.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Comic Sans MS" panose="030F0702030302020204" pitchFamily="66" charset="0"/>
              </a:rPr>
              <a:t>John </a:t>
            </a:r>
            <a:r>
              <a:rPr lang="en-GB" sz="2000" dirty="0" err="1">
                <a:latin typeface="Comic Sans MS" panose="030F0702030302020204" pitchFamily="66" charset="0"/>
              </a:rPr>
              <a:t>Sladek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5952" y="743747"/>
            <a:ext cx="8841744" cy="937271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US" sz="24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Starter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What can you infer from the two statement below. Ensure to justify your answers </a:t>
            </a:r>
          </a:p>
        </p:txBody>
      </p:sp>
    </p:spTree>
    <p:extLst>
      <p:ext uri="{BB962C8B-B14F-4D97-AF65-F5344CB8AC3E}">
        <p14:creationId xmlns:p14="http://schemas.microsoft.com/office/powerpoint/2010/main" val="95389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64" y="115128"/>
            <a:ext cx="8852486" cy="431181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Or: international strategies?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2050" name="Picture 2" descr="http://www.genevaenvironmentnetwork.org/?q=en/system/files/isdr-logo.jpg&amp;1323704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12" y="752493"/>
            <a:ext cx="1983545" cy="9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26736"/>
              </p:ext>
            </p:extLst>
          </p:nvPr>
        </p:nvGraphicFramePr>
        <p:xfrm>
          <a:off x="540000" y="829166"/>
          <a:ext cx="8468750" cy="515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572312" y="1684207"/>
            <a:ext cx="198354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www.emforum.org/vforum/idnd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95" y="829166"/>
            <a:ext cx="2376608" cy="7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66395" y="1684207"/>
            <a:ext cx="237660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5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96" y="225541"/>
            <a:ext cx="8716647" cy="431181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Earthquakes and volcanoes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8159"/>
              </p:ext>
            </p:extLst>
          </p:nvPr>
        </p:nvGraphicFramePr>
        <p:xfrm>
          <a:off x="540000" y="1070705"/>
          <a:ext cx="8177237" cy="52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25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94" y="108788"/>
            <a:ext cx="8615388" cy="443284"/>
          </a:xfrm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Simkin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and Siebert (1994): number of active volcanoes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254388" y="1146412"/>
            <a:ext cx="600502" cy="2729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09725" y="3224213"/>
            <a:ext cx="1519238" cy="604837"/>
          </a:xfrm>
          <a:custGeom>
            <a:avLst/>
            <a:gdLst>
              <a:gd name="connsiteX0" fmla="*/ 0 w 1519238"/>
              <a:gd name="connsiteY0" fmla="*/ 585787 h 604837"/>
              <a:gd name="connsiteX1" fmla="*/ 57150 w 1519238"/>
              <a:gd name="connsiteY1" fmla="*/ 590550 h 604837"/>
              <a:gd name="connsiteX2" fmla="*/ 76200 w 1519238"/>
              <a:gd name="connsiteY2" fmla="*/ 595312 h 604837"/>
              <a:gd name="connsiteX3" fmla="*/ 90488 w 1519238"/>
              <a:gd name="connsiteY3" fmla="*/ 595312 h 604837"/>
              <a:gd name="connsiteX4" fmla="*/ 109538 w 1519238"/>
              <a:gd name="connsiteY4" fmla="*/ 590550 h 604837"/>
              <a:gd name="connsiteX5" fmla="*/ 123825 w 1519238"/>
              <a:gd name="connsiteY5" fmla="*/ 561975 h 604837"/>
              <a:gd name="connsiteX6" fmla="*/ 138113 w 1519238"/>
              <a:gd name="connsiteY6" fmla="*/ 533400 h 604837"/>
              <a:gd name="connsiteX7" fmla="*/ 147638 w 1519238"/>
              <a:gd name="connsiteY7" fmla="*/ 566737 h 604837"/>
              <a:gd name="connsiteX8" fmla="*/ 157163 w 1519238"/>
              <a:gd name="connsiteY8" fmla="*/ 585787 h 604837"/>
              <a:gd name="connsiteX9" fmla="*/ 166688 w 1519238"/>
              <a:gd name="connsiteY9" fmla="*/ 590550 h 604837"/>
              <a:gd name="connsiteX10" fmla="*/ 195263 w 1519238"/>
              <a:gd name="connsiteY10" fmla="*/ 604837 h 604837"/>
              <a:gd name="connsiteX11" fmla="*/ 219075 w 1519238"/>
              <a:gd name="connsiteY11" fmla="*/ 604837 h 604837"/>
              <a:gd name="connsiteX12" fmla="*/ 261938 w 1519238"/>
              <a:gd name="connsiteY12" fmla="*/ 604837 h 604837"/>
              <a:gd name="connsiteX13" fmla="*/ 276225 w 1519238"/>
              <a:gd name="connsiteY13" fmla="*/ 595312 h 604837"/>
              <a:gd name="connsiteX14" fmla="*/ 295275 w 1519238"/>
              <a:gd name="connsiteY14" fmla="*/ 581025 h 604837"/>
              <a:gd name="connsiteX15" fmla="*/ 319088 w 1519238"/>
              <a:gd name="connsiteY15" fmla="*/ 566737 h 604837"/>
              <a:gd name="connsiteX16" fmla="*/ 333375 w 1519238"/>
              <a:gd name="connsiteY16" fmla="*/ 557212 h 604837"/>
              <a:gd name="connsiteX17" fmla="*/ 347663 w 1519238"/>
              <a:gd name="connsiteY17" fmla="*/ 547687 h 604837"/>
              <a:gd name="connsiteX18" fmla="*/ 347663 w 1519238"/>
              <a:gd name="connsiteY18" fmla="*/ 547687 h 604837"/>
              <a:gd name="connsiteX19" fmla="*/ 347663 w 1519238"/>
              <a:gd name="connsiteY19" fmla="*/ 547687 h 604837"/>
              <a:gd name="connsiteX20" fmla="*/ 395288 w 1519238"/>
              <a:gd name="connsiteY20" fmla="*/ 566737 h 604837"/>
              <a:gd name="connsiteX21" fmla="*/ 409575 w 1519238"/>
              <a:gd name="connsiteY21" fmla="*/ 566737 h 604837"/>
              <a:gd name="connsiteX22" fmla="*/ 423863 w 1519238"/>
              <a:gd name="connsiteY22" fmla="*/ 571500 h 604837"/>
              <a:gd name="connsiteX23" fmla="*/ 447675 w 1519238"/>
              <a:gd name="connsiteY23" fmla="*/ 585787 h 604837"/>
              <a:gd name="connsiteX24" fmla="*/ 461963 w 1519238"/>
              <a:gd name="connsiteY24" fmla="*/ 581025 h 604837"/>
              <a:gd name="connsiteX25" fmla="*/ 461963 w 1519238"/>
              <a:gd name="connsiteY25" fmla="*/ 581025 h 604837"/>
              <a:gd name="connsiteX26" fmla="*/ 533400 w 1519238"/>
              <a:gd name="connsiteY26" fmla="*/ 561975 h 604837"/>
              <a:gd name="connsiteX27" fmla="*/ 552450 w 1519238"/>
              <a:gd name="connsiteY27" fmla="*/ 561975 h 604837"/>
              <a:gd name="connsiteX28" fmla="*/ 561975 w 1519238"/>
              <a:gd name="connsiteY28" fmla="*/ 566737 h 604837"/>
              <a:gd name="connsiteX29" fmla="*/ 571500 w 1519238"/>
              <a:gd name="connsiteY29" fmla="*/ 576262 h 604837"/>
              <a:gd name="connsiteX30" fmla="*/ 590550 w 1519238"/>
              <a:gd name="connsiteY30" fmla="*/ 566737 h 604837"/>
              <a:gd name="connsiteX31" fmla="*/ 604838 w 1519238"/>
              <a:gd name="connsiteY31" fmla="*/ 557212 h 604837"/>
              <a:gd name="connsiteX32" fmla="*/ 619125 w 1519238"/>
              <a:gd name="connsiteY32" fmla="*/ 542925 h 604837"/>
              <a:gd name="connsiteX33" fmla="*/ 633413 w 1519238"/>
              <a:gd name="connsiteY33" fmla="*/ 552450 h 604837"/>
              <a:gd name="connsiteX34" fmla="*/ 633413 w 1519238"/>
              <a:gd name="connsiteY34" fmla="*/ 552450 h 604837"/>
              <a:gd name="connsiteX35" fmla="*/ 661988 w 1519238"/>
              <a:gd name="connsiteY35" fmla="*/ 566737 h 604837"/>
              <a:gd name="connsiteX36" fmla="*/ 661988 w 1519238"/>
              <a:gd name="connsiteY36" fmla="*/ 566737 h 604837"/>
              <a:gd name="connsiteX37" fmla="*/ 700088 w 1519238"/>
              <a:gd name="connsiteY37" fmla="*/ 547687 h 604837"/>
              <a:gd name="connsiteX38" fmla="*/ 714375 w 1519238"/>
              <a:gd name="connsiteY38" fmla="*/ 523875 h 604837"/>
              <a:gd name="connsiteX39" fmla="*/ 728663 w 1519238"/>
              <a:gd name="connsiteY39" fmla="*/ 509587 h 604837"/>
              <a:gd name="connsiteX40" fmla="*/ 747713 w 1519238"/>
              <a:gd name="connsiteY40" fmla="*/ 490537 h 604837"/>
              <a:gd name="connsiteX41" fmla="*/ 762000 w 1519238"/>
              <a:gd name="connsiteY41" fmla="*/ 466725 h 604837"/>
              <a:gd name="connsiteX42" fmla="*/ 771525 w 1519238"/>
              <a:gd name="connsiteY42" fmla="*/ 452437 h 604837"/>
              <a:gd name="connsiteX43" fmla="*/ 776288 w 1519238"/>
              <a:gd name="connsiteY43" fmla="*/ 447675 h 604837"/>
              <a:gd name="connsiteX44" fmla="*/ 795338 w 1519238"/>
              <a:gd name="connsiteY44" fmla="*/ 457200 h 604837"/>
              <a:gd name="connsiteX45" fmla="*/ 814388 w 1519238"/>
              <a:gd name="connsiteY45" fmla="*/ 461962 h 604837"/>
              <a:gd name="connsiteX46" fmla="*/ 828675 w 1519238"/>
              <a:gd name="connsiteY46" fmla="*/ 461962 h 604837"/>
              <a:gd name="connsiteX47" fmla="*/ 852488 w 1519238"/>
              <a:gd name="connsiteY47" fmla="*/ 438150 h 604837"/>
              <a:gd name="connsiteX48" fmla="*/ 862013 w 1519238"/>
              <a:gd name="connsiteY48" fmla="*/ 419100 h 604837"/>
              <a:gd name="connsiteX49" fmla="*/ 890588 w 1519238"/>
              <a:gd name="connsiteY49" fmla="*/ 390525 h 604837"/>
              <a:gd name="connsiteX50" fmla="*/ 900113 w 1519238"/>
              <a:gd name="connsiteY50" fmla="*/ 366712 h 604837"/>
              <a:gd name="connsiteX51" fmla="*/ 909638 w 1519238"/>
              <a:gd name="connsiteY51" fmla="*/ 342900 h 604837"/>
              <a:gd name="connsiteX52" fmla="*/ 928688 w 1519238"/>
              <a:gd name="connsiteY52" fmla="*/ 300037 h 604837"/>
              <a:gd name="connsiteX53" fmla="*/ 942975 w 1519238"/>
              <a:gd name="connsiteY53" fmla="*/ 271462 h 604837"/>
              <a:gd name="connsiteX54" fmla="*/ 962025 w 1519238"/>
              <a:gd name="connsiteY54" fmla="*/ 223837 h 604837"/>
              <a:gd name="connsiteX55" fmla="*/ 971550 w 1519238"/>
              <a:gd name="connsiteY55" fmla="*/ 195262 h 604837"/>
              <a:gd name="connsiteX56" fmla="*/ 990600 w 1519238"/>
              <a:gd name="connsiteY56" fmla="*/ 152400 h 604837"/>
              <a:gd name="connsiteX57" fmla="*/ 990600 w 1519238"/>
              <a:gd name="connsiteY57" fmla="*/ 123825 h 604837"/>
              <a:gd name="connsiteX58" fmla="*/ 1000125 w 1519238"/>
              <a:gd name="connsiteY58" fmla="*/ 100012 h 604837"/>
              <a:gd name="connsiteX59" fmla="*/ 1014413 w 1519238"/>
              <a:gd name="connsiteY59" fmla="*/ 71437 h 604837"/>
              <a:gd name="connsiteX60" fmla="*/ 1014413 w 1519238"/>
              <a:gd name="connsiteY60" fmla="*/ 71437 h 604837"/>
              <a:gd name="connsiteX61" fmla="*/ 1085850 w 1519238"/>
              <a:gd name="connsiteY61" fmla="*/ 66675 h 604837"/>
              <a:gd name="connsiteX62" fmla="*/ 1085850 w 1519238"/>
              <a:gd name="connsiteY62" fmla="*/ 66675 h 604837"/>
              <a:gd name="connsiteX63" fmla="*/ 1119188 w 1519238"/>
              <a:gd name="connsiteY63" fmla="*/ 71437 h 604837"/>
              <a:gd name="connsiteX64" fmla="*/ 1133475 w 1519238"/>
              <a:gd name="connsiteY64" fmla="*/ 61912 h 604837"/>
              <a:gd name="connsiteX65" fmla="*/ 1133475 w 1519238"/>
              <a:gd name="connsiteY65" fmla="*/ 61912 h 604837"/>
              <a:gd name="connsiteX66" fmla="*/ 1147763 w 1519238"/>
              <a:gd name="connsiteY66" fmla="*/ 33337 h 604837"/>
              <a:gd name="connsiteX67" fmla="*/ 1147763 w 1519238"/>
              <a:gd name="connsiteY67" fmla="*/ 9525 h 604837"/>
              <a:gd name="connsiteX68" fmla="*/ 1162050 w 1519238"/>
              <a:gd name="connsiteY68" fmla="*/ 0 h 604837"/>
              <a:gd name="connsiteX69" fmla="*/ 1176338 w 1519238"/>
              <a:gd name="connsiteY69" fmla="*/ 14287 h 604837"/>
              <a:gd name="connsiteX70" fmla="*/ 1176338 w 1519238"/>
              <a:gd name="connsiteY70" fmla="*/ 14287 h 604837"/>
              <a:gd name="connsiteX71" fmla="*/ 1185863 w 1519238"/>
              <a:gd name="connsiteY71" fmla="*/ 61912 h 604837"/>
              <a:gd name="connsiteX72" fmla="*/ 1185863 w 1519238"/>
              <a:gd name="connsiteY72" fmla="*/ 61912 h 604837"/>
              <a:gd name="connsiteX73" fmla="*/ 1209675 w 1519238"/>
              <a:gd name="connsiteY73" fmla="*/ 76200 h 604837"/>
              <a:gd name="connsiteX74" fmla="*/ 1228725 w 1519238"/>
              <a:gd name="connsiteY74" fmla="*/ 80962 h 604837"/>
              <a:gd name="connsiteX75" fmla="*/ 1252538 w 1519238"/>
              <a:gd name="connsiteY75" fmla="*/ 100012 h 604837"/>
              <a:gd name="connsiteX76" fmla="*/ 1262063 w 1519238"/>
              <a:gd name="connsiteY76" fmla="*/ 119062 h 604837"/>
              <a:gd name="connsiteX77" fmla="*/ 1271588 w 1519238"/>
              <a:gd name="connsiteY77" fmla="*/ 157162 h 604837"/>
              <a:gd name="connsiteX78" fmla="*/ 1276350 w 1519238"/>
              <a:gd name="connsiteY78" fmla="*/ 180975 h 604837"/>
              <a:gd name="connsiteX79" fmla="*/ 1281113 w 1519238"/>
              <a:gd name="connsiteY79" fmla="*/ 204787 h 604837"/>
              <a:gd name="connsiteX80" fmla="*/ 1290638 w 1519238"/>
              <a:gd name="connsiteY80" fmla="*/ 209550 h 604837"/>
              <a:gd name="connsiteX81" fmla="*/ 1300163 w 1519238"/>
              <a:gd name="connsiteY81" fmla="*/ 214312 h 604837"/>
              <a:gd name="connsiteX82" fmla="*/ 1304925 w 1519238"/>
              <a:gd name="connsiteY82" fmla="*/ 238125 h 604837"/>
              <a:gd name="connsiteX83" fmla="*/ 1319213 w 1519238"/>
              <a:gd name="connsiteY83" fmla="*/ 271462 h 604837"/>
              <a:gd name="connsiteX84" fmla="*/ 1319213 w 1519238"/>
              <a:gd name="connsiteY84" fmla="*/ 290512 h 604837"/>
              <a:gd name="connsiteX85" fmla="*/ 1323975 w 1519238"/>
              <a:gd name="connsiteY85" fmla="*/ 309562 h 604837"/>
              <a:gd name="connsiteX86" fmla="*/ 1338263 w 1519238"/>
              <a:gd name="connsiteY86" fmla="*/ 319087 h 604837"/>
              <a:gd name="connsiteX87" fmla="*/ 1338263 w 1519238"/>
              <a:gd name="connsiteY87" fmla="*/ 319087 h 604837"/>
              <a:gd name="connsiteX88" fmla="*/ 1395413 w 1519238"/>
              <a:gd name="connsiteY88" fmla="*/ 290512 h 604837"/>
              <a:gd name="connsiteX89" fmla="*/ 1395413 w 1519238"/>
              <a:gd name="connsiteY89" fmla="*/ 290512 h 604837"/>
              <a:gd name="connsiteX90" fmla="*/ 1423988 w 1519238"/>
              <a:gd name="connsiteY90" fmla="*/ 266700 h 604837"/>
              <a:gd name="connsiteX91" fmla="*/ 1428750 w 1519238"/>
              <a:gd name="connsiteY91" fmla="*/ 247650 h 604837"/>
              <a:gd name="connsiteX92" fmla="*/ 1428750 w 1519238"/>
              <a:gd name="connsiteY92" fmla="*/ 247650 h 604837"/>
              <a:gd name="connsiteX93" fmla="*/ 1471613 w 1519238"/>
              <a:gd name="connsiteY93" fmla="*/ 238125 h 604837"/>
              <a:gd name="connsiteX94" fmla="*/ 1471613 w 1519238"/>
              <a:gd name="connsiteY94" fmla="*/ 238125 h 604837"/>
              <a:gd name="connsiteX95" fmla="*/ 1504950 w 1519238"/>
              <a:gd name="connsiteY95" fmla="*/ 214312 h 604837"/>
              <a:gd name="connsiteX96" fmla="*/ 1504950 w 1519238"/>
              <a:gd name="connsiteY96" fmla="*/ 214312 h 604837"/>
              <a:gd name="connsiteX97" fmla="*/ 1519238 w 1519238"/>
              <a:gd name="connsiteY97" fmla="*/ 180975 h 604837"/>
              <a:gd name="connsiteX98" fmla="*/ 1519238 w 1519238"/>
              <a:gd name="connsiteY98" fmla="*/ 180975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519238" h="604837">
                <a:moveTo>
                  <a:pt x="0" y="585787"/>
                </a:moveTo>
                <a:lnTo>
                  <a:pt x="57150" y="590550"/>
                </a:lnTo>
                <a:lnTo>
                  <a:pt x="76200" y="595312"/>
                </a:lnTo>
                <a:lnTo>
                  <a:pt x="90488" y="595312"/>
                </a:lnTo>
                <a:lnTo>
                  <a:pt x="109538" y="590550"/>
                </a:lnTo>
                <a:lnTo>
                  <a:pt x="123825" y="561975"/>
                </a:lnTo>
                <a:lnTo>
                  <a:pt x="138113" y="533400"/>
                </a:lnTo>
                <a:lnTo>
                  <a:pt x="147638" y="566737"/>
                </a:lnTo>
                <a:lnTo>
                  <a:pt x="157163" y="585787"/>
                </a:lnTo>
                <a:lnTo>
                  <a:pt x="166688" y="590550"/>
                </a:lnTo>
                <a:lnTo>
                  <a:pt x="195263" y="604837"/>
                </a:lnTo>
                <a:lnTo>
                  <a:pt x="219075" y="604837"/>
                </a:lnTo>
                <a:lnTo>
                  <a:pt x="261938" y="604837"/>
                </a:lnTo>
                <a:lnTo>
                  <a:pt x="276225" y="595312"/>
                </a:lnTo>
                <a:lnTo>
                  <a:pt x="295275" y="581025"/>
                </a:lnTo>
                <a:lnTo>
                  <a:pt x="319088" y="566737"/>
                </a:lnTo>
                <a:lnTo>
                  <a:pt x="333375" y="557212"/>
                </a:lnTo>
                <a:lnTo>
                  <a:pt x="347663" y="547687"/>
                </a:lnTo>
                <a:lnTo>
                  <a:pt x="347663" y="547687"/>
                </a:lnTo>
                <a:lnTo>
                  <a:pt x="347663" y="547687"/>
                </a:lnTo>
                <a:lnTo>
                  <a:pt x="395288" y="566737"/>
                </a:lnTo>
                <a:lnTo>
                  <a:pt x="409575" y="566737"/>
                </a:lnTo>
                <a:lnTo>
                  <a:pt x="423863" y="571500"/>
                </a:lnTo>
                <a:lnTo>
                  <a:pt x="447675" y="585787"/>
                </a:lnTo>
                <a:lnTo>
                  <a:pt x="461963" y="581025"/>
                </a:lnTo>
                <a:lnTo>
                  <a:pt x="461963" y="581025"/>
                </a:lnTo>
                <a:lnTo>
                  <a:pt x="533400" y="561975"/>
                </a:lnTo>
                <a:lnTo>
                  <a:pt x="552450" y="561975"/>
                </a:lnTo>
                <a:lnTo>
                  <a:pt x="561975" y="566737"/>
                </a:lnTo>
                <a:lnTo>
                  <a:pt x="571500" y="576262"/>
                </a:lnTo>
                <a:lnTo>
                  <a:pt x="590550" y="566737"/>
                </a:lnTo>
                <a:lnTo>
                  <a:pt x="604838" y="557212"/>
                </a:lnTo>
                <a:lnTo>
                  <a:pt x="619125" y="542925"/>
                </a:lnTo>
                <a:lnTo>
                  <a:pt x="633413" y="552450"/>
                </a:lnTo>
                <a:lnTo>
                  <a:pt x="633413" y="552450"/>
                </a:lnTo>
                <a:lnTo>
                  <a:pt x="661988" y="566737"/>
                </a:lnTo>
                <a:lnTo>
                  <a:pt x="661988" y="566737"/>
                </a:lnTo>
                <a:lnTo>
                  <a:pt x="700088" y="547687"/>
                </a:lnTo>
                <a:lnTo>
                  <a:pt x="714375" y="523875"/>
                </a:lnTo>
                <a:lnTo>
                  <a:pt x="728663" y="509587"/>
                </a:lnTo>
                <a:lnTo>
                  <a:pt x="747713" y="490537"/>
                </a:lnTo>
                <a:lnTo>
                  <a:pt x="762000" y="466725"/>
                </a:lnTo>
                <a:lnTo>
                  <a:pt x="771525" y="452437"/>
                </a:lnTo>
                <a:lnTo>
                  <a:pt x="776288" y="447675"/>
                </a:lnTo>
                <a:lnTo>
                  <a:pt x="795338" y="457200"/>
                </a:lnTo>
                <a:lnTo>
                  <a:pt x="814388" y="461962"/>
                </a:lnTo>
                <a:lnTo>
                  <a:pt x="828675" y="461962"/>
                </a:lnTo>
                <a:lnTo>
                  <a:pt x="852488" y="438150"/>
                </a:lnTo>
                <a:lnTo>
                  <a:pt x="862013" y="419100"/>
                </a:lnTo>
                <a:lnTo>
                  <a:pt x="890588" y="390525"/>
                </a:lnTo>
                <a:lnTo>
                  <a:pt x="900113" y="366712"/>
                </a:lnTo>
                <a:lnTo>
                  <a:pt x="909638" y="342900"/>
                </a:lnTo>
                <a:lnTo>
                  <a:pt x="928688" y="300037"/>
                </a:lnTo>
                <a:lnTo>
                  <a:pt x="942975" y="271462"/>
                </a:lnTo>
                <a:lnTo>
                  <a:pt x="962025" y="223837"/>
                </a:lnTo>
                <a:lnTo>
                  <a:pt x="971550" y="195262"/>
                </a:lnTo>
                <a:lnTo>
                  <a:pt x="990600" y="152400"/>
                </a:lnTo>
                <a:lnTo>
                  <a:pt x="990600" y="123825"/>
                </a:lnTo>
                <a:lnTo>
                  <a:pt x="1000125" y="100012"/>
                </a:lnTo>
                <a:lnTo>
                  <a:pt x="1014413" y="71437"/>
                </a:lnTo>
                <a:lnTo>
                  <a:pt x="1014413" y="71437"/>
                </a:lnTo>
                <a:lnTo>
                  <a:pt x="1085850" y="66675"/>
                </a:lnTo>
                <a:lnTo>
                  <a:pt x="1085850" y="66675"/>
                </a:lnTo>
                <a:lnTo>
                  <a:pt x="1119188" y="71437"/>
                </a:lnTo>
                <a:lnTo>
                  <a:pt x="1133475" y="61912"/>
                </a:lnTo>
                <a:lnTo>
                  <a:pt x="1133475" y="61912"/>
                </a:lnTo>
                <a:lnTo>
                  <a:pt x="1147763" y="33337"/>
                </a:lnTo>
                <a:lnTo>
                  <a:pt x="1147763" y="9525"/>
                </a:lnTo>
                <a:lnTo>
                  <a:pt x="1162050" y="0"/>
                </a:lnTo>
                <a:lnTo>
                  <a:pt x="1176338" y="14287"/>
                </a:lnTo>
                <a:lnTo>
                  <a:pt x="1176338" y="14287"/>
                </a:lnTo>
                <a:lnTo>
                  <a:pt x="1185863" y="61912"/>
                </a:lnTo>
                <a:lnTo>
                  <a:pt x="1185863" y="61912"/>
                </a:lnTo>
                <a:lnTo>
                  <a:pt x="1209675" y="76200"/>
                </a:lnTo>
                <a:lnTo>
                  <a:pt x="1228725" y="80962"/>
                </a:lnTo>
                <a:lnTo>
                  <a:pt x="1252538" y="100012"/>
                </a:lnTo>
                <a:lnTo>
                  <a:pt x="1262063" y="119062"/>
                </a:lnTo>
                <a:lnTo>
                  <a:pt x="1271588" y="157162"/>
                </a:lnTo>
                <a:lnTo>
                  <a:pt x="1276350" y="180975"/>
                </a:lnTo>
                <a:lnTo>
                  <a:pt x="1281113" y="204787"/>
                </a:lnTo>
                <a:lnTo>
                  <a:pt x="1290638" y="209550"/>
                </a:lnTo>
                <a:lnTo>
                  <a:pt x="1300163" y="214312"/>
                </a:lnTo>
                <a:lnTo>
                  <a:pt x="1304925" y="238125"/>
                </a:lnTo>
                <a:lnTo>
                  <a:pt x="1319213" y="271462"/>
                </a:lnTo>
                <a:lnTo>
                  <a:pt x="1319213" y="290512"/>
                </a:lnTo>
                <a:lnTo>
                  <a:pt x="1323975" y="309562"/>
                </a:lnTo>
                <a:lnTo>
                  <a:pt x="1338263" y="319087"/>
                </a:lnTo>
                <a:lnTo>
                  <a:pt x="1338263" y="319087"/>
                </a:lnTo>
                <a:lnTo>
                  <a:pt x="1395413" y="290512"/>
                </a:lnTo>
                <a:lnTo>
                  <a:pt x="1395413" y="290512"/>
                </a:lnTo>
                <a:lnTo>
                  <a:pt x="1423988" y="266700"/>
                </a:lnTo>
                <a:lnTo>
                  <a:pt x="1428750" y="247650"/>
                </a:lnTo>
                <a:lnTo>
                  <a:pt x="1428750" y="247650"/>
                </a:lnTo>
                <a:lnTo>
                  <a:pt x="1471613" y="238125"/>
                </a:lnTo>
                <a:lnTo>
                  <a:pt x="1471613" y="238125"/>
                </a:lnTo>
                <a:lnTo>
                  <a:pt x="1504950" y="214312"/>
                </a:lnTo>
                <a:lnTo>
                  <a:pt x="1504950" y="214312"/>
                </a:lnTo>
                <a:lnTo>
                  <a:pt x="1519238" y="180975"/>
                </a:lnTo>
                <a:lnTo>
                  <a:pt x="1519238" y="1809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128963" y="3095625"/>
            <a:ext cx="821531" cy="338138"/>
          </a:xfrm>
          <a:custGeom>
            <a:avLst/>
            <a:gdLst>
              <a:gd name="connsiteX0" fmla="*/ 0 w 809625"/>
              <a:gd name="connsiteY0" fmla="*/ 319088 h 338138"/>
              <a:gd name="connsiteX1" fmla="*/ 57150 w 809625"/>
              <a:gd name="connsiteY1" fmla="*/ 338138 h 338138"/>
              <a:gd name="connsiteX2" fmla="*/ 57150 w 809625"/>
              <a:gd name="connsiteY2" fmla="*/ 338138 h 338138"/>
              <a:gd name="connsiteX3" fmla="*/ 85725 w 809625"/>
              <a:gd name="connsiteY3" fmla="*/ 314325 h 338138"/>
              <a:gd name="connsiteX4" fmla="*/ 85725 w 809625"/>
              <a:gd name="connsiteY4" fmla="*/ 314325 h 338138"/>
              <a:gd name="connsiteX5" fmla="*/ 100012 w 809625"/>
              <a:gd name="connsiteY5" fmla="*/ 276225 h 338138"/>
              <a:gd name="connsiteX6" fmla="*/ 104775 w 809625"/>
              <a:gd name="connsiteY6" fmla="*/ 257175 h 338138"/>
              <a:gd name="connsiteX7" fmla="*/ 104775 w 809625"/>
              <a:gd name="connsiteY7" fmla="*/ 257175 h 338138"/>
              <a:gd name="connsiteX8" fmla="*/ 119062 w 809625"/>
              <a:gd name="connsiteY8" fmla="*/ 214313 h 338138"/>
              <a:gd name="connsiteX9" fmla="*/ 123825 w 809625"/>
              <a:gd name="connsiteY9" fmla="*/ 180975 h 338138"/>
              <a:gd name="connsiteX10" fmla="*/ 123825 w 809625"/>
              <a:gd name="connsiteY10" fmla="*/ 180975 h 338138"/>
              <a:gd name="connsiteX11" fmla="*/ 147637 w 809625"/>
              <a:gd name="connsiteY11" fmla="*/ 142875 h 338138"/>
              <a:gd name="connsiteX12" fmla="*/ 147637 w 809625"/>
              <a:gd name="connsiteY12" fmla="*/ 142875 h 338138"/>
              <a:gd name="connsiteX13" fmla="*/ 166687 w 809625"/>
              <a:gd name="connsiteY13" fmla="*/ 114300 h 338138"/>
              <a:gd name="connsiteX14" fmla="*/ 180975 w 809625"/>
              <a:gd name="connsiteY14" fmla="*/ 109538 h 338138"/>
              <a:gd name="connsiteX15" fmla="*/ 180975 w 809625"/>
              <a:gd name="connsiteY15" fmla="*/ 109538 h 338138"/>
              <a:gd name="connsiteX16" fmla="*/ 223837 w 809625"/>
              <a:gd name="connsiteY16" fmla="*/ 123825 h 338138"/>
              <a:gd name="connsiteX17" fmla="*/ 247650 w 809625"/>
              <a:gd name="connsiteY17" fmla="*/ 128588 h 338138"/>
              <a:gd name="connsiteX18" fmla="*/ 247650 w 809625"/>
              <a:gd name="connsiteY18" fmla="*/ 128588 h 338138"/>
              <a:gd name="connsiteX19" fmla="*/ 295275 w 809625"/>
              <a:gd name="connsiteY19" fmla="*/ 133350 h 338138"/>
              <a:gd name="connsiteX20" fmla="*/ 295275 w 809625"/>
              <a:gd name="connsiteY20" fmla="*/ 133350 h 338138"/>
              <a:gd name="connsiteX21" fmla="*/ 295275 w 809625"/>
              <a:gd name="connsiteY21" fmla="*/ 133350 h 338138"/>
              <a:gd name="connsiteX22" fmla="*/ 333375 w 809625"/>
              <a:gd name="connsiteY22" fmla="*/ 114300 h 338138"/>
              <a:gd name="connsiteX23" fmla="*/ 333375 w 809625"/>
              <a:gd name="connsiteY23" fmla="*/ 114300 h 338138"/>
              <a:gd name="connsiteX24" fmla="*/ 333375 w 809625"/>
              <a:gd name="connsiteY24" fmla="*/ 114300 h 338138"/>
              <a:gd name="connsiteX25" fmla="*/ 376237 w 809625"/>
              <a:gd name="connsiteY25" fmla="*/ 80963 h 338138"/>
              <a:gd name="connsiteX26" fmla="*/ 414337 w 809625"/>
              <a:gd name="connsiteY26" fmla="*/ 76200 h 338138"/>
              <a:gd name="connsiteX27" fmla="*/ 428625 w 809625"/>
              <a:gd name="connsiteY27" fmla="*/ 100013 h 338138"/>
              <a:gd name="connsiteX28" fmla="*/ 433387 w 809625"/>
              <a:gd name="connsiteY28" fmla="*/ 109538 h 338138"/>
              <a:gd name="connsiteX29" fmla="*/ 433387 w 809625"/>
              <a:gd name="connsiteY29" fmla="*/ 133350 h 338138"/>
              <a:gd name="connsiteX30" fmla="*/ 433387 w 809625"/>
              <a:gd name="connsiteY30" fmla="*/ 133350 h 338138"/>
              <a:gd name="connsiteX31" fmla="*/ 481012 w 809625"/>
              <a:gd name="connsiteY31" fmla="*/ 138113 h 338138"/>
              <a:gd name="connsiteX32" fmla="*/ 481012 w 809625"/>
              <a:gd name="connsiteY32" fmla="*/ 138113 h 338138"/>
              <a:gd name="connsiteX33" fmla="*/ 528637 w 809625"/>
              <a:gd name="connsiteY33" fmla="*/ 133350 h 338138"/>
              <a:gd name="connsiteX34" fmla="*/ 528637 w 809625"/>
              <a:gd name="connsiteY34" fmla="*/ 133350 h 338138"/>
              <a:gd name="connsiteX35" fmla="*/ 571500 w 809625"/>
              <a:gd name="connsiteY35" fmla="*/ 100013 h 338138"/>
              <a:gd name="connsiteX36" fmla="*/ 590550 w 809625"/>
              <a:gd name="connsiteY36" fmla="*/ 90488 h 338138"/>
              <a:gd name="connsiteX37" fmla="*/ 590550 w 809625"/>
              <a:gd name="connsiteY37" fmla="*/ 90488 h 338138"/>
              <a:gd name="connsiteX38" fmla="*/ 623887 w 809625"/>
              <a:gd name="connsiteY38" fmla="*/ 66675 h 338138"/>
              <a:gd name="connsiteX39" fmla="*/ 623887 w 809625"/>
              <a:gd name="connsiteY39" fmla="*/ 66675 h 338138"/>
              <a:gd name="connsiteX40" fmla="*/ 657225 w 809625"/>
              <a:gd name="connsiteY40" fmla="*/ 47625 h 338138"/>
              <a:gd name="connsiteX41" fmla="*/ 681037 w 809625"/>
              <a:gd name="connsiteY41" fmla="*/ 52388 h 338138"/>
              <a:gd name="connsiteX42" fmla="*/ 695325 w 809625"/>
              <a:gd name="connsiteY42" fmla="*/ 47625 h 338138"/>
              <a:gd name="connsiteX43" fmla="*/ 704850 w 809625"/>
              <a:gd name="connsiteY43" fmla="*/ 33338 h 338138"/>
              <a:gd name="connsiteX44" fmla="*/ 723900 w 809625"/>
              <a:gd name="connsiteY44" fmla="*/ 19050 h 338138"/>
              <a:gd name="connsiteX45" fmla="*/ 723900 w 809625"/>
              <a:gd name="connsiteY45" fmla="*/ 19050 h 338138"/>
              <a:gd name="connsiteX46" fmla="*/ 757237 w 809625"/>
              <a:gd name="connsiteY46" fmla="*/ 0 h 338138"/>
              <a:gd name="connsiteX47" fmla="*/ 757237 w 809625"/>
              <a:gd name="connsiteY47" fmla="*/ 0 h 338138"/>
              <a:gd name="connsiteX48" fmla="*/ 790575 w 809625"/>
              <a:gd name="connsiteY48" fmla="*/ 14288 h 338138"/>
              <a:gd name="connsiteX49" fmla="*/ 790575 w 809625"/>
              <a:gd name="connsiteY49" fmla="*/ 14288 h 338138"/>
              <a:gd name="connsiteX50" fmla="*/ 809625 w 809625"/>
              <a:gd name="connsiteY50" fmla="*/ 42863 h 338138"/>
              <a:gd name="connsiteX0" fmla="*/ 0 w 821531"/>
              <a:gd name="connsiteY0" fmla="*/ 319088 h 338138"/>
              <a:gd name="connsiteX1" fmla="*/ 57150 w 821531"/>
              <a:gd name="connsiteY1" fmla="*/ 338138 h 338138"/>
              <a:gd name="connsiteX2" fmla="*/ 57150 w 821531"/>
              <a:gd name="connsiteY2" fmla="*/ 338138 h 338138"/>
              <a:gd name="connsiteX3" fmla="*/ 85725 w 821531"/>
              <a:gd name="connsiteY3" fmla="*/ 314325 h 338138"/>
              <a:gd name="connsiteX4" fmla="*/ 85725 w 821531"/>
              <a:gd name="connsiteY4" fmla="*/ 314325 h 338138"/>
              <a:gd name="connsiteX5" fmla="*/ 100012 w 821531"/>
              <a:gd name="connsiteY5" fmla="*/ 276225 h 338138"/>
              <a:gd name="connsiteX6" fmla="*/ 104775 w 821531"/>
              <a:gd name="connsiteY6" fmla="*/ 257175 h 338138"/>
              <a:gd name="connsiteX7" fmla="*/ 104775 w 821531"/>
              <a:gd name="connsiteY7" fmla="*/ 257175 h 338138"/>
              <a:gd name="connsiteX8" fmla="*/ 119062 w 821531"/>
              <a:gd name="connsiteY8" fmla="*/ 214313 h 338138"/>
              <a:gd name="connsiteX9" fmla="*/ 123825 w 821531"/>
              <a:gd name="connsiteY9" fmla="*/ 180975 h 338138"/>
              <a:gd name="connsiteX10" fmla="*/ 123825 w 821531"/>
              <a:gd name="connsiteY10" fmla="*/ 180975 h 338138"/>
              <a:gd name="connsiteX11" fmla="*/ 147637 w 821531"/>
              <a:gd name="connsiteY11" fmla="*/ 142875 h 338138"/>
              <a:gd name="connsiteX12" fmla="*/ 147637 w 821531"/>
              <a:gd name="connsiteY12" fmla="*/ 142875 h 338138"/>
              <a:gd name="connsiteX13" fmla="*/ 166687 w 821531"/>
              <a:gd name="connsiteY13" fmla="*/ 114300 h 338138"/>
              <a:gd name="connsiteX14" fmla="*/ 180975 w 821531"/>
              <a:gd name="connsiteY14" fmla="*/ 109538 h 338138"/>
              <a:gd name="connsiteX15" fmla="*/ 180975 w 821531"/>
              <a:gd name="connsiteY15" fmla="*/ 109538 h 338138"/>
              <a:gd name="connsiteX16" fmla="*/ 223837 w 821531"/>
              <a:gd name="connsiteY16" fmla="*/ 123825 h 338138"/>
              <a:gd name="connsiteX17" fmla="*/ 247650 w 821531"/>
              <a:gd name="connsiteY17" fmla="*/ 128588 h 338138"/>
              <a:gd name="connsiteX18" fmla="*/ 247650 w 821531"/>
              <a:gd name="connsiteY18" fmla="*/ 128588 h 338138"/>
              <a:gd name="connsiteX19" fmla="*/ 295275 w 821531"/>
              <a:gd name="connsiteY19" fmla="*/ 133350 h 338138"/>
              <a:gd name="connsiteX20" fmla="*/ 295275 w 821531"/>
              <a:gd name="connsiteY20" fmla="*/ 133350 h 338138"/>
              <a:gd name="connsiteX21" fmla="*/ 295275 w 821531"/>
              <a:gd name="connsiteY21" fmla="*/ 133350 h 338138"/>
              <a:gd name="connsiteX22" fmla="*/ 333375 w 821531"/>
              <a:gd name="connsiteY22" fmla="*/ 114300 h 338138"/>
              <a:gd name="connsiteX23" fmla="*/ 333375 w 821531"/>
              <a:gd name="connsiteY23" fmla="*/ 114300 h 338138"/>
              <a:gd name="connsiteX24" fmla="*/ 333375 w 821531"/>
              <a:gd name="connsiteY24" fmla="*/ 114300 h 338138"/>
              <a:gd name="connsiteX25" fmla="*/ 376237 w 821531"/>
              <a:gd name="connsiteY25" fmla="*/ 80963 h 338138"/>
              <a:gd name="connsiteX26" fmla="*/ 414337 w 821531"/>
              <a:gd name="connsiteY26" fmla="*/ 76200 h 338138"/>
              <a:gd name="connsiteX27" fmla="*/ 428625 w 821531"/>
              <a:gd name="connsiteY27" fmla="*/ 100013 h 338138"/>
              <a:gd name="connsiteX28" fmla="*/ 433387 w 821531"/>
              <a:gd name="connsiteY28" fmla="*/ 109538 h 338138"/>
              <a:gd name="connsiteX29" fmla="*/ 433387 w 821531"/>
              <a:gd name="connsiteY29" fmla="*/ 133350 h 338138"/>
              <a:gd name="connsiteX30" fmla="*/ 433387 w 821531"/>
              <a:gd name="connsiteY30" fmla="*/ 133350 h 338138"/>
              <a:gd name="connsiteX31" fmla="*/ 481012 w 821531"/>
              <a:gd name="connsiteY31" fmla="*/ 138113 h 338138"/>
              <a:gd name="connsiteX32" fmla="*/ 481012 w 821531"/>
              <a:gd name="connsiteY32" fmla="*/ 138113 h 338138"/>
              <a:gd name="connsiteX33" fmla="*/ 528637 w 821531"/>
              <a:gd name="connsiteY33" fmla="*/ 133350 h 338138"/>
              <a:gd name="connsiteX34" fmla="*/ 528637 w 821531"/>
              <a:gd name="connsiteY34" fmla="*/ 133350 h 338138"/>
              <a:gd name="connsiteX35" fmla="*/ 571500 w 821531"/>
              <a:gd name="connsiteY35" fmla="*/ 100013 h 338138"/>
              <a:gd name="connsiteX36" fmla="*/ 590550 w 821531"/>
              <a:gd name="connsiteY36" fmla="*/ 90488 h 338138"/>
              <a:gd name="connsiteX37" fmla="*/ 590550 w 821531"/>
              <a:gd name="connsiteY37" fmla="*/ 90488 h 338138"/>
              <a:gd name="connsiteX38" fmla="*/ 623887 w 821531"/>
              <a:gd name="connsiteY38" fmla="*/ 66675 h 338138"/>
              <a:gd name="connsiteX39" fmla="*/ 623887 w 821531"/>
              <a:gd name="connsiteY39" fmla="*/ 66675 h 338138"/>
              <a:gd name="connsiteX40" fmla="*/ 657225 w 821531"/>
              <a:gd name="connsiteY40" fmla="*/ 47625 h 338138"/>
              <a:gd name="connsiteX41" fmla="*/ 681037 w 821531"/>
              <a:gd name="connsiteY41" fmla="*/ 52388 h 338138"/>
              <a:gd name="connsiteX42" fmla="*/ 695325 w 821531"/>
              <a:gd name="connsiteY42" fmla="*/ 47625 h 338138"/>
              <a:gd name="connsiteX43" fmla="*/ 704850 w 821531"/>
              <a:gd name="connsiteY43" fmla="*/ 33338 h 338138"/>
              <a:gd name="connsiteX44" fmla="*/ 723900 w 821531"/>
              <a:gd name="connsiteY44" fmla="*/ 19050 h 338138"/>
              <a:gd name="connsiteX45" fmla="*/ 723900 w 821531"/>
              <a:gd name="connsiteY45" fmla="*/ 19050 h 338138"/>
              <a:gd name="connsiteX46" fmla="*/ 757237 w 821531"/>
              <a:gd name="connsiteY46" fmla="*/ 0 h 338138"/>
              <a:gd name="connsiteX47" fmla="*/ 757237 w 821531"/>
              <a:gd name="connsiteY47" fmla="*/ 0 h 338138"/>
              <a:gd name="connsiteX48" fmla="*/ 790575 w 821531"/>
              <a:gd name="connsiteY48" fmla="*/ 14288 h 338138"/>
              <a:gd name="connsiteX49" fmla="*/ 790575 w 821531"/>
              <a:gd name="connsiteY49" fmla="*/ 14288 h 338138"/>
              <a:gd name="connsiteX50" fmla="*/ 821531 w 821531"/>
              <a:gd name="connsiteY50" fmla="*/ 42863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21531" h="338138">
                <a:moveTo>
                  <a:pt x="0" y="319088"/>
                </a:moveTo>
                <a:lnTo>
                  <a:pt x="57150" y="338138"/>
                </a:lnTo>
                <a:lnTo>
                  <a:pt x="57150" y="338138"/>
                </a:lnTo>
                <a:lnTo>
                  <a:pt x="85725" y="314325"/>
                </a:lnTo>
                <a:lnTo>
                  <a:pt x="85725" y="314325"/>
                </a:lnTo>
                <a:lnTo>
                  <a:pt x="100012" y="276225"/>
                </a:lnTo>
                <a:lnTo>
                  <a:pt x="104775" y="257175"/>
                </a:lnTo>
                <a:lnTo>
                  <a:pt x="104775" y="257175"/>
                </a:lnTo>
                <a:lnTo>
                  <a:pt x="119062" y="214313"/>
                </a:lnTo>
                <a:lnTo>
                  <a:pt x="123825" y="180975"/>
                </a:lnTo>
                <a:lnTo>
                  <a:pt x="123825" y="180975"/>
                </a:lnTo>
                <a:lnTo>
                  <a:pt x="147637" y="142875"/>
                </a:lnTo>
                <a:lnTo>
                  <a:pt x="147637" y="142875"/>
                </a:lnTo>
                <a:lnTo>
                  <a:pt x="166687" y="114300"/>
                </a:lnTo>
                <a:lnTo>
                  <a:pt x="180975" y="109538"/>
                </a:lnTo>
                <a:lnTo>
                  <a:pt x="180975" y="109538"/>
                </a:lnTo>
                <a:lnTo>
                  <a:pt x="223837" y="123825"/>
                </a:lnTo>
                <a:lnTo>
                  <a:pt x="247650" y="128588"/>
                </a:lnTo>
                <a:lnTo>
                  <a:pt x="247650" y="128588"/>
                </a:lnTo>
                <a:lnTo>
                  <a:pt x="295275" y="133350"/>
                </a:lnTo>
                <a:lnTo>
                  <a:pt x="295275" y="133350"/>
                </a:lnTo>
                <a:lnTo>
                  <a:pt x="295275" y="133350"/>
                </a:lnTo>
                <a:lnTo>
                  <a:pt x="333375" y="114300"/>
                </a:lnTo>
                <a:lnTo>
                  <a:pt x="333375" y="114300"/>
                </a:lnTo>
                <a:lnTo>
                  <a:pt x="333375" y="114300"/>
                </a:lnTo>
                <a:lnTo>
                  <a:pt x="376237" y="80963"/>
                </a:lnTo>
                <a:lnTo>
                  <a:pt x="414337" y="76200"/>
                </a:lnTo>
                <a:lnTo>
                  <a:pt x="428625" y="100013"/>
                </a:lnTo>
                <a:lnTo>
                  <a:pt x="433387" y="109538"/>
                </a:lnTo>
                <a:lnTo>
                  <a:pt x="433387" y="133350"/>
                </a:lnTo>
                <a:lnTo>
                  <a:pt x="433387" y="133350"/>
                </a:lnTo>
                <a:lnTo>
                  <a:pt x="481012" y="138113"/>
                </a:lnTo>
                <a:lnTo>
                  <a:pt x="481012" y="138113"/>
                </a:lnTo>
                <a:lnTo>
                  <a:pt x="528637" y="133350"/>
                </a:lnTo>
                <a:lnTo>
                  <a:pt x="528637" y="133350"/>
                </a:lnTo>
                <a:lnTo>
                  <a:pt x="571500" y="100013"/>
                </a:lnTo>
                <a:lnTo>
                  <a:pt x="590550" y="90488"/>
                </a:lnTo>
                <a:lnTo>
                  <a:pt x="590550" y="90488"/>
                </a:lnTo>
                <a:lnTo>
                  <a:pt x="623887" y="66675"/>
                </a:lnTo>
                <a:lnTo>
                  <a:pt x="623887" y="66675"/>
                </a:lnTo>
                <a:lnTo>
                  <a:pt x="657225" y="47625"/>
                </a:lnTo>
                <a:lnTo>
                  <a:pt x="681037" y="52388"/>
                </a:lnTo>
                <a:lnTo>
                  <a:pt x="695325" y="47625"/>
                </a:lnTo>
                <a:lnTo>
                  <a:pt x="704850" y="33338"/>
                </a:lnTo>
                <a:lnTo>
                  <a:pt x="723900" y="19050"/>
                </a:lnTo>
                <a:lnTo>
                  <a:pt x="723900" y="19050"/>
                </a:lnTo>
                <a:lnTo>
                  <a:pt x="757237" y="0"/>
                </a:lnTo>
                <a:lnTo>
                  <a:pt x="757237" y="0"/>
                </a:lnTo>
                <a:lnTo>
                  <a:pt x="790575" y="14288"/>
                </a:lnTo>
                <a:lnTo>
                  <a:pt x="790575" y="14288"/>
                </a:lnTo>
                <a:lnTo>
                  <a:pt x="821531" y="4286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931443" y="3100388"/>
            <a:ext cx="192882" cy="38100"/>
          </a:xfrm>
          <a:custGeom>
            <a:avLst/>
            <a:gdLst>
              <a:gd name="connsiteX0" fmla="*/ 0 w 180975"/>
              <a:gd name="connsiteY0" fmla="*/ 38100 h 38100"/>
              <a:gd name="connsiteX1" fmla="*/ 52388 w 180975"/>
              <a:gd name="connsiteY1" fmla="*/ 4762 h 38100"/>
              <a:gd name="connsiteX2" fmla="*/ 71438 w 180975"/>
              <a:gd name="connsiteY2" fmla="*/ 0 h 38100"/>
              <a:gd name="connsiteX3" fmla="*/ 71438 w 180975"/>
              <a:gd name="connsiteY3" fmla="*/ 0 h 38100"/>
              <a:gd name="connsiteX4" fmla="*/ 119063 w 180975"/>
              <a:gd name="connsiteY4" fmla="*/ 0 h 38100"/>
              <a:gd name="connsiteX5" fmla="*/ 119063 w 180975"/>
              <a:gd name="connsiteY5" fmla="*/ 0 h 38100"/>
              <a:gd name="connsiteX6" fmla="*/ 166688 w 180975"/>
              <a:gd name="connsiteY6" fmla="*/ 14287 h 38100"/>
              <a:gd name="connsiteX7" fmla="*/ 180975 w 180975"/>
              <a:gd name="connsiteY7" fmla="*/ 4762 h 38100"/>
              <a:gd name="connsiteX0" fmla="*/ 0 w 192882"/>
              <a:gd name="connsiteY0" fmla="*/ 38100 h 38100"/>
              <a:gd name="connsiteX1" fmla="*/ 64295 w 192882"/>
              <a:gd name="connsiteY1" fmla="*/ 4762 h 38100"/>
              <a:gd name="connsiteX2" fmla="*/ 83345 w 192882"/>
              <a:gd name="connsiteY2" fmla="*/ 0 h 38100"/>
              <a:gd name="connsiteX3" fmla="*/ 83345 w 192882"/>
              <a:gd name="connsiteY3" fmla="*/ 0 h 38100"/>
              <a:gd name="connsiteX4" fmla="*/ 130970 w 192882"/>
              <a:gd name="connsiteY4" fmla="*/ 0 h 38100"/>
              <a:gd name="connsiteX5" fmla="*/ 130970 w 192882"/>
              <a:gd name="connsiteY5" fmla="*/ 0 h 38100"/>
              <a:gd name="connsiteX6" fmla="*/ 178595 w 192882"/>
              <a:gd name="connsiteY6" fmla="*/ 14287 h 38100"/>
              <a:gd name="connsiteX7" fmla="*/ 192882 w 192882"/>
              <a:gd name="connsiteY7" fmla="*/ 4762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82" h="38100">
                <a:moveTo>
                  <a:pt x="0" y="38100"/>
                </a:moveTo>
                <a:lnTo>
                  <a:pt x="64295" y="4762"/>
                </a:lnTo>
                <a:lnTo>
                  <a:pt x="83345" y="0"/>
                </a:lnTo>
                <a:lnTo>
                  <a:pt x="83345" y="0"/>
                </a:lnTo>
                <a:lnTo>
                  <a:pt x="130970" y="0"/>
                </a:lnTo>
                <a:lnTo>
                  <a:pt x="130970" y="0"/>
                </a:lnTo>
                <a:lnTo>
                  <a:pt x="178595" y="14287"/>
                </a:lnTo>
                <a:lnTo>
                  <a:pt x="192882" y="476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4110038" y="2794122"/>
            <a:ext cx="269082" cy="322934"/>
          </a:xfrm>
          <a:custGeom>
            <a:avLst/>
            <a:gdLst>
              <a:gd name="connsiteX0" fmla="*/ 0 w 247650"/>
              <a:gd name="connsiteY0" fmla="*/ 304800 h 304800"/>
              <a:gd name="connsiteX1" fmla="*/ 23812 w 247650"/>
              <a:gd name="connsiteY1" fmla="*/ 247650 h 304800"/>
              <a:gd name="connsiteX2" fmla="*/ 23812 w 247650"/>
              <a:gd name="connsiteY2" fmla="*/ 247650 h 304800"/>
              <a:gd name="connsiteX3" fmla="*/ 57150 w 247650"/>
              <a:gd name="connsiteY3" fmla="*/ 204787 h 304800"/>
              <a:gd name="connsiteX4" fmla="*/ 57150 w 247650"/>
              <a:gd name="connsiteY4" fmla="*/ 204787 h 304800"/>
              <a:gd name="connsiteX5" fmla="*/ 85725 w 247650"/>
              <a:gd name="connsiteY5" fmla="*/ 161925 h 304800"/>
              <a:gd name="connsiteX6" fmla="*/ 85725 w 247650"/>
              <a:gd name="connsiteY6" fmla="*/ 161925 h 304800"/>
              <a:gd name="connsiteX7" fmla="*/ 123825 w 247650"/>
              <a:gd name="connsiteY7" fmla="*/ 95250 h 304800"/>
              <a:gd name="connsiteX8" fmla="*/ 123825 w 247650"/>
              <a:gd name="connsiteY8" fmla="*/ 95250 h 304800"/>
              <a:gd name="connsiteX9" fmla="*/ 157162 w 247650"/>
              <a:gd name="connsiteY9" fmla="*/ 61912 h 304800"/>
              <a:gd name="connsiteX10" fmla="*/ 166687 w 247650"/>
              <a:gd name="connsiteY10" fmla="*/ 47625 h 304800"/>
              <a:gd name="connsiteX11" fmla="*/ 180975 w 247650"/>
              <a:gd name="connsiteY11" fmla="*/ 47625 h 304800"/>
              <a:gd name="connsiteX12" fmla="*/ 180975 w 247650"/>
              <a:gd name="connsiteY12" fmla="*/ 47625 h 304800"/>
              <a:gd name="connsiteX13" fmla="*/ 214312 w 247650"/>
              <a:gd name="connsiteY13" fmla="*/ 52387 h 304800"/>
              <a:gd name="connsiteX14" fmla="*/ 223837 w 247650"/>
              <a:gd name="connsiteY14" fmla="*/ 38100 h 304800"/>
              <a:gd name="connsiteX15" fmla="*/ 223837 w 247650"/>
              <a:gd name="connsiteY15" fmla="*/ 38100 h 304800"/>
              <a:gd name="connsiteX16" fmla="*/ 247650 w 247650"/>
              <a:gd name="connsiteY16" fmla="*/ 0 h 304800"/>
              <a:gd name="connsiteX17" fmla="*/ 247650 w 247650"/>
              <a:gd name="connsiteY17" fmla="*/ 0 h 304800"/>
              <a:gd name="connsiteX0" fmla="*/ 0 w 259557"/>
              <a:gd name="connsiteY0" fmla="*/ 306266 h 306266"/>
              <a:gd name="connsiteX1" fmla="*/ 23812 w 259557"/>
              <a:gd name="connsiteY1" fmla="*/ 249116 h 306266"/>
              <a:gd name="connsiteX2" fmla="*/ 23812 w 259557"/>
              <a:gd name="connsiteY2" fmla="*/ 249116 h 306266"/>
              <a:gd name="connsiteX3" fmla="*/ 57150 w 259557"/>
              <a:gd name="connsiteY3" fmla="*/ 206253 h 306266"/>
              <a:gd name="connsiteX4" fmla="*/ 57150 w 259557"/>
              <a:gd name="connsiteY4" fmla="*/ 206253 h 306266"/>
              <a:gd name="connsiteX5" fmla="*/ 85725 w 259557"/>
              <a:gd name="connsiteY5" fmla="*/ 163391 h 306266"/>
              <a:gd name="connsiteX6" fmla="*/ 85725 w 259557"/>
              <a:gd name="connsiteY6" fmla="*/ 163391 h 306266"/>
              <a:gd name="connsiteX7" fmla="*/ 123825 w 259557"/>
              <a:gd name="connsiteY7" fmla="*/ 96716 h 306266"/>
              <a:gd name="connsiteX8" fmla="*/ 123825 w 259557"/>
              <a:gd name="connsiteY8" fmla="*/ 96716 h 306266"/>
              <a:gd name="connsiteX9" fmla="*/ 157162 w 259557"/>
              <a:gd name="connsiteY9" fmla="*/ 63378 h 306266"/>
              <a:gd name="connsiteX10" fmla="*/ 166687 w 259557"/>
              <a:gd name="connsiteY10" fmla="*/ 49091 h 306266"/>
              <a:gd name="connsiteX11" fmla="*/ 180975 w 259557"/>
              <a:gd name="connsiteY11" fmla="*/ 49091 h 306266"/>
              <a:gd name="connsiteX12" fmla="*/ 180975 w 259557"/>
              <a:gd name="connsiteY12" fmla="*/ 49091 h 306266"/>
              <a:gd name="connsiteX13" fmla="*/ 214312 w 259557"/>
              <a:gd name="connsiteY13" fmla="*/ 53853 h 306266"/>
              <a:gd name="connsiteX14" fmla="*/ 223837 w 259557"/>
              <a:gd name="connsiteY14" fmla="*/ 39566 h 306266"/>
              <a:gd name="connsiteX15" fmla="*/ 223837 w 259557"/>
              <a:gd name="connsiteY15" fmla="*/ 39566 h 306266"/>
              <a:gd name="connsiteX16" fmla="*/ 247650 w 259557"/>
              <a:gd name="connsiteY16" fmla="*/ 1466 h 306266"/>
              <a:gd name="connsiteX17" fmla="*/ 259557 w 259557"/>
              <a:gd name="connsiteY17" fmla="*/ 8610 h 306266"/>
              <a:gd name="connsiteX0" fmla="*/ 0 w 269082"/>
              <a:gd name="connsiteY0" fmla="*/ 322934 h 322934"/>
              <a:gd name="connsiteX1" fmla="*/ 33337 w 269082"/>
              <a:gd name="connsiteY1" fmla="*/ 249116 h 322934"/>
              <a:gd name="connsiteX2" fmla="*/ 33337 w 269082"/>
              <a:gd name="connsiteY2" fmla="*/ 249116 h 322934"/>
              <a:gd name="connsiteX3" fmla="*/ 66675 w 269082"/>
              <a:gd name="connsiteY3" fmla="*/ 206253 h 322934"/>
              <a:gd name="connsiteX4" fmla="*/ 66675 w 269082"/>
              <a:gd name="connsiteY4" fmla="*/ 206253 h 322934"/>
              <a:gd name="connsiteX5" fmla="*/ 95250 w 269082"/>
              <a:gd name="connsiteY5" fmla="*/ 163391 h 322934"/>
              <a:gd name="connsiteX6" fmla="*/ 95250 w 269082"/>
              <a:gd name="connsiteY6" fmla="*/ 163391 h 322934"/>
              <a:gd name="connsiteX7" fmla="*/ 133350 w 269082"/>
              <a:gd name="connsiteY7" fmla="*/ 96716 h 322934"/>
              <a:gd name="connsiteX8" fmla="*/ 133350 w 269082"/>
              <a:gd name="connsiteY8" fmla="*/ 96716 h 322934"/>
              <a:gd name="connsiteX9" fmla="*/ 166687 w 269082"/>
              <a:gd name="connsiteY9" fmla="*/ 63378 h 322934"/>
              <a:gd name="connsiteX10" fmla="*/ 176212 w 269082"/>
              <a:gd name="connsiteY10" fmla="*/ 49091 h 322934"/>
              <a:gd name="connsiteX11" fmla="*/ 190500 w 269082"/>
              <a:gd name="connsiteY11" fmla="*/ 49091 h 322934"/>
              <a:gd name="connsiteX12" fmla="*/ 190500 w 269082"/>
              <a:gd name="connsiteY12" fmla="*/ 49091 h 322934"/>
              <a:gd name="connsiteX13" fmla="*/ 223837 w 269082"/>
              <a:gd name="connsiteY13" fmla="*/ 53853 h 322934"/>
              <a:gd name="connsiteX14" fmla="*/ 233362 w 269082"/>
              <a:gd name="connsiteY14" fmla="*/ 39566 h 322934"/>
              <a:gd name="connsiteX15" fmla="*/ 233362 w 269082"/>
              <a:gd name="connsiteY15" fmla="*/ 39566 h 322934"/>
              <a:gd name="connsiteX16" fmla="*/ 257175 w 269082"/>
              <a:gd name="connsiteY16" fmla="*/ 1466 h 322934"/>
              <a:gd name="connsiteX17" fmla="*/ 269082 w 269082"/>
              <a:gd name="connsiteY17" fmla="*/ 8610 h 32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9082" h="322934">
                <a:moveTo>
                  <a:pt x="0" y="322934"/>
                </a:moveTo>
                <a:lnTo>
                  <a:pt x="33337" y="249116"/>
                </a:lnTo>
                <a:lnTo>
                  <a:pt x="33337" y="249116"/>
                </a:lnTo>
                <a:lnTo>
                  <a:pt x="66675" y="206253"/>
                </a:lnTo>
                <a:lnTo>
                  <a:pt x="66675" y="206253"/>
                </a:lnTo>
                <a:lnTo>
                  <a:pt x="95250" y="163391"/>
                </a:lnTo>
                <a:lnTo>
                  <a:pt x="95250" y="163391"/>
                </a:lnTo>
                <a:lnTo>
                  <a:pt x="133350" y="96716"/>
                </a:lnTo>
                <a:lnTo>
                  <a:pt x="133350" y="96716"/>
                </a:lnTo>
                <a:lnTo>
                  <a:pt x="166687" y="63378"/>
                </a:lnTo>
                <a:lnTo>
                  <a:pt x="176212" y="49091"/>
                </a:lnTo>
                <a:lnTo>
                  <a:pt x="190500" y="49091"/>
                </a:lnTo>
                <a:lnTo>
                  <a:pt x="190500" y="49091"/>
                </a:lnTo>
                <a:lnTo>
                  <a:pt x="223837" y="53853"/>
                </a:lnTo>
                <a:lnTo>
                  <a:pt x="233362" y="39566"/>
                </a:lnTo>
                <a:lnTo>
                  <a:pt x="233362" y="39566"/>
                </a:lnTo>
                <a:cubicBezTo>
                  <a:pt x="241300" y="26866"/>
                  <a:pt x="251222" y="6625"/>
                  <a:pt x="257175" y="1466"/>
                </a:cubicBezTo>
                <a:cubicBezTo>
                  <a:pt x="263128" y="-3693"/>
                  <a:pt x="265113" y="6229"/>
                  <a:pt x="269082" y="861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4360068" y="2262188"/>
            <a:ext cx="1693070" cy="571500"/>
          </a:xfrm>
          <a:custGeom>
            <a:avLst/>
            <a:gdLst>
              <a:gd name="connsiteX0" fmla="*/ 0 w 1681163"/>
              <a:gd name="connsiteY0" fmla="*/ 533400 h 571500"/>
              <a:gd name="connsiteX1" fmla="*/ 47625 w 1681163"/>
              <a:gd name="connsiteY1" fmla="*/ 495300 h 571500"/>
              <a:gd name="connsiteX2" fmla="*/ 47625 w 1681163"/>
              <a:gd name="connsiteY2" fmla="*/ 495300 h 571500"/>
              <a:gd name="connsiteX3" fmla="*/ 95250 w 1681163"/>
              <a:gd name="connsiteY3" fmla="*/ 500062 h 571500"/>
              <a:gd name="connsiteX4" fmla="*/ 114300 w 1681163"/>
              <a:gd name="connsiteY4" fmla="*/ 514350 h 571500"/>
              <a:gd name="connsiteX5" fmla="*/ 133350 w 1681163"/>
              <a:gd name="connsiteY5" fmla="*/ 523875 h 571500"/>
              <a:gd name="connsiteX6" fmla="*/ 133350 w 1681163"/>
              <a:gd name="connsiteY6" fmla="*/ 523875 h 571500"/>
              <a:gd name="connsiteX7" fmla="*/ 161925 w 1681163"/>
              <a:gd name="connsiteY7" fmla="*/ 552450 h 571500"/>
              <a:gd name="connsiteX8" fmla="*/ 161925 w 1681163"/>
              <a:gd name="connsiteY8" fmla="*/ 552450 h 571500"/>
              <a:gd name="connsiteX9" fmla="*/ 209550 w 1681163"/>
              <a:gd name="connsiteY9" fmla="*/ 533400 h 571500"/>
              <a:gd name="connsiteX10" fmla="*/ 209550 w 1681163"/>
              <a:gd name="connsiteY10" fmla="*/ 533400 h 571500"/>
              <a:gd name="connsiteX11" fmla="*/ 252413 w 1681163"/>
              <a:gd name="connsiteY11" fmla="*/ 542925 h 571500"/>
              <a:gd name="connsiteX12" fmla="*/ 271463 w 1681163"/>
              <a:gd name="connsiteY12" fmla="*/ 557212 h 571500"/>
              <a:gd name="connsiteX13" fmla="*/ 285750 w 1681163"/>
              <a:gd name="connsiteY13" fmla="*/ 571500 h 571500"/>
              <a:gd name="connsiteX14" fmla="*/ 285750 w 1681163"/>
              <a:gd name="connsiteY14" fmla="*/ 571500 h 571500"/>
              <a:gd name="connsiteX15" fmla="*/ 285750 w 1681163"/>
              <a:gd name="connsiteY15" fmla="*/ 571500 h 571500"/>
              <a:gd name="connsiteX16" fmla="*/ 333375 w 1681163"/>
              <a:gd name="connsiteY16" fmla="*/ 561975 h 571500"/>
              <a:gd name="connsiteX17" fmla="*/ 352425 w 1681163"/>
              <a:gd name="connsiteY17" fmla="*/ 528637 h 571500"/>
              <a:gd name="connsiteX18" fmla="*/ 352425 w 1681163"/>
              <a:gd name="connsiteY18" fmla="*/ 528637 h 571500"/>
              <a:gd name="connsiteX19" fmla="*/ 376238 w 1681163"/>
              <a:gd name="connsiteY19" fmla="*/ 490537 h 571500"/>
              <a:gd name="connsiteX20" fmla="*/ 390525 w 1681163"/>
              <a:gd name="connsiteY20" fmla="*/ 466725 h 571500"/>
              <a:gd name="connsiteX21" fmla="*/ 414338 w 1681163"/>
              <a:gd name="connsiteY21" fmla="*/ 447675 h 571500"/>
              <a:gd name="connsiteX22" fmla="*/ 423863 w 1681163"/>
              <a:gd name="connsiteY22" fmla="*/ 423862 h 571500"/>
              <a:gd name="connsiteX23" fmla="*/ 447675 w 1681163"/>
              <a:gd name="connsiteY23" fmla="*/ 390525 h 571500"/>
              <a:gd name="connsiteX24" fmla="*/ 447675 w 1681163"/>
              <a:gd name="connsiteY24" fmla="*/ 390525 h 571500"/>
              <a:gd name="connsiteX25" fmla="*/ 457200 w 1681163"/>
              <a:gd name="connsiteY25" fmla="*/ 347662 h 571500"/>
              <a:gd name="connsiteX26" fmla="*/ 461963 w 1681163"/>
              <a:gd name="connsiteY26" fmla="*/ 328612 h 571500"/>
              <a:gd name="connsiteX27" fmla="*/ 466725 w 1681163"/>
              <a:gd name="connsiteY27" fmla="*/ 319087 h 571500"/>
              <a:gd name="connsiteX28" fmla="*/ 466725 w 1681163"/>
              <a:gd name="connsiteY28" fmla="*/ 319087 h 571500"/>
              <a:gd name="connsiteX29" fmla="*/ 500063 w 1681163"/>
              <a:gd name="connsiteY29" fmla="*/ 280987 h 571500"/>
              <a:gd name="connsiteX30" fmla="*/ 523875 w 1681163"/>
              <a:gd name="connsiteY30" fmla="*/ 261937 h 571500"/>
              <a:gd name="connsiteX31" fmla="*/ 523875 w 1681163"/>
              <a:gd name="connsiteY31" fmla="*/ 261937 h 571500"/>
              <a:gd name="connsiteX32" fmla="*/ 561975 w 1681163"/>
              <a:gd name="connsiteY32" fmla="*/ 233362 h 571500"/>
              <a:gd name="connsiteX33" fmla="*/ 576263 w 1681163"/>
              <a:gd name="connsiteY33" fmla="*/ 223837 h 571500"/>
              <a:gd name="connsiteX34" fmla="*/ 576263 w 1681163"/>
              <a:gd name="connsiteY34" fmla="*/ 223837 h 571500"/>
              <a:gd name="connsiteX35" fmla="*/ 576263 w 1681163"/>
              <a:gd name="connsiteY35" fmla="*/ 223837 h 571500"/>
              <a:gd name="connsiteX36" fmla="*/ 614363 w 1681163"/>
              <a:gd name="connsiteY36" fmla="*/ 180975 h 571500"/>
              <a:gd name="connsiteX37" fmla="*/ 614363 w 1681163"/>
              <a:gd name="connsiteY37" fmla="*/ 180975 h 571500"/>
              <a:gd name="connsiteX38" fmla="*/ 633413 w 1681163"/>
              <a:gd name="connsiteY38" fmla="*/ 171450 h 571500"/>
              <a:gd name="connsiteX39" fmla="*/ 642938 w 1681163"/>
              <a:gd name="connsiteY39" fmla="*/ 190500 h 571500"/>
              <a:gd name="connsiteX40" fmla="*/ 661988 w 1681163"/>
              <a:gd name="connsiteY40" fmla="*/ 209550 h 571500"/>
              <a:gd name="connsiteX41" fmla="*/ 661988 w 1681163"/>
              <a:gd name="connsiteY41" fmla="*/ 209550 h 571500"/>
              <a:gd name="connsiteX42" fmla="*/ 714375 w 1681163"/>
              <a:gd name="connsiteY42" fmla="*/ 247650 h 571500"/>
              <a:gd name="connsiteX43" fmla="*/ 714375 w 1681163"/>
              <a:gd name="connsiteY43" fmla="*/ 280987 h 571500"/>
              <a:gd name="connsiteX44" fmla="*/ 714375 w 1681163"/>
              <a:gd name="connsiteY44" fmla="*/ 280987 h 571500"/>
              <a:gd name="connsiteX45" fmla="*/ 747713 w 1681163"/>
              <a:gd name="connsiteY45" fmla="*/ 319087 h 571500"/>
              <a:gd name="connsiteX46" fmla="*/ 747713 w 1681163"/>
              <a:gd name="connsiteY46" fmla="*/ 319087 h 571500"/>
              <a:gd name="connsiteX47" fmla="*/ 781050 w 1681163"/>
              <a:gd name="connsiteY47" fmla="*/ 357187 h 571500"/>
              <a:gd name="connsiteX48" fmla="*/ 781050 w 1681163"/>
              <a:gd name="connsiteY48" fmla="*/ 385762 h 571500"/>
              <a:gd name="connsiteX49" fmla="*/ 781050 w 1681163"/>
              <a:gd name="connsiteY49" fmla="*/ 414337 h 571500"/>
              <a:gd name="connsiteX50" fmla="*/ 795338 w 1681163"/>
              <a:gd name="connsiteY50" fmla="*/ 428625 h 571500"/>
              <a:gd name="connsiteX51" fmla="*/ 809625 w 1681163"/>
              <a:gd name="connsiteY51" fmla="*/ 447675 h 571500"/>
              <a:gd name="connsiteX52" fmla="*/ 809625 w 1681163"/>
              <a:gd name="connsiteY52" fmla="*/ 447675 h 571500"/>
              <a:gd name="connsiteX53" fmla="*/ 838200 w 1681163"/>
              <a:gd name="connsiteY53" fmla="*/ 485775 h 571500"/>
              <a:gd name="connsiteX54" fmla="*/ 838200 w 1681163"/>
              <a:gd name="connsiteY54" fmla="*/ 485775 h 571500"/>
              <a:gd name="connsiteX55" fmla="*/ 838200 w 1681163"/>
              <a:gd name="connsiteY55" fmla="*/ 485775 h 571500"/>
              <a:gd name="connsiteX56" fmla="*/ 890588 w 1681163"/>
              <a:gd name="connsiteY56" fmla="*/ 457200 h 571500"/>
              <a:gd name="connsiteX57" fmla="*/ 890588 w 1681163"/>
              <a:gd name="connsiteY57" fmla="*/ 457200 h 571500"/>
              <a:gd name="connsiteX58" fmla="*/ 928688 w 1681163"/>
              <a:gd name="connsiteY58" fmla="*/ 428625 h 571500"/>
              <a:gd name="connsiteX59" fmla="*/ 947738 w 1681163"/>
              <a:gd name="connsiteY59" fmla="*/ 390525 h 571500"/>
              <a:gd name="connsiteX60" fmla="*/ 947738 w 1681163"/>
              <a:gd name="connsiteY60" fmla="*/ 390525 h 571500"/>
              <a:gd name="connsiteX61" fmla="*/ 990600 w 1681163"/>
              <a:gd name="connsiteY61" fmla="*/ 357187 h 571500"/>
              <a:gd name="connsiteX62" fmla="*/ 990600 w 1681163"/>
              <a:gd name="connsiteY62" fmla="*/ 357187 h 571500"/>
              <a:gd name="connsiteX63" fmla="*/ 1023938 w 1681163"/>
              <a:gd name="connsiteY63" fmla="*/ 314325 h 571500"/>
              <a:gd name="connsiteX64" fmla="*/ 1028700 w 1681163"/>
              <a:gd name="connsiteY64" fmla="*/ 285750 h 571500"/>
              <a:gd name="connsiteX65" fmla="*/ 1028700 w 1681163"/>
              <a:gd name="connsiteY65" fmla="*/ 285750 h 571500"/>
              <a:gd name="connsiteX66" fmla="*/ 1062038 w 1681163"/>
              <a:gd name="connsiteY66" fmla="*/ 233362 h 571500"/>
              <a:gd name="connsiteX67" fmla="*/ 1066800 w 1681163"/>
              <a:gd name="connsiteY67" fmla="*/ 195262 h 571500"/>
              <a:gd name="connsiteX68" fmla="*/ 1066800 w 1681163"/>
              <a:gd name="connsiteY68" fmla="*/ 195262 h 571500"/>
              <a:gd name="connsiteX69" fmla="*/ 1100138 w 1681163"/>
              <a:gd name="connsiteY69" fmla="*/ 133350 h 571500"/>
              <a:gd name="connsiteX70" fmla="*/ 1104900 w 1681163"/>
              <a:gd name="connsiteY70" fmla="*/ 100012 h 571500"/>
              <a:gd name="connsiteX71" fmla="*/ 1104900 w 1681163"/>
              <a:gd name="connsiteY71" fmla="*/ 100012 h 571500"/>
              <a:gd name="connsiteX72" fmla="*/ 1109663 w 1681163"/>
              <a:gd name="connsiteY72" fmla="*/ 52387 h 571500"/>
              <a:gd name="connsiteX73" fmla="*/ 1114425 w 1681163"/>
              <a:gd name="connsiteY73" fmla="*/ 33337 h 571500"/>
              <a:gd name="connsiteX74" fmla="*/ 1133475 w 1681163"/>
              <a:gd name="connsiteY74" fmla="*/ 33337 h 571500"/>
              <a:gd name="connsiteX75" fmla="*/ 1133475 w 1681163"/>
              <a:gd name="connsiteY75" fmla="*/ 33337 h 571500"/>
              <a:gd name="connsiteX76" fmla="*/ 1157288 w 1681163"/>
              <a:gd name="connsiteY76" fmla="*/ 19050 h 571500"/>
              <a:gd name="connsiteX77" fmla="*/ 1157288 w 1681163"/>
              <a:gd name="connsiteY77" fmla="*/ 19050 h 571500"/>
              <a:gd name="connsiteX78" fmla="*/ 1204913 w 1681163"/>
              <a:gd name="connsiteY78" fmla="*/ 28575 h 571500"/>
              <a:gd name="connsiteX79" fmla="*/ 1204913 w 1681163"/>
              <a:gd name="connsiteY79" fmla="*/ 28575 h 571500"/>
              <a:gd name="connsiteX80" fmla="*/ 1204913 w 1681163"/>
              <a:gd name="connsiteY80" fmla="*/ 28575 h 571500"/>
              <a:gd name="connsiteX81" fmla="*/ 1243013 w 1681163"/>
              <a:gd name="connsiteY81" fmla="*/ 0 h 571500"/>
              <a:gd name="connsiteX82" fmla="*/ 1243013 w 1681163"/>
              <a:gd name="connsiteY82" fmla="*/ 0 h 571500"/>
              <a:gd name="connsiteX83" fmla="*/ 1281113 w 1681163"/>
              <a:gd name="connsiteY83" fmla="*/ 52387 h 571500"/>
              <a:gd name="connsiteX84" fmla="*/ 1281113 w 1681163"/>
              <a:gd name="connsiteY84" fmla="*/ 52387 h 571500"/>
              <a:gd name="connsiteX85" fmla="*/ 1281113 w 1681163"/>
              <a:gd name="connsiteY85" fmla="*/ 52387 h 571500"/>
              <a:gd name="connsiteX86" fmla="*/ 1328738 w 1681163"/>
              <a:gd name="connsiteY86" fmla="*/ 76200 h 571500"/>
              <a:gd name="connsiteX87" fmla="*/ 1328738 w 1681163"/>
              <a:gd name="connsiteY87" fmla="*/ 76200 h 571500"/>
              <a:gd name="connsiteX88" fmla="*/ 1366838 w 1681163"/>
              <a:gd name="connsiteY88" fmla="*/ 71437 h 571500"/>
              <a:gd name="connsiteX89" fmla="*/ 1366838 w 1681163"/>
              <a:gd name="connsiteY89" fmla="*/ 71437 h 571500"/>
              <a:gd name="connsiteX90" fmla="*/ 1419225 w 1681163"/>
              <a:gd name="connsiteY90" fmla="*/ 85725 h 571500"/>
              <a:gd name="connsiteX91" fmla="*/ 1433513 w 1681163"/>
              <a:gd name="connsiteY91" fmla="*/ 114300 h 571500"/>
              <a:gd name="connsiteX92" fmla="*/ 1447800 w 1681163"/>
              <a:gd name="connsiteY92" fmla="*/ 133350 h 571500"/>
              <a:gd name="connsiteX93" fmla="*/ 1447800 w 1681163"/>
              <a:gd name="connsiteY93" fmla="*/ 133350 h 571500"/>
              <a:gd name="connsiteX94" fmla="*/ 1481138 w 1681163"/>
              <a:gd name="connsiteY94" fmla="*/ 166687 h 571500"/>
              <a:gd name="connsiteX95" fmla="*/ 1500188 w 1681163"/>
              <a:gd name="connsiteY95" fmla="*/ 176212 h 571500"/>
              <a:gd name="connsiteX96" fmla="*/ 1533525 w 1681163"/>
              <a:gd name="connsiteY96" fmla="*/ 209550 h 571500"/>
              <a:gd name="connsiteX97" fmla="*/ 1543050 w 1681163"/>
              <a:gd name="connsiteY97" fmla="*/ 242887 h 571500"/>
              <a:gd name="connsiteX98" fmla="*/ 1543050 w 1681163"/>
              <a:gd name="connsiteY98" fmla="*/ 242887 h 571500"/>
              <a:gd name="connsiteX99" fmla="*/ 1571625 w 1681163"/>
              <a:gd name="connsiteY99" fmla="*/ 261937 h 571500"/>
              <a:gd name="connsiteX100" fmla="*/ 1571625 w 1681163"/>
              <a:gd name="connsiteY100" fmla="*/ 261937 h 571500"/>
              <a:gd name="connsiteX101" fmla="*/ 1628775 w 1681163"/>
              <a:gd name="connsiteY101" fmla="*/ 247650 h 571500"/>
              <a:gd name="connsiteX102" fmla="*/ 1628775 w 1681163"/>
              <a:gd name="connsiteY102" fmla="*/ 247650 h 571500"/>
              <a:gd name="connsiteX103" fmla="*/ 1628775 w 1681163"/>
              <a:gd name="connsiteY103" fmla="*/ 247650 h 571500"/>
              <a:gd name="connsiteX104" fmla="*/ 1681163 w 1681163"/>
              <a:gd name="connsiteY104" fmla="*/ 290512 h 571500"/>
              <a:gd name="connsiteX0" fmla="*/ 0 w 1693070"/>
              <a:gd name="connsiteY0" fmla="*/ 547688 h 571500"/>
              <a:gd name="connsiteX1" fmla="*/ 59532 w 1693070"/>
              <a:gd name="connsiteY1" fmla="*/ 495300 h 571500"/>
              <a:gd name="connsiteX2" fmla="*/ 59532 w 1693070"/>
              <a:gd name="connsiteY2" fmla="*/ 495300 h 571500"/>
              <a:gd name="connsiteX3" fmla="*/ 107157 w 1693070"/>
              <a:gd name="connsiteY3" fmla="*/ 500062 h 571500"/>
              <a:gd name="connsiteX4" fmla="*/ 126207 w 1693070"/>
              <a:gd name="connsiteY4" fmla="*/ 514350 h 571500"/>
              <a:gd name="connsiteX5" fmla="*/ 145257 w 1693070"/>
              <a:gd name="connsiteY5" fmla="*/ 523875 h 571500"/>
              <a:gd name="connsiteX6" fmla="*/ 145257 w 1693070"/>
              <a:gd name="connsiteY6" fmla="*/ 523875 h 571500"/>
              <a:gd name="connsiteX7" fmla="*/ 173832 w 1693070"/>
              <a:gd name="connsiteY7" fmla="*/ 552450 h 571500"/>
              <a:gd name="connsiteX8" fmla="*/ 173832 w 1693070"/>
              <a:gd name="connsiteY8" fmla="*/ 552450 h 571500"/>
              <a:gd name="connsiteX9" fmla="*/ 221457 w 1693070"/>
              <a:gd name="connsiteY9" fmla="*/ 533400 h 571500"/>
              <a:gd name="connsiteX10" fmla="*/ 221457 w 1693070"/>
              <a:gd name="connsiteY10" fmla="*/ 533400 h 571500"/>
              <a:gd name="connsiteX11" fmla="*/ 264320 w 1693070"/>
              <a:gd name="connsiteY11" fmla="*/ 542925 h 571500"/>
              <a:gd name="connsiteX12" fmla="*/ 283370 w 1693070"/>
              <a:gd name="connsiteY12" fmla="*/ 557212 h 571500"/>
              <a:gd name="connsiteX13" fmla="*/ 297657 w 1693070"/>
              <a:gd name="connsiteY13" fmla="*/ 571500 h 571500"/>
              <a:gd name="connsiteX14" fmla="*/ 297657 w 1693070"/>
              <a:gd name="connsiteY14" fmla="*/ 571500 h 571500"/>
              <a:gd name="connsiteX15" fmla="*/ 297657 w 1693070"/>
              <a:gd name="connsiteY15" fmla="*/ 571500 h 571500"/>
              <a:gd name="connsiteX16" fmla="*/ 345282 w 1693070"/>
              <a:gd name="connsiteY16" fmla="*/ 561975 h 571500"/>
              <a:gd name="connsiteX17" fmla="*/ 364332 w 1693070"/>
              <a:gd name="connsiteY17" fmla="*/ 528637 h 571500"/>
              <a:gd name="connsiteX18" fmla="*/ 364332 w 1693070"/>
              <a:gd name="connsiteY18" fmla="*/ 528637 h 571500"/>
              <a:gd name="connsiteX19" fmla="*/ 388145 w 1693070"/>
              <a:gd name="connsiteY19" fmla="*/ 490537 h 571500"/>
              <a:gd name="connsiteX20" fmla="*/ 402432 w 1693070"/>
              <a:gd name="connsiteY20" fmla="*/ 466725 h 571500"/>
              <a:gd name="connsiteX21" fmla="*/ 426245 w 1693070"/>
              <a:gd name="connsiteY21" fmla="*/ 447675 h 571500"/>
              <a:gd name="connsiteX22" fmla="*/ 435770 w 1693070"/>
              <a:gd name="connsiteY22" fmla="*/ 423862 h 571500"/>
              <a:gd name="connsiteX23" fmla="*/ 459582 w 1693070"/>
              <a:gd name="connsiteY23" fmla="*/ 390525 h 571500"/>
              <a:gd name="connsiteX24" fmla="*/ 459582 w 1693070"/>
              <a:gd name="connsiteY24" fmla="*/ 390525 h 571500"/>
              <a:gd name="connsiteX25" fmla="*/ 469107 w 1693070"/>
              <a:gd name="connsiteY25" fmla="*/ 347662 h 571500"/>
              <a:gd name="connsiteX26" fmla="*/ 473870 w 1693070"/>
              <a:gd name="connsiteY26" fmla="*/ 328612 h 571500"/>
              <a:gd name="connsiteX27" fmla="*/ 478632 w 1693070"/>
              <a:gd name="connsiteY27" fmla="*/ 319087 h 571500"/>
              <a:gd name="connsiteX28" fmla="*/ 478632 w 1693070"/>
              <a:gd name="connsiteY28" fmla="*/ 319087 h 571500"/>
              <a:gd name="connsiteX29" fmla="*/ 511970 w 1693070"/>
              <a:gd name="connsiteY29" fmla="*/ 280987 h 571500"/>
              <a:gd name="connsiteX30" fmla="*/ 535782 w 1693070"/>
              <a:gd name="connsiteY30" fmla="*/ 261937 h 571500"/>
              <a:gd name="connsiteX31" fmla="*/ 535782 w 1693070"/>
              <a:gd name="connsiteY31" fmla="*/ 261937 h 571500"/>
              <a:gd name="connsiteX32" fmla="*/ 573882 w 1693070"/>
              <a:gd name="connsiteY32" fmla="*/ 233362 h 571500"/>
              <a:gd name="connsiteX33" fmla="*/ 588170 w 1693070"/>
              <a:gd name="connsiteY33" fmla="*/ 223837 h 571500"/>
              <a:gd name="connsiteX34" fmla="*/ 588170 w 1693070"/>
              <a:gd name="connsiteY34" fmla="*/ 223837 h 571500"/>
              <a:gd name="connsiteX35" fmla="*/ 588170 w 1693070"/>
              <a:gd name="connsiteY35" fmla="*/ 223837 h 571500"/>
              <a:gd name="connsiteX36" fmla="*/ 626270 w 1693070"/>
              <a:gd name="connsiteY36" fmla="*/ 180975 h 571500"/>
              <a:gd name="connsiteX37" fmla="*/ 626270 w 1693070"/>
              <a:gd name="connsiteY37" fmla="*/ 180975 h 571500"/>
              <a:gd name="connsiteX38" fmla="*/ 645320 w 1693070"/>
              <a:gd name="connsiteY38" fmla="*/ 171450 h 571500"/>
              <a:gd name="connsiteX39" fmla="*/ 654845 w 1693070"/>
              <a:gd name="connsiteY39" fmla="*/ 190500 h 571500"/>
              <a:gd name="connsiteX40" fmla="*/ 673895 w 1693070"/>
              <a:gd name="connsiteY40" fmla="*/ 209550 h 571500"/>
              <a:gd name="connsiteX41" fmla="*/ 673895 w 1693070"/>
              <a:gd name="connsiteY41" fmla="*/ 209550 h 571500"/>
              <a:gd name="connsiteX42" fmla="*/ 726282 w 1693070"/>
              <a:gd name="connsiteY42" fmla="*/ 247650 h 571500"/>
              <a:gd name="connsiteX43" fmla="*/ 726282 w 1693070"/>
              <a:gd name="connsiteY43" fmla="*/ 280987 h 571500"/>
              <a:gd name="connsiteX44" fmla="*/ 726282 w 1693070"/>
              <a:gd name="connsiteY44" fmla="*/ 280987 h 571500"/>
              <a:gd name="connsiteX45" fmla="*/ 759620 w 1693070"/>
              <a:gd name="connsiteY45" fmla="*/ 319087 h 571500"/>
              <a:gd name="connsiteX46" fmla="*/ 759620 w 1693070"/>
              <a:gd name="connsiteY46" fmla="*/ 319087 h 571500"/>
              <a:gd name="connsiteX47" fmla="*/ 792957 w 1693070"/>
              <a:gd name="connsiteY47" fmla="*/ 357187 h 571500"/>
              <a:gd name="connsiteX48" fmla="*/ 792957 w 1693070"/>
              <a:gd name="connsiteY48" fmla="*/ 385762 h 571500"/>
              <a:gd name="connsiteX49" fmla="*/ 792957 w 1693070"/>
              <a:gd name="connsiteY49" fmla="*/ 414337 h 571500"/>
              <a:gd name="connsiteX50" fmla="*/ 807245 w 1693070"/>
              <a:gd name="connsiteY50" fmla="*/ 428625 h 571500"/>
              <a:gd name="connsiteX51" fmla="*/ 821532 w 1693070"/>
              <a:gd name="connsiteY51" fmla="*/ 447675 h 571500"/>
              <a:gd name="connsiteX52" fmla="*/ 821532 w 1693070"/>
              <a:gd name="connsiteY52" fmla="*/ 447675 h 571500"/>
              <a:gd name="connsiteX53" fmla="*/ 850107 w 1693070"/>
              <a:gd name="connsiteY53" fmla="*/ 485775 h 571500"/>
              <a:gd name="connsiteX54" fmla="*/ 850107 w 1693070"/>
              <a:gd name="connsiteY54" fmla="*/ 485775 h 571500"/>
              <a:gd name="connsiteX55" fmla="*/ 850107 w 1693070"/>
              <a:gd name="connsiteY55" fmla="*/ 485775 h 571500"/>
              <a:gd name="connsiteX56" fmla="*/ 902495 w 1693070"/>
              <a:gd name="connsiteY56" fmla="*/ 457200 h 571500"/>
              <a:gd name="connsiteX57" fmla="*/ 902495 w 1693070"/>
              <a:gd name="connsiteY57" fmla="*/ 457200 h 571500"/>
              <a:gd name="connsiteX58" fmla="*/ 940595 w 1693070"/>
              <a:gd name="connsiteY58" fmla="*/ 428625 h 571500"/>
              <a:gd name="connsiteX59" fmla="*/ 959645 w 1693070"/>
              <a:gd name="connsiteY59" fmla="*/ 390525 h 571500"/>
              <a:gd name="connsiteX60" fmla="*/ 959645 w 1693070"/>
              <a:gd name="connsiteY60" fmla="*/ 390525 h 571500"/>
              <a:gd name="connsiteX61" fmla="*/ 1002507 w 1693070"/>
              <a:gd name="connsiteY61" fmla="*/ 357187 h 571500"/>
              <a:gd name="connsiteX62" fmla="*/ 1002507 w 1693070"/>
              <a:gd name="connsiteY62" fmla="*/ 357187 h 571500"/>
              <a:gd name="connsiteX63" fmla="*/ 1035845 w 1693070"/>
              <a:gd name="connsiteY63" fmla="*/ 314325 h 571500"/>
              <a:gd name="connsiteX64" fmla="*/ 1040607 w 1693070"/>
              <a:gd name="connsiteY64" fmla="*/ 285750 h 571500"/>
              <a:gd name="connsiteX65" fmla="*/ 1040607 w 1693070"/>
              <a:gd name="connsiteY65" fmla="*/ 285750 h 571500"/>
              <a:gd name="connsiteX66" fmla="*/ 1073945 w 1693070"/>
              <a:gd name="connsiteY66" fmla="*/ 233362 h 571500"/>
              <a:gd name="connsiteX67" fmla="*/ 1078707 w 1693070"/>
              <a:gd name="connsiteY67" fmla="*/ 195262 h 571500"/>
              <a:gd name="connsiteX68" fmla="*/ 1078707 w 1693070"/>
              <a:gd name="connsiteY68" fmla="*/ 195262 h 571500"/>
              <a:gd name="connsiteX69" fmla="*/ 1112045 w 1693070"/>
              <a:gd name="connsiteY69" fmla="*/ 133350 h 571500"/>
              <a:gd name="connsiteX70" fmla="*/ 1116807 w 1693070"/>
              <a:gd name="connsiteY70" fmla="*/ 100012 h 571500"/>
              <a:gd name="connsiteX71" fmla="*/ 1116807 w 1693070"/>
              <a:gd name="connsiteY71" fmla="*/ 100012 h 571500"/>
              <a:gd name="connsiteX72" fmla="*/ 1121570 w 1693070"/>
              <a:gd name="connsiteY72" fmla="*/ 52387 h 571500"/>
              <a:gd name="connsiteX73" fmla="*/ 1126332 w 1693070"/>
              <a:gd name="connsiteY73" fmla="*/ 33337 h 571500"/>
              <a:gd name="connsiteX74" fmla="*/ 1145382 w 1693070"/>
              <a:gd name="connsiteY74" fmla="*/ 33337 h 571500"/>
              <a:gd name="connsiteX75" fmla="*/ 1145382 w 1693070"/>
              <a:gd name="connsiteY75" fmla="*/ 33337 h 571500"/>
              <a:gd name="connsiteX76" fmla="*/ 1169195 w 1693070"/>
              <a:gd name="connsiteY76" fmla="*/ 19050 h 571500"/>
              <a:gd name="connsiteX77" fmla="*/ 1169195 w 1693070"/>
              <a:gd name="connsiteY77" fmla="*/ 19050 h 571500"/>
              <a:gd name="connsiteX78" fmla="*/ 1216820 w 1693070"/>
              <a:gd name="connsiteY78" fmla="*/ 28575 h 571500"/>
              <a:gd name="connsiteX79" fmla="*/ 1216820 w 1693070"/>
              <a:gd name="connsiteY79" fmla="*/ 28575 h 571500"/>
              <a:gd name="connsiteX80" fmla="*/ 1216820 w 1693070"/>
              <a:gd name="connsiteY80" fmla="*/ 28575 h 571500"/>
              <a:gd name="connsiteX81" fmla="*/ 1254920 w 1693070"/>
              <a:gd name="connsiteY81" fmla="*/ 0 h 571500"/>
              <a:gd name="connsiteX82" fmla="*/ 1254920 w 1693070"/>
              <a:gd name="connsiteY82" fmla="*/ 0 h 571500"/>
              <a:gd name="connsiteX83" fmla="*/ 1293020 w 1693070"/>
              <a:gd name="connsiteY83" fmla="*/ 52387 h 571500"/>
              <a:gd name="connsiteX84" fmla="*/ 1293020 w 1693070"/>
              <a:gd name="connsiteY84" fmla="*/ 52387 h 571500"/>
              <a:gd name="connsiteX85" fmla="*/ 1293020 w 1693070"/>
              <a:gd name="connsiteY85" fmla="*/ 52387 h 571500"/>
              <a:gd name="connsiteX86" fmla="*/ 1340645 w 1693070"/>
              <a:gd name="connsiteY86" fmla="*/ 76200 h 571500"/>
              <a:gd name="connsiteX87" fmla="*/ 1340645 w 1693070"/>
              <a:gd name="connsiteY87" fmla="*/ 76200 h 571500"/>
              <a:gd name="connsiteX88" fmla="*/ 1378745 w 1693070"/>
              <a:gd name="connsiteY88" fmla="*/ 71437 h 571500"/>
              <a:gd name="connsiteX89" fmla="*/ 1378745 w 1693070"/>
              <a:gd name="connsiteY89" fmla="*/ 71437 h 571500"/>
              <a:gd name="connsiteX90" fmla="*/ 1431132 w 1693070"/>
              <a:gd name="connsiteY90" fmla="*/ 85725 h 571500"/>
              <a:gd name="connsiteX91" fmla="*/ 1445420 w 1693070"/>
              <a:gd name="connsiteY91" fmla="*/ 114300 h 571500"/>
              <a:gd name="connsiteX92" fmla="*/ 1459707 w 1693070"/>
              <a:gd name="connsiteY92" fmla="*/ 133350 h 571500"/>
              <a:gd name="connsiteX93" fmla="*/ 1459707 w 1693070"/>
              <a:gd name="connsiteY93" fmla="*/ 133350 h 571500"/>
              <a:gd name="connsiteX94" fmla="*/ 1493045 w 1693070"/>
              <a:gd name="connsiteY94" fmla="*/ 166687 h 571500"/>
              <a:gd name="connsiteX95" fmla="*/ 1512095 w 1693070"/>
              <a:gd name="connsiteY95" fmla="*/ 176212 h 571500"/>
              <a:gd name="connsiteX96" fmla="*/ 1545432 w 1693070"/>
              <a:gd name="connsiteY96" fmla="*/ 209550 h 571500"/>
              <a:gd name="connsiteX97" fmla="*/ 1554957 w 1693070"/>
              <a:gd name="connsiteY97" fmla="*/ 242887 h 571500"/>
              <a:gd name="connsiteX98" fmla="*/ 1554957 w 1693070"/>
              <a:gd name="connsiteY98" fmla="*/ 242887 h 571500"/>
              <a:gd name="connsiteX99" fmla="*/ 1583532 w 1693070"/>
              <a:gd name="connsiteY99" fmla="*/ 261937 h 571500"/>
              <a:gd name="connsiteX100" fmla="*/ 1583532 w 1693070"/>
              <a:gd name="connsiteY100" fmla="*/ 261937 h 571500"/>
              <a:gd name="connsiteX101" fmla="*/ 1640682 w 1693070"/>
              <a:gd name="connsiteY101" fmla="*/ 247650 h 571500"/>
              <a:gd name="connsiteX102" fmla="*/ 1640682 w 1693070"/>
              <a:gd name="connsiteY102" fmla="*/ 247650 h 571500"/>
              <a:gd name="connsiteX103" fmla="*/ 1640682 w 1693070"/>
              <a:gd name="connsiteY103" fmla="*/ 247650 h 571500"/>
              <a:gd name="connsiteX104" fmla="*/ 1693070 w 1693070"/>
              <a:gd name="connsiteY104" fmla="*/ 290512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693070" h="571500">
                <a:moveTo>
                  <a:pt x="0" y="547688"/>
                </a:moveTo>
                <a:lnTo>
                  <a:pt x="59532" y="495300"/>
                </a:lnTo>
                <a:lnTo>
                  <a:pt x="59532" y="495300"/>
                </a:lnTo>
                <a:lnTo>
                  <a:pt x="107157" y="500062"/>
                </a:lnTo>
                <a:lnTo>
                  <a:pt x="126207" y="514350"/>
                </a:lnTo>
                <a:lnTo>
                  <a:pt x="145257" y="523875"/>
                </a:lnTo>
                <a:lnTo>
                  <a:pt x="145257" y="523875"/>
                </a:lnTo>
                <a:lnTo>
                  <a:pt x="173832" y="552450"/>
                </a:lnTo>
                <a:lnTo>
                  <a:pt x="173832" y="552450"/>
                </a:lnTo>
                <a:lnTo>
                  <a:pt x="221457" y="533400"/>
                </a:lnTo>
                <a:lnTo>
                  <a:pt x="221457" y="533400"/>
                </a:lnTo>
                <a:lnTo>
                  <a:pt x="264320" y="542925"/>
                </a:lnTo>
                <a:lnTo>
                  <a:pt x="283370" y="557212"/>
                </a:lnTo>
                <a:lnTo>
                  <a:pt x="297657" y="571500"/>
                </a:lnTo>
                <a:lnTo>
                  <a:pt x="297657" y="571500"/>
                </a:lnTo>
                <a:lnTo>
                  <a:pt x="297657" y="571500"/>
                </a:lnTo>
                <a:lnTo>
                  <a:pt x="345282" y="561975"/>
                </a:lnTo>
                <a:lnTo>
                  <a:pt x="364332" y="528637"/>
                </a:lnTo>
                <a:lnTo>
                  <a:pt x="364332" y="528637"/>
                </a:lnTo>
                <a:lnTo>
                  <a:pt x="388145" y="490537"/>
                </a:lnTo>
                <a:lnTo>
                  <a:pt x="402432" y="466725"/>
                </a:lnTo>
                <a:lnTo>
                  <a:pt x="426245" y="447675"/>
                </a:lnTo>
                <a:lnTo>
                  <a:pt x="435770" y="423862"/>
                </a:lnTo>
                <a:lnTo>
                  <a:pt x="459582" y="390525"/>
                </a:lnTo>
                <a:lnTo>
                  <a:pt x="459582" y="390525"/>
                </a:lnTo>
                <a:lnTo>
                  <a:pt x="469107" y="347662"/>
                </a:lnTo>
                <a:lnTo>
                  <a:pt x="473870" y="328612"/>
                </a:lnTo>
                <a:lnTo>
                  <a:pt x="478632" y="319087"/>
                </a:lnTo>
                <a:lnTo>
                  <a:pt x="478632" y="319087"/>
                </a:lnTo>
                <a:lnTo>
                  <a:pt x="511970" y="280987"/>
                </a:lnTo>
                <a:lnTo>
                  <a:pt x="535782" y="261937"/>
                </a:lnTo>
                <a:lnTo>
                  <a:pt x="535782" y="261937"/>
                </a:lnTo>
                <a:lnTo>
                  <a:pt x="573882" y="233362"/>
                </a:lnTo>
                <a:lnTo>
                  <a:pt x="588170" y="223837"/>
                </a:lnTo>
                <a:lnTo>
                  <a:pt x="588170" y="223837"/>
                </a:lnTo>
                <a:lnTo>
                  <a:pt x="588170" y="223837"/>
                </a:lnTo>
                <a:lnTo>
                  <a:pt x="626270" y="180975"/>
                </a:lnTo>
                <a:lnTo>
                  <a:pt x="626270" y="180975"/>
                </a:lnTo>
                <a:lnTo>
                  <a:pt x="645320" y="171450"/>
                </a:lnTo>
                <a:lnTo>
                  <a:pt x="654845" y="190500"/>
                </a:lnTo>
                <a:lnTo>
                  <a:pt x="673895" y="209550"/>
                </a:lnTo>
                <a:lnTo>
                  <a:pt x="673895" y="209550"/>
                </a:lnTo>
                <a:lnTo>
                  <a:pt x="726282" y="247650"/>
                </a:lnTo>
                <a:lnTo>
                  <a:pt x="726282" y="280987"/>
                </a:lnTo>
                <a:lnTo>
                  <a:pt x="726282" y="280987"/>
                </a:lnTo>
                <a:lnTo>
                  <a:pt x="759620" y="319087"/>
                </a:lnTo>
                <a:lnTo>
                  <a:pt x="759620" y="319087"/>
                </a:lnTo>
                <a:lnTo>
                  <a:pt x="792957" y="357187"/>
                </a:lnTo>
                <a:lnTo>
                  <a:pt x="792957" y="385762"/>
                </a:lnTo>
                <a:lnTo>
                  <a:pt x="792957" y="414337"/>
                </a:lnTo>
                <a:lnTo>
                  <a:pt x="807245" y="428625"/>
                </a:lnTo>
                <a:lnTo>
                  <a:pt x="821532" y="447675"/>
                </a:lnTo>
                <a:lnTo>
                  <a:pt x="821532" y="447675"/>
                </a:lnTo>
                <a:lnTo>
                  <a:pt x="850107" y="485775"/>
                </a:lnTo>
                <a:lnTo>
                  <a:pt x="850107" y="485775"/>
                </a:lnTo>
                <a:lnTo>
                  <a:pt x="850107" y="485775"/>
                </a:lnTo>
                <a:lnTo>
                  <a:pt x="902495" y="457200"/>
                </a:lnTo>
                <a:lnTo>
                  <a:pt x="902495" y="457200"/>
                </a:lnTo>
                <a:lnTo>
                  <a:pt x="940595" y="428625"/>
                </a:lnTo>
                <a:lnTo>
                  <a:pt x="959645" y="390525"/>
                </a:lnTo>
                <a:lnTo>
                  <a:pt x="959645" y="390525"/>
                </a:lnTo>
                <a:lnTo>
                  <a:pt x="1002507" y="357187"/>
                </a:lnTo>
                <a:lnTo>
                  <a:pt x="1002507" y="357187"/>
                </a:lnTo>
                <a:lnTo>
                  <a:pt x="1035845" y="314325"/>
                </a:lnTo>
                <a:lnTo>
                  <a:pt x="1040607" y="285750"/>
                </a:lnTo>
                <a:lnTo>
                  <a:pt x="1040607" y="285750"/>
                </a:lnTo>
                <a:lnTo>
                  <a:pt x="1073945" y="233362"/>
                </a:lnTo>
                <a:lnTo>
                  <a:pt x="1078707" y="195262"/>
                </a:lnTo>
                <a:lnTo>
                  <a:pt x="1078707" y="195262"/>
                </a:lnTo>
                <a:lnTo>
                  <a:pt x="1112045" y="133350"/>
                </a:lnTo>
                <a:lnTo>
                  <a:pt x="1116807" y="100012"/>
                </a:lnTo>
                <a:lnTo>
                  <a:pt x="1116807" y="100012"/>
                </a:lnTo>
                <a:lnTo>
                  <a:pt x="1121570" y="52387"/>
                </a:lnTo>
                <a:lnTo>
                  <a:pt x="1126332" y="33337"/>
                </a:lnTo>
                <a:lnTo>
                  <a:pt x="1145382" y="33337"/>
                </a:lnTo>
                <a:lnTo>
                  <a:pt x="1145382" y="33337"/>
                </a:lnTo>
                <a:lnTo>
                  <a:pt x="1169195" y="19050"/>
                </a:lnTo>
                <a:lnTo>
                  <a:pt x="1169195" y="19050"/>
                </a:lnTo>
                <a:lnTo>
                  <a:pt x="1216820" y="28575"/>
                </a:lnTo>
                <a:lnTo>
                  <a:pt x="1216820" y="28575"/>
                </a:lnTo>
                <a:lnTo>
                  <a:pt x="1216820" y="28575"/>
                </a:lnTo>
                <a:lnTo>
                  <a:pt x="1254920" y="0"/>
                </a:lnTo>
                <a:lnTo>
                  <a:pt x="1254920" y="0"/>
                </a:lnTo>
                <a:lnTo>
                  <a:pt x="1293020" y="52387"/>
                </a:lnTo>
                <a:lnTo>
                  <a:pt x="1293020" y="52387"/>
                </a:lnTo>
                <a:lnTo>
                  <a:pt x="1293020" y="52387"/>
                </a:lnTo>
                <a:lnTo>
                  <a:pt x="1340645" y="76200"/>
                </a:lnTo>
                <a:lnTo>
                  <a:pt x="1340645" y="76200"/>
                </a:lnTo>
                <a:lnTo>
                  <a:pt x="1378745" y="71437"/>
                </a:lnTo>
                <a:lnTo>
                  <a:pt x="1378745" y="71437"/>
                </a:lnTo>
                <a:lnTo>
                  <a:pt x="1431132" y="85725"/>
                </a:lnTo>
                <a:lnTo>
                  <a:pt x="1445420" y="114300"/>
                </a:lnTo>
                <a:lnTo>
                  <a:pt x="1459707" y="133350"/>
                </a:lnTo>
                <a:lnTo>
                  <a:pt x="1459707" y="133350"/>
                </a:lnTo>
                <a:lnTo>
                  <a:pt x="1493045" y="166687"/>
                </a:lnTo>
                <a:lnTo>
                  <a:pt x="1512095" y="176212"/>
                </a:lnTo>
                <a:lnTo>
                  <a:pt x="1545432" y="209550"/>
                </a:lnTo>
                <a:lnTo>
                  <a:pt x="1554957" y="242887"/>
                </a:lnTo>
                <a:lnTo>
                  <a:pt x="1554957" y="242887"/>
                </a:lnTo>
                <a:lnTo>
                  <a:pt x="1583532" y="261937"/>
                </a:lnTo>
                <a:lnTo>
                  <a:pt x="1583532" y="261937"/>
                </a:lnTo>
                <a:lnTo>
                  <a:pt x="1640682" y="247650"/>
                </a:lnTo>
                <a:lnTo>
                  <a:pt x="1640682" y="247650"/>
                </a:lnTo>
                <a:lnTo>
                  <a:pt x="1640682" y="247650"/>
                </a:lnTo>
                <a:lnTo>
                  <a:pt x="1693070" y="29051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6043611" y="1747838"/>
            <a:ext cx="690563" cy="828675"/>
          </a:xfrm>
          <a:custGeom>
            <a:avLst/>
            <a:gdLst>
              <a:gd name="connsiteX0" fmla="*/ 0 w 685800"/>
              <a:gd name="connsiteY0" fmla="*/ 795337 h 828675"/>
              <a:gd name="connsiteX1" fmla="*/ 52388 w 685800"/>
              <a:gd name="connsiteY1" fmla="*/ 828675 h 828675"/>
              <a:gd name="connsiteX2" fmla="*/ 57150 w 685800"/>
              <a:gd name="connsiteY2" fmla="*/ 795337 h 828675"/>
              <a:gd name="connsiteX3" fmla="*/ 76200 w 685800"/>
              <a:gd name="connsiteY3" fmla="*/ 728662 h 828675"/>
              <a:gd name="connsiteX4" fmla="*/ 80963 w 685800"/>
              <a:gd name="connsiteY4" fmla="*/ 685800 h 828675"/>
              <a:gd name="connsiteX5" fmla="*/ 85725 w 685800"/>
              <a:gd name="connsiteY5" fmla="*/ 647700 h 828675"/>
              <a:gd name="connsiteX6" fmla="*/ 109538 w 685800"/>
              <a:gd name="connsiteY6" fmla="*/ 581025 h 828675"/>
              <a:gd name="connsiteX7" fmla="*/ 114300 w 685800"/>
              <a:gd name="connsiteY7" fmla="*/ 542925 h 828675"/>
              <a:gd name="connsiteX8" fmla="*/ 138113 w 685800"/>
              <a:gd name="connsiteY8" fmla="*/ 481012 h 828675"/>
              <a:gd name="connsiteX9" fmla="*/ 147638 w 685800"/>
              <a:gd name="connsiteY9" fmla="*/ 433387 h 828675"/>
              <a:gd name="connsiteX10" fmla="*/ 171450 w 685800"/>
              <a:gd name="connsiteY10" fmla="*/ 404812 h 828675"/>
              <a:gd name="connsiteX11" fmla="*/ 190500 w 685800"/>
              <a:gd name="connsiteY11" fmla="*/ 361950 h 828675"/>
              <a:gd name="connsiteX12" fmla="*/ 204788 w 685800"/>
              <a:gd name="connsiteY12" fmla="*/ 323850 h 828675"/>
              <a:gd name="connsiteX13" fmla="*/ 233363 w 685800"/>
              <a:gd name="connsiteY13" fmla="*/ 266700 h 828675"/>
              <a:gd name="connsiteX14" fmla="*/ 252413 w 685800"/>
              <a:gd name="connsiteY14" fmla="*/ 228600 h 828675"/>
              <a:gd name="connsiteX15" fmla="*/ 285750 w 685800"/>
              <a:gd name="connsiteY15" fmla="*/ 195262 h 828675"/>
              <a:gd name="connsiteX16" fmla="*/ 300038 w 685800"/>
              <a:gd name="connsiteY16" fmla="*/ 152400 h 828675"/>
              <a:gd name="connsiteX17" fmla="*/ 300038 w 685800"/>
              <a:gd name="connsiteY17" fmla="*/ 152400 h 828675"/>
              <a:gd name="connsiteX18" fmla="*/ 338138 w 685800"/>
              <a:gd name="connsiteY18" fmla="*/ 95250 h 828675"/>
              <a:gd name="connsiteX19" fmla="*/ 338138 w 685800"/>
              <a:gd name="connsiteY19" fmla="*/ 95250 h 828675"/>
              <a:gd name="connsiteX20" fmla="*/ 390525 w 685800"/>
              <a:gd name="connsiteY20" fmla="*/ 85725 h 828675"/>
              <a:gd name="connsiteX21" fmla="*/ 390525 w 685800"/>
              <a:gd name="connsiteY21" fmla="*/ 85725 h 828675"/>
              <a:gd name="connsiteX22" fmla="*/ 433388 w 685800"/>
              <a:gd name="connsiteY22" fmla="*/ 133350 h 828675"/>
              <a:gd name="connsiteX23" fmla="*/ 433388 w 685800"/>
              <a:gd name="connsiteY23" fmla="*/ 133350 h 828675"/>
              <a:gd name="connsiteX24" fmla="*/ 461963 w 685800"/>
              <a:gd name="connsiteY24" fmla="*/ 185737 h 828675"/>
              <a:gd name="connsiteX25" fmla="*/ 461963 w 685800"/>
              <a:gd name="connsiteY25" fmla="*/ 185737 h 828675"/>
              <a:gd name="connsiteX26" fmla="*/ 495300 w 685800"/>
              <a:gd name="connsiteY26" fmla="*/ 138112 h 828675"/>
              <a:gd name="connsiteX27" fmla="*/ 495300 w 685800"/>
              <a:gd name="connsiteY27" fmla="*/ 138112 h 828675"/>
              <a:gd name="connsiteX28" fmla="*/ 528638 w 685800"/>
              <a:gd name="connsiteY28" fmla="*/ 109537 h 828675"/>
              <a:gd name="connsiteX29" fmla="*/ 528638 w 685800"/>
              <a:gd name="connsiteY29" fmla="*/ 109537 h 828675"/>
              <a:gd name="connsiteX30" fmla="*/ 542925 w 685800"/>
              <a:gd name="connsiteY30" fmla="*/ 76200 h 828675"/>
              <a:gd name="connsiteX31" fmla="*/ 542925 w 685800"/>
              <a:gd name="connsiteY31" fmla="*/ 76200 h 828675"/>
              <a:gd name="connsiteX32" fmla="*/ 600075 w 685800"/>
              <a:gd name="connsiteY32" fmla="*/ 66675 h 828675"/>
              <a:gd name="connsiteX33" fmla="*/ 600075 w 685800"/>
              <a:gd name="connsiteY33" fmla="*/ 66675 h 828675"/>
              <a:gd name="connsiteX34" fmla="*/ 647700 w 685800"/>
              <a:gd name="connsiteY34" fmla="*/ 33337 h 828675"/>
              <a:gd name="connsiteX35" fmla="*/ 647700 w 685800"/>
              <a:gd name="connsiteY35" fmla="*/ 33337 h 828675"/>
              <a:gd name="connsiteX36" fmla="*/ 685800 w 685800"/>
              <a:gd name="connsiteY36" fmla="*/ 0 h 828675"/>
              <a:gd name="connsiteX0" fmla="*/ 0 w 678656"/>
              <a:gd name="connsiteY0" fmla="*/ 804862 h 828675"/>
              <a:gd name="connsiteX1" fmla="*/ 45244 w 678656"/>
              <a:gd name="connsiteY1" fmla="*/ 828675 h 828675"/>
              <a:gd name="connsiteX2" fmla="*/ 50006 w 678656"/>
              <a:gd name="connsiteY2" fmla="*/ 795337 h 828675"/>
              <a:gd name="connsiteX3" fmla="*/ 69056 w 678656"/>
              <a:gd name="connsiteY3" fmla="*/ 728662 h 828675"/>
              <a:gd name="connsiteX4" fmla="*/ 73819 w 678656"/>
              <a:gd name="connsiteY4" fmla="*/ 685800 h 828675"/>
              <a:gd name="connsiteX5" fmla="*/ 78581 w 678656"/>
              <a:gd name="connsiteY5" fmla="*/ 647700 h 828675"/>
              <a:gd name="connsiteX6" fmla="*/ 102394 w 678656"/>
              <a:gd name="connsiteY6" fmla="*/ 581025 h 828675"/>
              <a:gd name="connsiteX7" fmla="*/ 107156 w 678656"/>
              <a:gd name="connsiteY7" fmla="*/ 542925 h 828675"/>
              <a:gd name="connsiteX8" fmla="*/ 130969 w 678656"/>
              <a:gd name="connsiteY8" fmla="*/ 481012 h 828675"/>
              <a:gd name="connsiteX9" fmla="*/ 140494 w 678656"/>
              <a:gd name="connsiteY9" fmla="*/ 433387 h 828675"/>
              <a:gd name="connsiteX10" fmla="*/ 164306 w 678656"/>
              <a:gd name="connsiteY10" fmla="*/ 404812 h 828675"/>
              <a:gd name="connsiteX11" fmla="*/ 183356 w 678656"/>
              <a:gd name="connsiteY11" fmla="*/ 361950 h 828675"/>
              <a:gd name="connsiteX12" fmla="*/ 197644 w 678656"/>
              <a:gd name="connsiteY12" fmla="*/ 323850 h 828675"/>
              <a:gd name="connsiteX13" fmla="*/ 226219 w 678656"/>
              <a:gd name="connsiteY13" fmla="*/ 266700 h 828675"/>
              <a:gd name="connsiteX14" fmla="*/ 245269 w 678656"/>
              <a:gd name="connsiteY14" fmla="*/ 228600 h 828675"/>
              <a:gd name="connsiteX15" fmla="*/ 278606 w 678656"/>
              <a:gd name="connsiteY15" fmla="*/ 195262 h 828675"/>
              <a:gd name="connsiteX16" fmla="*/ 292894 w 678656"/>
              <a:gd name="connsiteY16" fmla="*/ 152400 h 828675"/>
              <a:gd name="connsiteX17" fmla="*/ 292894 w 678656"/>
              <a:gd name="connsiteY17" fmla="*/ 152400 h 828675"/>
              <a:gd name="connsiteX18" fmla="*/ 330994 w 678656"/>
              <a:gd name="connsiteY18" fmla="*/ 95250 h 828675"/>
              <a:gd name="connsiteX19" fmla="*/ 330994 w 678656"/>
              <a:gd name="connsiteY19" fmla="*/ 95250 h 828675"/>
              <a:gd name="connsiteX20" fmla="*/ 383381 w 678656"/>
              <a:gd name="connsiteY20" fmla="*/ 85725 h 828675"/>
              <a:gd name="connsiteX21" fmla="*/ 383381 w 678656"/>
              <a:gd name="connsiteY21" fmla="*/ 85725 h 828675"/>
              <a:gd name="connsiteX22" fmla="*/ 426244 w 678656"/>
              <a:gd name="connsiteY22" fmla="*/ 133350 h 828675"/>
              <a:gd name="connsiteX23" fmla="*/ 426244 w 678656"/>
              <a:gd name="connsiteY23" fmla="*/ 133350 h 828675"/>
              <a:gd name="connsiteX24" fmla="*/ 454819 w 678656"/>
              <a:gd name="connsiteY24" fmla="*/ 185737 h 828675"/>
              <a:gd name="connsiteX25" fmla="*/ 454819 w 678656"/>
              <a:gd name="connsiteY25" fmla="*/ 185737 h 828675"/>
              <a:gd name="connsiteX26" fmla="*/ 488156 w 678656"/>
              <a:gd name="connsiteY26" fmla="*/ 138112 h 828675"/>
              <a:gd name="connsiteX27" fmla="*/ 488156 w 678656"/>
              <a:gd name="connsiteY27" fmla="*/ 138112 h 828675"/>
              <a:gd name="connsiteX28" fmla="*/ 521494 w 678656"/>
              <a:gd name="connsiteY28" fmla="*/ 109537 h 828675"/>
              <a:gd name="connsiteX29" fmla="*/ 521494 w 678656"/>
              <a:gd name="connsiteY29" fmla="*/ 109537 h 828675"/>
              <a:gd name="connsiteX30" fmla="*/ 535781 w 678656"/>
              <a:gd name="connsiteY30" fmla="*/ 76200 h 828675"/>
              <a:gd name="connsiteX31" fmla="*/ 535781 w 678656"/>
              <a:gd name="connsiteY31" fmla="*/ 76200 h 828675"/>
              <a:gd name="connsiteX32" fmla="*/ 592931 w 678656"/>
              <a:gd name="connsiteY32" fmla="*/ 66675 h 828675"/>
              <a:gd name="connsiteX33" fmla="*/ 592931 w 678656"/>
              <a:gd name="connsiteY33" fmla="*/ 66675 h 828675"/>
              <a:gd name="connsiteX34" fmla="*/ 640556 w 678656"/>
              <a:gd name="connsiteY34" fmla="*/ 33337 h 828675"/>
              <a:gd name="connsiteX35" fmla="*/ 640556 w 678656"/>
              <a:gd name="connsiteY35" fmla="*/ 33337 h 828675"/>
              <a:gd name="connsiteX36" fmla="*/ 678656 w 678656"/>
              <a:gd name="connsiteY36" fmla="*/ 0 h 828675"/>
              <a:gd name="connsiteX0" fmla="*/ 0 w 690563"/>
              <a:gd name="connsiteY0" fmla="*/ 800099 h 828675"/>
              <a:gd name="connsiteX1" fmla="*/ 57151 w 690563"/>
              <a:gd name="connsiteY1" fmla="*/ 828675 h 828675"/>
              <a:gd name="connsiteX2" fmla="*/ 61913 w 690563"/>
              <a:gd name="connsiteY2" fmla="*/ 795337 h 828675"/>
              <a:gd name="connsiteX3" fmla="*/ 80963 w 690563"/>
              <a:gd name="connsiteY3" fmla="*/ 728662 h 828675"/>
              <a:gd name="connsiteX4" fmla="*/ 85726 w 690563"/>
              <a:gd name="connsiteY4" fmla="*/ 685800 h 828675"/>
              <a:gd name="connsiteX5" fmla="*/ 90488 w 690563"/>
              <a:gd name="connsiteY5" fmla="*/ 647700 h 828675"/>
              <a:gd name="connsiteX6" fmla="*/ 114301 w 690563"/>
              <a:gd name="connsiteY6" fmla="*/ 581025 h 828675"/>
              <a:gd name="connsiteX7" fmla="*/ 119063 w 690563"/>
              <a:gd name="connsiteY7" fmla="*/ 542925 h 828675"/>
              <a:gd name="connsiteX8" fmla="*/ 142876 w 690563"/>
              <a:gd name="connsiteY8" fmla="*/ 481012 h 828675"/>
              <a:gd name="connsiteX9" fmla="*/ 152401 w 690563"/>
              <a:gd name="connsiteY9" fmla="*/ 433387 h 828675"/>
              <a:gd name="connsiteX10" fmla="*/ 176213 w 690563"/>
              <a:gd name="connsiteY10" fmla="*/ 404812 h 828675"/>
              <a:gd name="connsiteX11" fmla="*/ 195263 w 690563"/>
              <a:gd name="connsiteY11" fmla="*/ 361950 h 828675"/>
              <a:gd name="connsiteX12" fmla="*/ 209551 w 690563"/>
              <a:gd name="connsiteY12" fmla="*/ 323850 h 828675"/>
              <a:gd name="connsiteX13" fmla="*/ 238126 w 690563"/>
              <a:gd name="connsiteY13" fmla="*/ 266700 h 828675"/>
              <a:gd name="connsiteX14" fmla="*/ 257176 w 690563"/>
              <a:gd name="connsiteY14" fmla="*/ 228600 h 828675"/>
              <a:gd name="connsiteX15" fmla="*/ 290513 w 690563"/>
              <a:gd name="connsiteY15" fmla="*/ 195262 h 828675"/>
              <a:gd name="connsiteX16" fmla="*/ 304801 w 690563"/>
              <a:gd name="connsiteY16" fmla="*/ 152400 h 828675"/>
              <a:gd name="connsiteX17" fmla="*/ 304801 w 690563"/>
              <a:gd name="connsiteY17" fmla="*/ 152400 h 828675"/>
              <a:gd name="connsiteX18" fmla="*/ 342901 w 690563"/>
              <a:gd name="connsiteY18" fmla="*/ 95250 h 828675"/>
              <a:gd name="connsiteX19" fmla="*/ 342901 w 690563"/>
              <a:gd name="connsiteY19" fmla="*/ 95250 h 828675"/>
              <a:gd name="connsiteX20" fmla="*/ 395288 w 690563"/>
              <a:gd name="connsiteY20" fmla="*/ 85725 h 828675"/>
              <a:gd name="connsiteX21" fmla="*/ 395288 w 690563"/>
              <a:gd name="connsiteY21" fmla="*/ 85725 h 828675"/>
              <a:gd name="connsiteX22" fmla="*/ 438151 w 690563"/>
              <a:gd name="connsiteY22" fmla="*/ 133350 h 828675"/>
              <a:gd name="connsiteX23" fmla="*/ 438151 w 690563"/>
              <a:gd name="connsiteY23" fmla="*/ 133350 h 828675"/>
              <a:gd name="connsiteX24" fmla="*/ 466726 w 690563"/>
              <a:gd name="connsiteY24" fmla="*/ 185737 h 828675"/>
              <a:gd name="connsiteX25" fmla="*/ 466726 w 690563"/>
              <a:gd name="connsiteY25" fmla="*/ 185737 h 828675"/>
              <a:gd name="connsiteX26" fmla="*/ 500063 w 690563"/>
              <a:gd name="connsiteY26" fmla="*/ 138112 h 828675"/>
              <a:gd name="connsiteX27" fmla="*/ 500063 w 690563"/>
              <a:gd name="connsiteY27" fmla="*/ 138112 h 828675"/>
              <a:gd name="connsiteX28" fmla="*/ 533401 w 690563"/>
              <a:gd name="connsiteY28" fmla="*/ 109537 h 828675"/>
              <a:gd name="connsiteX29" fmla="*/ 533401 w 690563"/>
              <a:gd name="connsiteY29" fmla="*/ 109537 h 828675"/>
              <a:gd name="connsiteX30" fmla="*/ 547688 w 690563"/>
              <a:gd name="connsiteY30" fmla="*/ 76200 h 828675"/>
              <a:gd name="connsiteX31" fmla="*/ 547688 w 690563"/>
              <a:gd name="connsiteY31" fmla="*/ 76200 h 828675"/>
              <a:gd name="connsiteX32" fmla="*/ 604838 w 690563"/>
              <a:gd name="connsiteY32" fmla="*/ 66675 h 828675"/>
              <a:gd name="connsiteX33" fmla="*/ 604838 w 690563"/>
              <a:gd name="connsiteY33" fmla="*/ 66675 h 828675"/>
              <a:gd name="connsiteX34" fmla="*/ 652463 w 690563"/>
              <a:gd name="connsiteY34" fmla="*/ 33337 h 828675"/>
              <a:gd name="connsiteX35" fmla="*/ 652463 w 690563"/>
              <a:gd name="connsiteY35" fmla="*/ 33337 h 828675"/>
              <a:gd name="connsiteX36" fmla="*/ 690563 w 690563"/>
              <a:gd name="connsiteY36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0563" h="828675">
                <a:moveTo>
                  <a:pt x="0" y="800099"/>
                </a:moveTo>
                <a:lnTo>
                  <a:pt x="57151" y="828675"/>
                </a:lnTo>
                <a:lnTo>
                  <a:pt x="61913" y="795337"/>
                </a:lnTo>
                <a:lnTo>
                  <a:pt x="80963" y="728662"/>
                </a:lnTo>
                <a:lnTo>
                  <a:pt x="85726" y="685800"/>
                </a:lnTo>
                <a:lnTo>
                  <a:pt x="90488" y="647700"/>
                </a:lnTo>
                <a:lnTo>
                  <a:pt x="114301" y="581025"/>
                </a:lnTo>
                <a:lnTo>
                  <a:pt x="119063" y="542925"/>
                </a:lnTo>
                <a:lnTo>
                  <a:pt x="142876" y="481012"/>
                </a:lnTo>
                <a:lnTo>
                  <a:pt x="152401" y="433387"/>
                </a:lnTo>
                <a:lnTo>
                  <a:pt x="176213" y="404812"/>
                </a:lnTo>
                <a:lnTo>
                  <a:pt x="195263" y="361950"/>
                </a:lnTo>
                <a:lnTo>
                  <a:pt x="209551" y="323850"/>
                </a:lnTo>
                <a:lnTo>
                  <a:pt x="238126" y="266700"/>
                </a:lnTo>
                <a:lnTo>
                  <a:pt x="257176" y="228600"/>
                </a:lnTo>
                <a:lnTo>
                  <a:pt x="290513" y="195262"/>
                </a:lnTo>
                <a:lnTo>
                  <a:pt x="304801" y="152400"/>
                </a:lnTo>
                <a:lnTo>
                  <a:pt x="304801" y="152400"/>
                </a:lnTo>
                <a:lnTo>
                  <a:pt x="342901" y="95250"/>
                </a:lnTo>
                <a:lnTo>
                  <a:pt x="342901" y="95250"/>
                </a:lnTo>
                <a:lnTo>
                  <a:pt x="395288" y="85725"/>
                </a:lnTo>
                <a:lnTo>
                  <a:pt x="395288" y="85725"/>
                </a:lnTo>
                <a:lnTo>
                  <a:pt x="438151" y="133350"/>
                </a:lnTo>
                <a:lnTo>
                  <a:pt x="438151" y="133350"/>
                </a:lnTo>
                <a:lnTo>
                  <a:pt x="466726" y="185737"/>
                </a:lnTo>
                <a:lnTo>
                  <a:pt x="466726" y="185737"/>
                </a:lnTo>
                <a:lnTo>
                  <a:pt x="500063" y="138112"/>
                </a:lnTo>
                <a:lnTo>
                  <a:pt x="500063" y="138112"/>
                </a:lnTo>
                <a:lnTo>
                  <a:pt x="533401" y="109537"/>
                </a:lnTo>
                <a:lnTo>
                  <a:pt x="533401" y="109537"/>
                </a:lnTo>
                <a:lnTo>
                  <a:pt x="547688" y="76200"/>
                </a:lnTo>
                <a:lnTo>
                  <a:pt x="547688" y="76200"/>
                </a:lnTo>
                <a:lnTo>
                  <a:pt x="604838" y="66675"/>
                </a:lnTo>
                <a:lnTo>
                  <a:pt x="604838" y="66675"/>
                </a:lnTo>
                <a:lnTo>
                  <a:pt x="652463" y="33337"/>
                </a:lnTo>
                <a:lnTo>
                  <a:pt x="652463" y="33337"/>
                </a:lnTo>
                <a:lnTo>
                  <a:pt x="69056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729413" y="1600200"/>
            <a:ext cx="185737" cy="157163"/>
          </a:xfrm>
          <a:custGeom>
            <a:avLst/>
            <a:gdLst>
              <a:gd name="connsiteX0" fmla="*/ 0 w 185737"/>
              <a:gd name="connsiteY0" fmla="*/ 157163 h 157163"/>
              <a:gd name="connsiteX1" fmla="*/ 33337 w 185737"/>
              <a:gd name="connsiteY1" fmla="*/ 109538 h 157163"/>
              <a:gd name="connsiteX2" fmla="*/ 38100 w 185737"/>
              <a:gd name="connsiteY2" fmla="*/ 76200 h 157163"/>
              <a:gd name="connsiteX3" fmla="*/ 57150 w 185737"/>
              <a:gd name="connsiteY3" fmla="*/ 52388 h 157163"/>
              <a:gd name="connsiteX4" fmla="*/ 57150 w 185737"/>
              <a:gd name="connsiteY4" fmla="*/ 52388 h 157163"/>
              <a:gd name="connsiteX5" fmla="*/ 119062 w 185737"/>
              <a:gd name="connsiteY5" fmla="*/ 14288 h 157163"/>
              <a:gd name="connsiteX6" fmla="*/ 119062 w 185737"/>
              <a:gd name="connsiteY6" fmla="*/ 14288 h 157163"/>
              <a:gd name="connsiteX7" fmla="*/ 157162 w 185737"/>
              <a:gd name="connsiteY7" fmla="*/ 0 h 157163"/>
              <a:gd name="connsiteX8" fmla="*/ 185737 w 185737"/>
              <a:gd name="connsiteY8" fmla="*/ 9525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" h="157163">
                <a:moveTo>
                  <a:pt x="0" y="157163"/>
                </a:moveTo>
                <a:lnTo>
                  <a:pt x="33337" y="109538"/>
                </a:lnTo>
                <a:lnTo>
                  <a:pt x="38100" y="76200"/>
                </a:lnTo>
                <a:lnTo>
                  <a:pt x="57150" y="52388"/>
                </a:lnTo>
                <a:lnTo>
                  <a:pt x="57150" y="52388"/>
                </a:lnTo>
                <a:lnTo>
                  <a:pt x="119062" y="14288"/>
                </a:lnTo>
                <a:lnTo>
                  <a:pt x="119062" y="14288"/>
                </a:lnTo>
                <a:lnTo>
                  <a:pt x="157162" y="0"/>
                </a:lnTo>
                <a:lnTo>
                  <a:pt x="185737" y="952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6905625" y="1504950"/>
            <a:ext cx="581025" cy="209550"/>
          </a:xfrm>
          <a:custGeom>
            <a:avLst/>
            <a:gdLst>
              <a:gd name="connsiteX0" fmla="*/ 0 w 581025"/>
              <a:gd name="connsiteY0" fmla="*/ 100013 h 209550"/>
              <a:gd name="connsiteX1" fmla="*/ 38100 w 581025"/>
              <a:gd name="connsiteY1" fmla="*/ 52388 h 209550"/>
              <a:gd name="connsiteX2" fmla="*/ 47625 w 581025"/>
              <a:gd name="connsiteY2" fmla="*/ 14288 h 209550"/>
              <a:gd name="connsiteX3" fmla="*/ 61913 w 581025"/>
              <a:gd name="connsiteY3" fmla="*/ 0 h 209550"/>
              <a:gd name="connsiteX4" fmla="*/ 95250 w 581025"/>
              <a:gd name="connsiteY4" fmla="*/ 0 h 209550"/>
              <a:gd name="connsiteX5" fmla="*/ 95250 w 581025"/>
              <a:gd name="connsiteY5" fmla="*/ 0 h 209550"/>
              <a:gd name="connsiteX6" fmla="*/ 133350 w 581025"/>
              <a:gd name="connsiteY6" fmla="*/ 0 h 209550"/>
              <a:gd name="connsiteX7" fmla="*/ 133350 w 581025"/>
              <a:gd name="connsiteY7" fmla="*/ 0 h 209550"/>
              <a:gd name="connsiteX8" fmla="*/ 166688 w 581025"/>
              <a:gd name="connsiteY8" fmla="*/ 42863 h 209550"/>
              <a:gd name="connsiteX9" fmla="*/ 180975 w 581025"/>
              <a:gd name="connsiteY9" fmla="*/ 66675 h 209550"/>
              <a:gd name="connsiteX10" fmla="*/ 180975 w 581025"/>
              <a:gd name="connsiteY10" fmla="*/ 66675 h 209550"/>
              <a:gd name="connsiteX11" fmla="*/ 200025 w 581025"/>
              <a:gd name="connsiteY11" fmla="*/ 100013 h 209550"/>
              <a:gd name="connsiteX12" fmla="*/ 214313 w 581025"/>
              <a:gd name="connsiteY12" fmla="*/ 95250 h 209550"/>
              <a:gd name="connsiteX13" fmla="*/ 219075 w 581025"/>
              <a:gd name="connsiteY13" fmla="*/ 71438 h 209550"/>
              <a:gd name="connsiteX14" fmla="*/ 219075 w 581025"/>
              <a:gd name="connsiteY14" fmla="*/ 71438 h 209550"/>
              <a:gd name="connsiteX15" fmla="*/ 242888 w 581025"/>
              <a:gd name="connsiteY15" fmla="*/ 28575 h 209550"/>
              <a:gd name="connsiteX16" fmla="*/ 252413 w 581025"/>
              <a:gd name="connsiteY16" fmla="*/ 9525 h 209550"/>
              <a:gd name="connsiteX17" fmla="*/ 300038 w 581025"/>
              <a:gd name="connsiteY17" fmla="*/ 9525 h 209550"/>
              <a:gd name="connsiteX18" fmla="*/ 300038 w 581025"/>
              <a:gd name="connsiteY18" fmla="*/ 9525 h 209550"/>
              <a:gd name="connsiteX19" fmla="*/ 342900 w 581025"/>
              <a:gd name="connsiteY19" fmla="*/ 23813 h 209550"/>
              <a:gd name="connsiteX20" fmla="*/ 361950 w 581025"/>
              <a:gd name="connsiteY20" fmla="*/ 52388 h 209550"/>
              <a:gd name="connsiteX21" fmla="*/ 385763 w 581025"/>
              <a:gd name="connsiteY21" fmla="*/ 71438 h 209550"/>
              <a:gd name="connsiteX22" fmla="*/ 390525 w 581025"/>
              <a:gd name="connsiteY22" fmla="*/ 85725 h 209550"/>
              <a:gd name="connsiteX23" fmla="*/ 390525 w 581025"/>
              <a:gd name="connsiteY23" fmla="*/ 85725 h 209550"/>
              <a:gd name="connsiteX24" fmla="*/ 428625 w 581025"/>
              <a:gd name="connsiteY24" fmla="*/ 119063 h 209550"/>
              <a:gd name="connsiteX25" fmla="*/ 428625 w 581025"/>
              <a:gd name="connsiteY25" fmla="*/ 119063 h 209550"/>
              <a:gd name="connsiteX26" fmla="*/ 466725 w 581025"/>
              <a:gd name="connsiteY26" fmla="*/ 142875 h 209550"/>
              <a:gd name="connsiteX27" fmla="*/ 485775 w 581025"/>
              <a:gd name="connsiteY27" fmla="*/ 123825 h 209550"/>
              <a:gd name="connsiteX28" fmla="*/ 504825 w 581025"/>
              <a:gd name="connsiteY28" fmla="*/ 133350 h 209550"/>
              <a:gd name="connsiteX29" fmla="*/ 519113 w 581025"/>
              <a:gd name="connsiteY29" fmla="*/ 166688 h 209550"/>
              <a:gd name="connsiteX30" fmla="*/ 519113 w 581025"/>
              <a:gd name="connsiteY30" fmla="*/ 166688 h 209550"/>
              <a:gd name="connsiteX31" fmla="*/ 552450 w 581025"/>
              <a:gd name="connsiteY31" fmla="*/ 195263 h 209550"/>
              <a:gd name="connsiteX32" fmla="*/ 581025 w 581025"/>
              <a:gd name="connsiteY3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025" h="209550">
                <a:moveTo>
                  <a:pt x="0" y="100013"/>
                </a:moveTo>
                <a:lnTo>
                  <a:pt x="38100" y="52388"/>
                </a:lnTo>
                <a:lnTo>
                  <a:pt x="47625" y="14288"/>
                </a:lnTo>
                <a:lnTo>
                  <a:pt x="61913" y="0"/>
                </a:lnTo>
                <a:lnTo>
                  <a:pt x="95250" y="0"/>
                </a:lnTo>
                <a:lnTo>
                  <a:pt x="95250" y="0"/>
                </a:lnTo>
                <a:lnTo>
                  <a:pt x="133350" y="0"/>
                </a:lnTo>
                <a:lnTo>
                  <a:pt x="133350" y="0"/>
                </a:lnTo>
                <a:lnTo>
                  <a:pt x="166688" y="42863"/>
                </a:lnTo>
                <a:lnTo>
                  <a:pt x="180975" y="66675"/>
                </a:lnTo>
                <a:lnTo>
                  <a:pt x="180975" y="66675"/>
                </a:lnTo>
                <a:lnTo>
                  <a:pt x="200025" y="100013"/>
                </a:lnTo>
                <a:lnTo>
                  <a:pt x="214313" y="95250"/>
                </a:lnTo>
                <a:lnTo>
                  <a:pt x="219075" y="71438"/>
                </a:lnTo>
                <a:lnTo>
                  <a:pt x="219075" y="71438"/>
                </a:lnTo>
                <a:lnTo>
                  <a:pt x="242888" y="28575"/>
                </a:lnTo>
                <a:lnTo>
                  <a:pt x="252413" y="9525"/>
                </a:lnTo>
                <a:lnTo>
                  <a:pt x="300038" y="9525"/>
                </a:lnTo>
                <a:lnTo>
                  <a:pt x="300038" y="9525"/>
                </a:lnTo>
                <a:lnTo>
                  <a:pt x="342900" y="23813"/>
                </a:lnTo>
                <a:lnTo>
                  <a:pt x="361950" y="52388"/>
                </a:lnTo>
                <a:lnTo>
                  <a:pt x="385763" y="71438"/>
                </a:lnTo>
                <a:lnTo>
                  <a:pt x="390525" y="85725"/>
                </a:lnTo>
                <a:lnTo>
                  <a:pt x="390525" y="85725"/>
                </a:lnTo>
                <a:lnTo>
                  <a:pt x="428625" y="119063"/>
                </a:lnTo>
                <a:lnTo>
                  <a:pt x="428625" y="119063"/>
                </a:lnTo>
                <a:lnTo>
                  <a:pt x="466725" y="142875"/>
                </a:lnTo>
                <a:lnTo>
                  <a:pt x="485775" y="123825"/>
                </a:lnTo>
                <a:lnTo>
                  <a:pt x="504825" y="133350"/>
                </a:lnTo>
                <a:lnTo>
                  <a:pt x="519113" y="166688"/>
                </a:lnTo>
                <a:lnTo>
                  <a:pt x="519113" y="166688"/>
                </a:lnTo>
                <a:lnTo>
                  <a:pt x="552450" y="195263"/>
                </a:lnTo>
                <a:lnTo>
                  <a:pt x="581025" y="2095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09725" y="764704"/>
            <a:ext cx="0" cy="3816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09725" y="4571206"/>
            <a:ext cx="58769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-638638" y="2638273"/>
            <a:ext cx="355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Reported number of active volcanoes per year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9645" y="607487"/>
            <a:ext cx="7200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</a:t>
            </a: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algn="r"/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algn="r"/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60</a:t>
            </a: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algn="r"/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</a:t>
            </a: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algn="r"/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</a:t>
            </a: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7555" y="459462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1800                                1850                                 1900                                 1950                        1990</a:t>
            </a: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Year                 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13988" y="1080448"/>
            <a:ext cx="228599" cy="3490758"/>
          </a:xfrm>
          <a:prstGeom prst="rect">
            <a:avLst/>
          </a:prstGeom>
          <a:solidFill>
            <a:schemeClr val="accent5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842662" y="1090370"/>
            <a:ext cx="238125" cy="3490758"/>
          </a:xfrm>
          <a:prstGeom prst="rect">
            <a:avLst/>
          </a:prstGeom>
          <a:solidFill>
            <a:schemeClr val="accent5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885927" y="1419367"/>
            <a:ext cx="2379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alibri" pitchFamily="34" charset="0"/>
                <a:cs typeface="Calibri" pitchFamily="34" charset="0"/>
              </a:rPr>
              <a:t>WW1              WW2</a:t>
            </a:r>
          </a:p>
        </p:txBody>
      </p:sp>
    </p:spTree>
    <p:extLst>
      <p:ext uri="{BB962C8B-B14F-4D97-AF65-F5344CB8AC3E}">
        <p14:creationId xmlns:p14="http://schemas.microsoft.com/office/powerpoint/2010/main" val="117251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63" y="148524"/>
            <a:ext cx="8336713" cy="683580"/>
          </a:xfrm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USGS data on occurrence of large earthquakes (M≥6.5)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49438"/>
              </p:ext>
            </p:extLst>
          </p:nvPr>
        </p:nvGraphicFramePr>
        <p:xfrm>
          <a:off x="259378" y="1167618"/>
          <a:ext cx="8617335" cy="502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965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85" y="119527"/>
            <a:ext cx="8719028" cy="539857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USGS data on occurrence of large earthquakes (M≥6.5)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901033"/>
              </p:ext>
            </p:extLst>
          </p:nvPr>
        </p:nvGraphicFramePr>
        <p:xfrm>
          <a:off x="259378" y="1167618"/>
          <a:ext cx="8617335" cy="502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6372665" y="1828800"/>
            <a:ext cx="1856936" cy="1125416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69145" y="3446585"/>
            <a:ext cx="716045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0" y="60882"/>
            <a:ext cx="5146865" cy="707500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Future of hydro-meteorological hazards – IPCC SREX report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x of x Version 3.0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Copyright © AQA and its licensors. All rights reserved.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650" y="1009321"/>
            <a:ext cx="5117735" cy="5055305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Mean temperature (or precipitation </a:t>
            </a:r>
            <a:r>
              <a:rPr lang="en-GB" dirty="0" err="1">
                <a:latin typeface="Comic Sans MS" panose="030F0702030302020204" pitchFamily="66" charset="0"/>
              </a:rPr>
              <a:t>etc</a:t>
            </a:r>
            <a:r>
              <a:rPr lang="en-GB" dirty="0">
                <a:latin typeface="Comic Sans MS" panose="030F0702030302020204" pitchFamily="66" charset="0"/>
              </a:rPr>
              <a:t>) might rise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Weather may become more variable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Change in shape – shift towards higher extremes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94" y="-1"/>
            <a:ext cx="3742006" cy="62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6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0" y="683412"/>
            <a:ext cx="8759318" cy="32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0" y="3805383"/>
            <a:ext cx="8759318" cy="301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7051" y="717223"/>
            <a:ext cx="3395481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Exposure to Tropical cyclones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051" y="3907542"/>
            <a:ext cx="2242922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Exposure to Floods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5300" y="148524"/>
            <a:ext cx="8842445" cy="414894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omic Sans MS" panose="030F0702030302020204" pitchFamily="66" charset="0"/>
              </a:rPr>
              <a:t>IPCC SREX report</a:t>
            </a:r>
          </a:p>
        </p:txBody>
      </p:sp>
    </p:spTree>
    <p:extLst>
      <p:ext uri="{BB962C8B-B14F-4D97-AF65-F5344CB8AC3E}">
        <p14:creationId xmlns:p14="http://schemas.microsoft.com/office/powerpoint/2010/main" val="46451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952" y="137075"/>
            <a:ext cx="8841744" cy="431181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How to infer Sources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73964" y="6086764"/>
            <a:ext cx="3797623" cy="74352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pPr algn="just"/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Exam tip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This is an important skill required for paper 1 and paper 2.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755A91-F9C8-5E43-9857-C110E40D6753}"/>
              </a:ext>
            </a:extLst>
          </p:cNvPr>
          <p:cNvSpPr txBox="1">
            <a:spLocks/>
          </p:cNvSpPr>
          <p:nvPr/>
        </p:nvSpPr>
        <p:spPr>
          <a:xfrm>
            <a:off x="155952" y="718474"/>
            <a:ext cx="8841744" cy="58454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pPr algn="just"/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Demo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How do we use sources?</a:t>
            </a:r>
          </a:p>
        </p:txBody>
      </p:sp>
    </p:spTree>
    <p:extLst>
      <p:ext uri="{BB962C8B-B14F-4D97-AF65-F5344CB8AC3E}">
        <p14:creationId xmlns:p14="http://schemas.microsoft.com/office/powerpoint/2010/main" val="170182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55576" y="692696"/>
          <a:ext cx="8253623" cy="43924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7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Question Grid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Is? 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Present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Did?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Past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Can?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Possibility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Would/Could?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Probability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Will?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Prediction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Might Imagination</a:t>
                      </a:r>
                      <a:r>
                        <a:rPr lang="en-GB" sz="1400" b="0" baseline="0" dirty="0">
                          <a:latin typeface="Comic Sans MS" pitchFamily="66" charset="0"/>
                        </a:rPr>
                        <a:t> </a:t>
                      </a:r>
                      <a:endParaRPr lang="en-GB" sz="1400" b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What 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Event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7" gridSpan="6">
                  <a:txBody>
                    <a:bodyPr/>
                    <a:lstStyle/>
                    <a:p>
                      <a:endParaRPr lang="en-GB" sz="1400" b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Where?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Location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When?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Time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Which?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Choice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5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Who?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Person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84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Why?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Reason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75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How?</a:t>
                      </a:r>
                    </a:p>
                    <a:p>
                      <a:pPr algn="ctr"/>
                      <a:r>
                        <a:rPr lang="en-GB" sz="1400" b="0" dirty="0">
                          <a:latin typeface="Comic Sans MS" pitchFamily="66" charset="0"/>
                        </a:rPr>
                        <a:t>Meaning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179512" y="274590"/>
            <a:ext cx="432048" cy="466657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2717208" y="274590"/>
            <a:ext cx="6237400" cy="25667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2008" y="2348880"/>
            <a:ext cx="611560" cy="3693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1st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219998"/>
            <a:ext cx="611560" cy="3693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2nd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532" y="219998"/>
            <a:ext cx="1917252" cy="3693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Deeper Qs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112" y="5229200"/>
            <a:ext cx="4268872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Question focus</a:t>
            </a:r>
            <a:r>
              <a:rPr lang="en-GB" sz="1200" dirty="0">
                <a:latin typeface="Comic Sans MS" pitchFamily="66" charset="0"/>
              </a:rPr>
              <a:t>:- define, describe, analogy, explain, comment, classify</a:t>
            </a:r>
          </a:p>
          <a:p>
            <a:endParaRPr lang="en-GB" sz="1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112" y="6463480"/>
            <a:ext cx="8795496" cy="3693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6" y="130126"/>
            <a:ext cx="8836596" cy="747642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IPCC view of role of physical and social issues in hydrometeorological disasters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 dirty="0"/>
              <a:t>x of x 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6" y="1144193"/>
            <a:ext cx="8744232" cy="499432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7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40" y="82417"/>
            <a:ext cx="8786880" cy="752469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Number of natural hazard events and number of fatalities (EM-DAT data)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863989"/>
              </p:ext>
            </p:extLst>
          </p:nvPr>
        </p:nvGraphicFramePr>
        <p:xfrm>
          <a:off x="540000" y="1200149"/>
          <a:ext cx="8053932" cy="505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37498" y="13959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1907" y="4797084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Fatalities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984" y="1303607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2"/>
                </a:solidFill>
                <a:latin typeface="Comic Sans MS" panose="030F0702030302020204" pitchFamily="66" charset="0"/>
              </a:rPr>
              <a:t>Flooding in China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2682" y="3182983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2"/>
                </a:solidFill>
                <a:latin typeface="Comic Sans MS" panose="030F0702030302020204" pitchFamily="66" charset="0"/>
              </a:rPr>
              <a:t>Flooding in China</a:t>
            </a:r>
          </a:p>
        </p:txBody>
      </p:sp>
    </p:spTree>
    <p:extLst>
      <p:ext uri="{BB962C8B-B14F-4D97-AF65-F5344CB8AC3E}">
        <p14:creationId xmlns:p14="http://schemas.microsoft.com/office/powerpoint/2010/main" val="1863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55" y="82418"/>
            <a:ext cx="8611951" cy="728616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Number of natural hazard events and number of fatalities (EM-DAT data)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680292"/>
              </p:ext>
            </p:extLst>
          </p:nvPr>
        </p:nvGraphicFramePr>
        <p:xfrm>
          <a:off x="540000" y="1200149"/>
          <a:ext cx="8053932" cy="505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91352" y="341465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1352" y="1731713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Fatalities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8263" y="4990011"/>
            <a:ext cx="653143" cy="66620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7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91" y="87464"/>
            <a:ext cx="8807200" cy="803082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Trends in total numbers are driven by hydrometeorological events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65260"/>
              </p:ext>
            </p:extLst>
          </p:nvPr>
        </p:nvGraphicFramePr>
        <p:xfrm>
          <a:off x="337625" y="1153551"/>
          <a:ext cx="8595359" cy="516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56620" y="352132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Flood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6620" y="1766547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7579" y="458377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Storm</a:t>
            </a:r>
          </a:p>
        </p:txBody>
      </p:sp>
    </p:spTree>
    <p:extLst>
      <p:ext uri="{BB962C8B-B14F-4D97-AF65-F5344CB8AC3E}">
        <p14:creationId xmlns:p14="http://schemas.microsoft.com/office/powerpoint/2010/main" val="101143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17" y="192935"/>
            <a:ext cx="8779491" cy="705562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In the last decade Tropical cyclone energy has been unusually low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1026" name="Picture 2" descr="http://policlimate.com/tropical/global_running_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" y="1167617"/>
            <a:ext cx="9044468" cy="45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7612" y="5878509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Ryan </a:t>
            </a:r>
            <a:r>
              <a:rPr lang="en-GB" dirty="0" err="1">
                <a:solidFill>
                  <a:schemeClr val="bg1"/>
                </a:solidFill>
              </a:rPr>
              <a:t>Maue</a:t>
            </a:r>
            <a:r>
              <a:rPr lang="en-GB" dirty="0">
                <a:solidFill>
                  <a:schemeClr val="bg1"/>
                </a:solidFill>
              </a:rPr>
              <a:t>: http://policlimate.com/tropical/</a:t>
            </a:r>
          </a:p>
        </p:txBody>
      </p:sp>
    </p:spTree>
    <p:extLst>
      <p:ext uri="{BB962C8B-B14F-4D97-AF65-F5344CB8AC3E}">
        <p14:creationId xmlns:p14="http://schemas.microsoft.com/office/powerpoint/2010/main" val="140423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459079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7" name="Picture 2" descr="http://policlimate.com/tropical/global_running_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" y="2519337"/>
            <a:ext cx="8614893" cy="43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661940"/>
              </p:ext>
            </p:extLst>
          </p:nvPr>
        </p:nvGraphicFramePr>
        <p:xfrm>
          <a:off x="337624" y="225083"/>
          <a:ext cx="8786842" cy="27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9395621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19754</TotalTime>
  <Words>572</Words>
  <Application>Microsoft Macintosh PowerPoint</Application>
  <PresentationFormat>On-screen Show (4:3)</PresentationFormat>
  <Paragraphs>145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AQA Chevin Pro Light</vt:lpstr>
      <vt:lpstr>Arial</vt:lpstr>
      <vt:lpstr>Calibri</vt:lpstr>
      <vt:lpstr>Comic Sans MS</vt:lpstr>
      <vt:lpstr>Times New Roman</vt:lpstr>
      <vt:lpstr>AQA Presentation</vt:lpstr>
      <vt:lpstr>Geographical Skills (AO4)</vt:lpstr>
      <vt:lpstr>How to infer Sources</vt:lpstr>
      <vt:lpstr>PowerPoint Presentation</vt:lpstr>
      <vt:lpstr>IPCC view of role of physical and social issues in hydrometeorological disasters</vt:lpstr>
      <vt:lpstr>Number of natural hazard events and number of fatalities (EM-DAT data)</vt:lpstr>
      <vt:lpstr>Number of natural hazard events and number of fatalities (EM-DAT data)</vt:lpstr>
      <vt:lpstr>Trends in total numbers are driven by hydrometeorological events</vt:lpstr>
      <vt:lpstr>In the last decade Tropical cyclone energy has been unusually low </vt:lpstr>
      <vt:lpstr>PowerPoint Presentation</vt:lpstr>
      <vt:lpstr>Or: international strategies?</vt:lpstr>
      <vt:lpstr>Earthquakes and volcanoes</vt:lpstr>
      <vt:lpstr>Simkin and Siebert (1994): number of active volcanoes</vt:lpstr>
      <vt:lpstr>USGS data on occurrence of large earthquakes (M≥6.5)</vt:lpstr>
      <vt:lpstr>USGS data on occurrence of large earthquakes (M≥6.5)</vt:lpstr>
      <vt:lpstr>Future of hydro-meteorological hazards – IPCC SREX report</vt:lpstr>
      <vt:lpstr>IPCC SREX report</vt:lpstr>
    </vt:vector>
  </TitlesOfParts>
  <Company>AQA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matherton</dc:creator>
  <cp:lastModifiedBy>Martin Roberts</cp:lastModifiedBy>
  <cp:revision>52</cp:revision>
  <dcterms:created xsi:type="dcterms:W3CDTF">2013-03-06T10:03:31Z</dcterms:created>
  <dcterms:modified xsi:type="dcterms:W3CDTF">2019-04-07T07:52:58Z</dcterms:modified>
</cp:coreProperties>
</file>