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79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0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2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6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5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3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F573-BDF8-4896-BEDB-2C4AB0B1F157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0E75-1D50-447E-BCAB-FA95D2BEA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7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184727"/>
            <a:ext cx="11364480" cy="471055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Photograph 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25" y="997671"/>
            <a:ext cx="7067550" cy="5324475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01535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498"/>
          <a:stretch/>
        </p:blipFill>
        <p:spPr>
          <a:xfrm>
            <a:off x="1496291" y="808182"/>
            <a:ext cx="9199418" cy="582713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05666" y="152400"/>
            <a:ext cx="11535352" cy="471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u="sng" dirty="0">
                <a:latin typeface="Comic Sans MS" panose="030F0702030302020204" pitchFamily="66" charset="0"/>
              </a:rPr>
              <a:t>Mark scheme</a:t>
            </a:r>
          </a:p>
        </p:txBody>
      </p:sp>
    </p:spTree>
    <p:extLst>
      <p:ext uri="{BB962C8B-B14F-4D97-AF65-F5344CB8AC3E}">
        <p14:creationId xmlns:p14="http://schemas.microsoft.com/office/powerpoint/2010/main" val="1634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31" y="808182"/>
            <a:ext cx="9587342" cy="615723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28938" y="226291"/>
            <a:ext cx="11364480" cy="471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u="sng" dirty="0">
                <a:latin typeface="Comic Sans MS" panose="030F0702030302020204" pitchFamily="66" charset="0"/>
              </a:rPr>
              <a:t>Mark scheme</a:t>
            </a:r>
          </a:p>
        </p:txBody>
      </p:sp>
    </p:spTree>
    <p:extLst>
      <p:ext uri="{BB962C8B-B14F-4D97-AF65-F5344CB8AC3E}">
        <p14:creationId xmlns:p14="http://schemas.microsoft.com/office/powerpoint/2010/main" val="309096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642"/>
          <a:stretch/>
        </p:blipFill>
        <p:spPr>
          <a:xfrm>
            <a:off x="0" y="1319789"/>
            <a:ext cx="11997688" cy="378792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85775" y="184727"/>
            <a:ext cx="11364480" cy="471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u="sng" dirty="0">
                <a:latin typeface="Comic Sans MS" panose="030F0702030302020204" pitchFamily="66" charset="0"/>
              </a:rPr>
              <a:t>Mark scheme</a:t>
            </a:r>
          </a:p>
        </p:txBody>
      </p:sp>
    </p:spTree>
    <p:extLst>
      <p:ext uri="{BB962C8B-B14F-4D97-AF65-F5344CB8AC3E}">
        <p14:creationId xmlns:p14="http://schemas.microsoft.com/office/powerpoint/2010/main" val="404430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2</cp:revision>
  <dcterms:created xsi:type="dcterms:W3CDTF">2016-10-13T07:23:34Z</dcterms:created>
  <dcterms:modified xsi:type="dcterms:W3CDTF">2018-06-14T09:22:37Z</dcterms:modified>
</cp:coreProperties>
</file>