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8" r:id="rId6"/>
    <p:sldId id="266" r:id="rId7"/>
    <p:sldId id="258" r:id="rId8"/>
    <p:sldId id="269" r:id="rId9"/>
    <p:sldId id="260" r:id="rId10"/>
    <p:sldId id="267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17" autoAdjust="0"/>
    <p:restoredTop sz="94660"/>
  </p:normalViewPr>
  <p:slideViewPr>
    <p:cSldViewPr>
      <p:cViewPr varScale="1">
        <p:scale>
          <a:sx n="84" d="100"/>
          <a:sy n="84" d="100"/>
        </p:scale>
        <p:origin x="23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B74-57AE-4DD0-8E65-7DA3FA39ACE1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1C92-FAB3-42DF-AD7E-ABC4FF0E5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6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B74-57AE-4DD0-8E65-7DA3FA39ACE1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1C92-FAB3-42DF-AD7E-ABC4FF0E5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2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B74-57AE-4DD0-8E65-7DA3FA39ACE1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1C92-FAB3-42DF-AD7E-ABC4FF0E5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4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B74-57AE-4DD0-8E65-7DA3FA39ACE1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1C92-FAB3-42DF-AD7E-ABC4FF0E5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23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B74-57AE-4DD0-8E65-7DA3FA39ACE1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1C92-FAB3-42DF-AD7E-ABC4FF0E5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31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B74-57AE-4DD0-8E65-7DA3FA39ACE1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1C92-FAB3-42DF-AD7E-ABC4FF0E5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7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B74-57AE-4DD0-8E65-7DA3FA39ACE1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1C92-FAB3-42DF-AD7E-ABC4FF0E5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1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B74-57AE-4DD0-8E65-7DA3FA39ACE1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1C92-FAB3-42DF-AD7E-ABC4FF0E5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0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B74-57AE-4DD0-8E65-7DA3FA39ACE1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1C92-FAB3-42DF-AD7E-ABC4FF0E5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1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B74-57AE-4DD0-8E65-7DA3FA39ACE1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1C92-FAB3-42DF-AD7E-ABC4FF0E5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9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6B74-57AE-4DD0-8E65-7DA3FA39ACE1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1C92-FAB3-42DF-AD7E-ABC4FF0E5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8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6B74-57AE-4DD0-8E65-7DA3FA39ACE1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1C92-FAB3-42DF-AD7E-ABC4FF0E5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3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vpTHi7O66p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allan_savory_how_to_green_the_world_s_deserts_and_reverse_climate_chang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meo.com/5361820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fbM-DNMnNg" TargetMode="External"/><Relationship Id="rId4" Type="http://schemas.openxmlformats.org/officeDocument/2006/relationships/hyperlink" Target="https://www.youtube.com/watch?v=d2EfKraPEM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07688"/>
            <a:ext cx="8784976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Comic Sans MS" panose="030F0702030302020204" pitchFamily="66" charset="0"/>
              </a:rPr>
              <a:t>Environmental and socio economic consequences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822" y="620688"/>
            <a:ext cx="8800665" cy="369332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Starter</a:t>
            </a:r>
            <a:r>
              <a:rPr lang="en-GB" dirty="0">
                <a:latin typeface="Comic Sans MS" panose="030F0702030302020204" pitchFamily="66" charset="0"/>
              </a:rPr>
              <a:t>: Define desertification and define Socio-economic.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"/>
          <a:stretch/>
        </p:blipFill>
        <p:spPr bwMode="auto">
          <a:xfrm rot="10800000" flipH="1" flipV="1">
            <a:off x="163823" y="1087818"/>
            <a:ext cx="8800664" cy="522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6308963"/>
            <a:ext cx="8800665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Challenge</a:t>
            </a:r>
            <a:r>
              <a:rPr lang="en-GB" dirty="0">
                <a:latin typeface="Comic Sans MS" panose="030F0702030302020204" pitchFamily="66" charset="0"/>
              </a:rPr>
              <a:t>: What is the distribution of Desertification Vulnerability?    (5 marks)</a:t>
            </a:r>
          </a:p>
        </p:txBody>
      </p:sp>
    </p:spTree>
    <p:extLst>
      <p:ext uri="{BB962C8B-B14F-4D97-AF65-F5344CB8AC3E}">
        <p14:creationId xmlns:p14="http://schemas.microsoft.com/office/powerpoint/2010/main" val="25452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16632"/>
            <a:ext cx="8856984" cy="4900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anose="030F0702030302020204" pitchFamily="66" charset="0"/>
              </a:rPr>
              <a:t>Finding solutions to desertification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4308" y="739304"/>
            <a:ext cx="8856984" cy="49006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anose="030F0702030302020204" pitchFamily="66" charset="0"/>
              </a:rPr>
              <a:t>Demo</a:t>
            </a:r>
            <a:r>
              <a:rPr lang="en-GB" sz="2400" dirty="0">
                <a:latin typeface="Comic Sans MS" panose="030F0702030302020204" pitchFamily="66" charset="0"/>
              </a:rPr>
              <a:t>: What solutions may there be to minder soil degradation?  </a:t>
            </a:r>
          </a:p>
        </p:txBody>
      </p:sp>
      <p:sp>
        <p:nvSpPr>
          <p:cNvPr id="7" name="Action Button: Movie 6">
            <a:hlinkClick r:id="rId2" highlightClick="1"/>
          </p:cNvPr>
          <p:cNvSpPr/>
          <p:nvPr/>
        </p:nvSpPr>
        <p:spPr>
          <a:xfrm>
            <a:off x="8532440" y="188640"/>
            <a:ext cx="360040" cy="28803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56792"/>
            <a:ext cx="8208912" cy="46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4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34153"/>
            <a:ext cx="8856984" cy="56207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Case Studies: Approaching your Case Study </a:t>
            </a:r>
          </a:p>
        </p:txBody>
      </p:sp>
      <p:sp>
        <p:nvSpPr>
          <p:cNvPr id="6" name="Action Button: Movie 5">
            <a:hlinkClick r:id="rId2" highlightClick="1"/>
          </p:cNvPr>
          <p:cNvSpPr/>
          <p:nvPr/>
        </p:nvSpPr>
        <p:spPr>
          <a:xfrm>
            <a:off x="8316416" y="260648"/>
            <a:ext cx="432048" cy="28803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5-Point Star 1"/>
          <p:cNvSpPr/>
          <p:nvPr/>
        </p:nvSpPr>
        <p:spPr>
          <a:xfrm>
            <a:off x="2806042" y="2126610"/>
            <a:ext cx="4032448" cy="338437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48434" y="1452803"/>
            <a:ext cx="1547664" cy="4115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Where?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28017" y="6030508"/>
            <a:ext cx="1547664" cy="41151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Why?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33495" y="6023352"/>
            <a:ext cx="1547664" cy="4115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What?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21137" y="2268092"/>
            <a:ext cx="1547664" cy="4115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How?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24398" y="2268092"/>
            <a:ext cx="1547664" cy="4115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When?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55901" y="4672946"/>
            <a:ext cx="1547664" cy="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Facts &amp; Figures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3842" y="3383111"/>
            <a:ext cx="2202091" cy="1082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Geographical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language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9471" y="4669732"/>
            <a:ext cx="2202091" cy="795911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Can it be managed?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024461" y="3346801"/>
            <a:ext cx="1763688" cy="1118642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What has changed over time?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048434" y="3700367"/>
            <a:ext cx="1547664" cy="4115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Case Study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37790" y="1452803"/>
            <a:ext cx="411681" cy="41151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37790" y="1968153"/>
            <a:ext cx="411681" cy="4115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37790" y="2472915"/>
            <a:ext cx="411681" cy="411510"/>
          </a:xfrm>
          <a:prstGeom prst="rect">
            <a:avLst/>
          </a:prstGeom>
          <a:solidFill>
            <a:srgbClr val="00FF00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11622" y="2473847"/>
            <a:ext cx="1839940" cy="4115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A03 Evaluation 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11622" y="1933549"/>
            <a:ext cx="1839940" cy="4115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>
                <a:latin typeface="Comic Sans MS" panose="030F0702030302020204" pitchFamily="66" charset="0"/>
              </a:rPr>
              <a:t>A02 Analysis 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1622" y="1452803"/>
            <a:ext cx="1839940" cy="4115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A01  Knowledge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7504" y="764704"/>
            <a:ext cx="8856984" cy="504056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>
                <a:latin typeface="Comic Sans MS" panose="030F0702030302020204" pitchFamily="66" charset="0"/>
              </a:rPr>
              <a:t>Tip</a:t>
            </a:r>
            <a:r>
              <a:rPr lang="en-GB" sz="2000" dirty="0">
                <a:latin typeface="Comic Sans MS" panose="030F0702030302020204" pitchFamily="66" charset="0"/>
              </a:rPr>
              <a:t>: Ensure to focus on these areas when covering any case study.  </a:t>
            </a:r>
          </a:p>
        </p:txBody>
      </p:sp>
    </p:spTree>
    <p:extLst>
      <p:ext uri="{BB962C8B-B14F-4D97-AF65-F5344CB8AC3E}">
        <p14:creationId xmlns:p14="http://schemas.microsoft.com/office/powerpoint/2010/main" val="253909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7223" y="116111"/>
            <a:ext cx="8424862" cy="936625"/>
          </a:xfr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GB" sz="2600" dirty="0">
                <a:latin typeface="Comic Sans MS" pitchFamily="66" charset="0"/>
              </a:rPr>
              <a:t>Assessment for learning – </a:t>
            </a:r>
            <a:br>
              <a:rPr lang="en-GB" sz="2600" dirty="0">
                <a:latin typeface="Comic Sans MS" pitchFamily="66" charset="0"/>
              </a:rPr>
            </a:br>
            <a:r>
              <a:rPr lang="en-GB" sz="2600" dirty="0">
                <a:latin typeface="Comic Sans MS" pitchFamily="66" charset="0"/>
              </a:rPr>
              <a:t>End of lesson progress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3429000"/>
            <a:ext cx="8424862" cy="1008062"/>
          </a:xfrm>
          <a:ln w="38100">
            <a:solidFill>
              <a:srgbClr val="0000FF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600" dirty="0">
                <a:latin typeface="Comic Sans MS" pitchFamily="66" charset="0"/>
              </a:rPr>
              <a:t>Please complete the activity below reflecting on your learning so far in today’s lesson:</a:t>
            </a:r>
          </a:p>
          <a:p>
            <a:pPr>
              <a:defRPr/>
            </a:pPr>
            <a:endParaRPr lang="en-GB" sz="2600" dirty="0">
              <a:latin typeface="Comic Sans MS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288" y="4581747"/>
            <a:ext cx="8424862" cy="208756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So far in this lesson, I have learnt:</a:t>
            </a:r>
          </a:p>
          <a:p>
            <a:pPr>
              <a:buClr>
                <a:srgbClr val="00007D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>
              <a:buClr>
                <a:srgbClr val="00007D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>
              <a:buClr>
                <a:srgbClr val="00007D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Clr>
                <a:srgbClr val="00007D"/>
              </a:buClr>
              <a:buFont typeface="Wingdings" pitchFamily="2" charset="2"/>
              <a:buNone/>
              <a:defRPr/>
            </a:pPr>
            <a:endParaRPr lang="en-GB" sz="26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7D"/>
              </a:buClr>
              <a:defRPr/>
            </a:pPr>
            <a:endParaRPr lang="en-GB" sz="2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4976"/>
            <a:ext cx="1368425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691680" y="1484784"/>
            <a:ext cx="7200800" cy="143116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700" u="sng" dirty="0"/>
              <a:t>Learning objectives</a:t>
            </a:r>
            <a:r>
              <a:rPr lang="en-GB" sz="2700" dirty="0"/>
              <a:t>:</a:t>
            </a:r>
            <a:r>
              <a:rPr lang="en-GB" sz="240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dirty="0"/>
              <a:t>To be able to discuss soil degradation management strategies. </a:t>
            </a:r>
          </a:p>
        </p:txBody>
      </p:sp>
    </p:spTree>
    <p:extLst>
      <p:ext uri="{BB962C8B-B14F-4D97-AF65-F5344CB8AC3E}">
        <p14:creationId xmlns:p14="http://schemas.microsoft.com/office/powerpoint/2010/main" val="283903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120334" y="3841049"/>
            <a:ext cx="5446948" cy="288033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sz="1800" u="sng" dirty="0">
                <a:latin typeface="Comic Sans MS" panose="030F0702030302020204" pitchFamily="66" charset="0"/>
              </a:rPr>
              <a:t>Glossary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116632"/>
            <a:ext cx="8712968" cy="4320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Success Criteria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620688"/>
            <a:ext cx="8737678" cy="562074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u="sng" dirty="0">
                <a:latin typeface="Comic Sans MS" panose="030F0702030302020204" pitchFamily="66" charset="0"/>
              </a:rPr>
              <a:t>Learning Objective</a:t>
            </a:r>
            <a:r>
              <a:rPr lang="en-GB" sz="1800" dirty="0">
                <a:latin typeface="Comic Sans MS" panose="030F0702030302020204" pitchFamily="66" charset="0"/>
              </a:rPr>
              <a:t>: To be able to discuss soil degradation management strategies. </a:t>
            </a:r>
            <a:endParaRPr lang="en-GB" sz="1800" u="sng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19" y="1242782"/>
            <a:ext cx="5840969" cy="5426577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1520" y="1242782"/>
            <a:ext cx="2160240" cy="818065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</a:rPr>
              <a:t>Learning Outcome: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1520" y="2276872"/>
            <a:ext cx="2160240" cy="4392487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u="sng" dirty="0">
                <a:latin typeface="Comic Sans MS" panose="030F0702030302020204" pitchFamily="66" charset="0"/>
              </a:rPr>
              <a:t>If you are working at an A grade you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Be able to give a range of reasons as to why soil degradation takes place.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Be able to explain what Environmental and socio economic consequences it causes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Through the use of case studies discuss the management what management strategies there are and evaluate their effectiveness.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0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418058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Making the Links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47864" y="2723622"/>
            <a:ext cx="2520280" cy="432048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Comic Sans MS" panose="030F0702030302020204" pitchFamily="66" charset="0"/>
              </a:rPr>
              <a:t>Soil degradation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692696"/>
            <a:ext cx="8856984" cy="746553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>
                <a:latin typeface="Comic Sans MS" panose="030F0702030302020204" pitchFamily="66" charset="0"/>
              </a:rPr>
              <a:t>Demo</a:t>
            </a:r>
            <a:r>
              <a:rPr lang="en-GB" sz="2000" dirty="0">
                <a:latin typeface="Comic Sans MS" panose="030F0702030302020204" pitchFamily="66" charset="0"/>
              </a:rPr>
              <a:t>: On your sheet to make links between </a:t>
            </a:r>
            <a:r>
              <a:rPr lang="en-GB" sz="2000" u="sng" dirty="0">
                <a:latin typeface="Comic Sans MS" panose="030F0702030302020204" pitchFamily="66" charset="0"/>
              </a:rPr>
              <a:t>Soil degradation</a:t>
            </a:r>
            <a:r>
              <a:rPr lang="en-GB" sz="2000" dirty="0">
                <a:latin typeface="Comic Sans MS" panose="030F0702030302020204" pitchFamily="66" charset="0"/>
              </a:rPr>
              <a:t> and other geographical topics. Think about everything we have studied so far.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4365104"/>
            <a:ext cx="8856984" cy="2308324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Challenge: </a:t>
            </a:r>
            <a:r>
              <a:rPr lang="en-GB" dirty="0">
                <a:latin typeface="Comic Sans MS" panose="030F0702030302020204" pitchFamily="66" charset="0"/>
              </a:rPr>
              <a:t>How are the following factors linked to soil degradation: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a. Desertification (fertile land turning into desert)</a:t>
            </a:r>
          </a:p>
          <a:p>
            <a:r>
              <a:rPr lang="en-GB" dirty="0">
                <a:latin typeface="Comic Sans MS" panose="030F0702030302020204" pitchFamily="66" charset="0"/>
              </a:rPr>
              <a:t>b. Dust storms</a:t>
            </a:r>
          </a:p>
          <a:p>
            <a:r>
              <a:rPr lang="en-GB" dirty="0">
                <a:latin typeface="Comic Sans MS" panose="030F0702030302020204" pitchFamily="66" charset="0"/>
              </a:rPr>
              <a:t>c. Soil buffering capacity</a:t>
            </a:r>
          </a:p>
          <a:p>
            <a:r>
              <a:rPr lang="en-GB" dirty="0">
                <a:latin typeface="Comic Sans MS" panose="030F0702030302020204" pitchFamily="66" charset="0"/>
              </a:rPr>
              <a:t>c. Topsoil erosion</a:t>
            </a:r>
          </a:p>
          <a:p>
            <a:r>
              <a:rPr lang="en-GB" dirty="0">
                <a:latin typeface="Comic Sans MS" panose="030F0702030302020204" pitchFamily="66" charset="0"/>
              </a:rPr>
              <a:t>d. Famine &amp; starvation</a:t>
            </a:r>
          </a:p>
          <a:p>
            <a:r>
              <a:rPr lang="en-GB" dirty="0">
                <a:latin typeface="Comic Sans MS" panose="030F0702030302020204" pitchFamily="66" charset="0"/>
              </a:rPr>
              <a:t>e. Conflict</a:t>
            </a:r>
          </a:p>
        </p:txBody>
      </p: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1691680" y="2939646"/>
            <a:ext cx="1656184" cy="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8144" y="2931140"/>
            <a:ext cx="1584176" cy="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08445" y="3155670"/>
            <a:ext cx="0" cy="99341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13359" y="1700808"/>
            <a:ext cx="0" cy="1022814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5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153" y="1124744"/>
            <a:ext cx="5514975" cy="54006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16632"/>
            <a:ext cx="8784976" cy="4320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Classification of links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636454"/>
            <a:ext cx="8784976" cy="36004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Demo:</a:t>
            </a:r>
            <a:r>
              <a:rPr lang="en-GB" sz="2000" dirty="0">
                <a:latin typeface="Comic Sans MS" panose="030F0702030302020204" pitchFamily="66" charset="0"/>
              </a:rPr>
              <a:t> If we were to put these links into groups what would they be?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40151" y="1128009"/>
            <a:ext cx="3066295" cy="5397335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Groups:</a:t>
            </a:r>
          </a:p>
          <a:p>
            <a:endParaRPr lang="en-GB" sz="2000" u="sng" dirty="0">
              <a:latin typeface="Comic Sans MS" panose="030F0702030302020204" pitchFamily="66" charset="0"/>
            </a:endParaRPr>
          </a:p>
          <a:p>
            <a:endParaRPr lang="en-GB" sz="2000" u="sng" dirty="0">
              <a:latin typeface="Comic Sans MS" panose="030F0702030302020204" pitchFamily="66" charset="0"/>
            </a:endParaRPr>
          </a:p>
          <a:p>
            <a:endParaRPr lang="en-GB" sz="2000" u="sng" dirty="0">
              <a:latin typeface="Comic Sans MS" panose="030F0702030302020204" pitchFamily="66" charset="0"/>
            </a:endParaRPr>
          </a:p>
          <a:p>
            <a:endParaRPr lang="en-GB" sz="2000" u="sng" dirty="0">
              <a:latin typeface="Comic Sans MS" panose="030F0702030302020204" pitchFamily="66" charset="0"/>
            </a:endParaRPr>
          </a:p>
          <a:p>
            <a:endParaRPr lang="en-GB" sz="2000" u="sng" dirty="0">
              <a:latin typeface="Comic Sans MS" panose="030F0702030302020204" pitchFamily="66" charset="0"/>
            </a:endParaRPr>
          </a:p>
          <a:p>
            <a:endParaRPr lang="en-GB" sz="2000" u="sng" dirty="0">
              <a:latin typeface="Comic Sans MS" panose="030F0702030302020204" pitchFamily="66" charset="0"/>
            </a:endParaRPr>
          </a:p>
          <a:p>
            <a:endParaRPr lang="en-GB" sz="2000" u="sng" dirty="0">
              <a:latin typeface="Comic Sans MS" panose="030F0702030302020204" pitchFamily="66" charset="0"/>
            </a:endParaRPr>
          </a:p>
          <a:p>
            <a:endParaRPr lang="en-GB" sz="2000" u="sng" dirty="0">
              <a:latin typeface="Comic Sans MS" panose="030F0702030302020204" pitchFamily="66" charset="0"/>
            </a:endParaRPr>
          </a:p>
          <a:p>
            <a:endParaRPr lang="en-GB" sz="2000" u="sng" dirty="0">
              <a:latin typeface="Comic Sans MS" panose="030F0702030302020204" pitchFamily="66" charset="0"/>
            </a:endParaRPr>
          </a:p>
          <a:p>
            <a:endParaRPr lang="en-GB" sz="2000" u="sng" dirty="0">
              <a:latin typeface="Comic Sans MS" panose="030F0702030302020204" pitchFamily="66" charset="0"/>
            </a:endParaRPr>
          </a:p>
          <a:p>
            <a:endParaRPr lang="en-GB" sz="2000" u="sng" dirty="0">
              <a:latin typeface="Comic Sans MS" panose="030F0702030302020204" pitchFamily="66" charset="0"/>
            </a:endParaRPr>
          </a:p>
          <a:p>
            <a:pPr algn="l"/>
            <a:endParaRPr lang="en-GB" sz="2000" u="sng" dirty="0">
              <a:latin typeface="Comic Sans MS" panose="030F0702030302020204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73198" y="1359799"/>
            <a:ext cx="1800200" cy="4320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4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526576" cy="590892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16632"/>
            <a:ext cx="8856984" cy="49006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anose="030F0702030302020204" pitchFamily="66" charset="0"/>
              </a:rPr>
              <a:t>Mock Exam Practice </a:t>
            </a:r>
          </a:p>
        </p:txBody>
      </p:sp>
    </p:spTree>
    <p:extLst>
      <p:ext uri="{BB962C8B-B14F-4D97-AF65-F5344CB8AC3E}">
        <p14:creationId xmlns:p14="http://schemas.microsoft.com/office/powerpoint/2010/main" val="252121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Movie 3">
            <a:hlinkClick r:id="rId2" highlightClick="1"/>
          </p:cNvPr>
          <p:cNvSpPr/>
          <p:nvPr/>
        </p:nvSpPr>
        <p:spPr>
          <a:xfrm>
            <a:off x="8601112" y="152636"/>
            <a:ext cx="288032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116632"/>
            <a:ext cx="8784976" cy="4320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Soil Degradation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325" y="5995740"/>
            <a:ext cx="8693163" cy="646331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Outline the most serious threats posed to the physical environment and vulnerable populations by soil degradation. (8)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25" y="805235"/>
            <a:ext cx="87153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0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30622"/>
            <a:ext cx="8784976" cy="41805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Soil degradation: A  threat to Food Security?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39" y="1124743"/>
            <a:ext cx="74771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85967" y="2932595"/>
            <a:ext cx="1980728" cy="10801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75% in Central America’s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39952" y="4437112"/>
            <a:ext cx="1980728" cy="79208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20% in Africa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0966" y="692696"/>
            <a:ext cx="4801314" cy="36933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Farmland that has been seriously degraded</a:t>
            </a:r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03648" y="692696"/>
            <a:ext cx="592831" cy="35238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u="sng" dirty="0"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31413" y="2923831"/>
            <a:ext cx="1980728" cy="79208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11% in Asia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008" y="643608"/>
            <a:ext cx="900608" cy="4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78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" y="1196752"/>
            <a:ext cx="9144000" cy="47525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130622"/>
            <a:ext cx="8784976" cy="41805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Soil degradation: A  threat to Food Security? </a:t>
            </a:r>
          </a:p>
        </p:txBody>
      </p:sp>
    </p:spTree>
    <p:extLst>
      <p:ext uri="{BB962C8B-B14F-4D97-AF65-F5344CB8AC3E}">
        <p14:creationId xmlns:p14="http://schemas.microsoft.com/office/powerpoint/2010/main" val="116787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490066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Case study sustainable farming in Sub-Saharan Africa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333" y="692696"/>
            <a:ext cx="8806164" cy="646331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Demo</a:t>
            </a:r>
            <a:r>
              <a:rPr lang="en-GB" dirty="0">
                <a:latin typeface="Comic Sans MS" panose="030F0702030302020204" pitchFamily="66" charset="0"/>
              </a:rPr>
              <a:t>: We are going to watch the two videos, make notes of the successful strategies in China and Africa.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2" y="1578635"/>
            <a:ext cx="38766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71" y="1772816"/>
            <a:ext cx="485772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4922" y="6158920"/>
            <a:ext cx="8806164" cy="369332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Challenge</a:t>
            </a:r>
            <a:r>
              <a:rPr lang="en-GB" dirty="0">
                <a:latin typeface="Comic Sans MS" panose="030F0702030302020204" pitchFamily="66" charset="0"/>
              </a:rPr>
              <a:t>: What solutions may there be for both of the highlighted problems?</a:t>
            </a:r>
          </a:p>
        </p:txBody>
      </p:sp>
      <p:sp>
        <p:nvSpPr>
          <p:cNvPr id="3" name="Action Button: Movie 2">
            <a:hlinkClick r:id="rId4" highlightClick="1"/>
          </p:cNvPr>
          <p:cNvSpPr/>
          <p:nvPr/>
        </p:nvSpPr>
        <p:spPr>
          <a:xfrm>
            <a:off x="8460432" y="4149080"/>
            <a:ext cx="432048" cy="30028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Movie 8">
            <a:hlinkClick r:id="rId5" highlightClick="1"/>
          </p:cNvPr>
          <p:cNvSpPr/>
          <p:nvPr/>
        </p:nvSpPr>
        <p:spPr>
          <a:xfrm>
            <a:off x="395536" y="4724709"/>
            <a:ext cx="432048" cy="28803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2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419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Wingdings</vt:lpstr>
      <vt:lpstr>Office Theme</vt:lpstr>
      <vt:lpstr>PowerPoint Presentation</vt:lpstr>
      <vt:lpstr>Glossary </vt:lpstr>
      <vt:lpstr>Making the Links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sustainable farming in Sub-Saharan Africa </vt:lpstr>
      <vt:lpstr>PowerPoint Presentation</vt:lpstr>
      <vt:lpstr>PowerPoint Presentation</vt:lpstr>
      <vt:lpstr>Assessment for learning –  End of lesson progress check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27</cp:revision>
  <dcterms:created xsi:type="dcterms:W3CDTF">2015-01-19T11:55:33Z</dcterms:created>
  <dcterms:modified xsi:type="dcterms:W3CDTF">2016-11-11T15:57:00Z</dcterms:modified>
</cp:coreProperties>
</file>