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77" r:id="rId2"/>
    <p:sldId id="272" r:id="rId3"/>
    <p:sldId id="271" r:id="rId4"/>
    <p:sldId id="273" r:id="rId5"/>
    <p:sldId id="274" r:id="rId6"/>
    <p:sldId id="275" r:id="rId7"/>
    <p:sldId id="278" r:id="rId8"/>
    <p:sldId id="276" r:id="rId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E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02"/>
    <p:restoredTop sz="94722"/>
  </p:normalViewPr>
  <p:slideViewPr>
    <p:cSldViewPr snapToGrid="0" snapToObjects="1" showGuides="1">
      <p:cViewPr varScale="1">
        <p:scale>
          <a:sx n="80" d="100"/>
          <a:sy n="80" d="100"/>
        </p:scale>
        <p:origin x="216" y="9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3A0FE4-5B14-D04D-8CD0-3C3B7DC8B878}" type="doc">
      <dgm:prSet loTypeId="urn:microsoft.com/office/officeart/2005/8/layout/cycle7" loCatId="" qsTypeId="urn:microsoft.com/office/officeart/2005/8/quickstyle/simple1" qsCatId="simple" csTypeId="urn:microsoft.com/office/officeart/2005/8/colors/accent0_1" csCatId="mainScheme" phldr="1"/>
      <dgm:spPr/>
      <dgm:t>
        <a:bodyPr/>
        <a:lstStyle/>
        <a:p>
          <a:endParaRPr lang="en-US"/>
        </a:p>
      </dgm:t>
    </dgm:pt>
    <dgm:pt modelId="{022C8B8E-093F-8248-AF88-E82B3A94C126}">
      <dgm:prSet phldrT="[Text]" custT="1"/>
      <dgm:spPr/>
      <dgm:t>
        <a:bodyPr/>
        <a:lstStyle/>
        <a:p>
          <a:r>
            <a:rPr lang="en-US" sz="2400" dirty="0">
              <a:latin typeface="Comic Sans MS" panose="030F0902030302020204" pitchFamily="66" charset="0"/>
            </a:rPr>
            <a:t>Food</a:t>
          </a:r>
        </a:p>
      </dgm:t>
    </dgm:pt>
    <dgm:pt modelId="{7FA0EED6-FD38-6F41-9759-AC8108080845}" type="parTrans" cxnId="{F8174F77-0624-7C4F-9D02-80DE85C432B5}">
      <dgm:prSet/>
      <dgm:spPr/>
      <dgm:t>
        <a:bodyPr/>
        <a:lstStyle/>
        <a:p>
          <a:endParaRPr lang="en-US" sz="1200">
            <a:latin typeface="Comic Sans MS" panose="030F0902030302020204" pitchFamily="66" charset="0"/>
          </a:endParaRPr>
        </a:p>
      </dgm:t>
    </dgm:pt>
    <dgm:pt modelId="{E2B65003-B13A-3A49-BD62-27B371130C97}" type="sibTrans" cxnId="{F8174F77-0624-7C4F-9D02-80DE85C432B5}">
      <dgm:prSet custT="1"/>
      <dgm:spPr/>
      <dgm:t>
        <a:bodyPr/>
        <a:lstStyle/>
        <a:p>
          <a:endParaRPr lang="en-US" sz="1200">
            <a:latin typeface="Comic Sans MS" panose="030F0902030302020204" pitchFamily="66" charset="0"/>
          </a:endParaRPr>
        </a:p>
      </dgm:t>
    </dgm:pt>
    <dgm:pt modelId="{3437CB1A-DAC1-0347-8252-5CB8B7390E7C}">
      <dgm:prSet phldrT="[Text]" custT="1"/>
      <dgm:spPr/>
      <dgm:t>
        <a:bodyPr/>
        <a:lstStyle/>
        <a:p>
          <a:r>
            <a:rPr lang="en-US" sz="2400" dirty="0">
              <a:latin typeface="Comic Sans MS" panose="030F0902030302020204" pitchFamily="66" charset="0"/>
            </a:rPr>
            <a:t>Energy</a:t>
          </a:r>
        </a:p>
      </dgm:t>
    </dgm:pt>
    <dgm:pt modelId="{90FC0A39-C47D-0B46-9122-529713B19F8C}" type="parTrans" cxnId="{50485103-847B-AC4E-B7F7-E502C16DA1D4}">
      <dgm:prSet/>
      <dgm:spPr/>
      <dgm:t>
        <a:bodyPr/>
        <a:lstStyle/>
        <a:p>
          <a:endParaRPr lang="en-US" sz="1200">
            <a:latin typeface="Comic Sans MS" panose="030F0902030302020204" pitchFamily="66" charset="0"/>
          </a:endParaRPr>
        </a:p>
      </dgm:t>
    </dgm:pt>
    <dgm:pt modelId="{9D1867C5-AC88-0646-8EE5-9E56DE1F36F0}" type="sibTrans" cxnId="{50485103-847B-AC4E-B7F7-E502C16DA1D4}">
      <dgm:prSet custT="1"/>
      <dgm:spPr/>
      <dgm:t>
        <a:bodyPr/>
        <a:lstStyle/>
        <a:p>
          <a:endParaRPr lang="en-US" sz="1200">
            <a:latin typeface="Comic Sans MS" panose="030F0902030302020204" pitchFamily="66" charset="0"/>
          </a:endParaRPr>
        </a:p>
      </dgm:t>
    </dgm:pt>
    <dgm:pt modelId="{05D96619-C1E9-5C4E-9C48-50C86F0CE4B2}">
      <dgm:prSet phldrT="[Text]" custT="1"/>
      <dgm:spPr/>
      <dgm:t>
        <a:bodyPr/>
        <a:lstStyle/>
        <a:p>
          <a:r>
            <a:rPr lang="en-US" sz="2400" dirty="0">
              <a:latin typeface="Comic Sans MS" panose="030F0902030302020204" pitchFamily="66" charset="0"/>
            </a:rPr>
            <a:t>Water</a:t>
          </a:r>
        </a:p>
      </dgm:t>
    </dgm:pt>
    <dgm:pt modelId="{3B5B0D4A-066F-C246-9CDB-6AA0AE7B66E3}" type="parTrans" cxnId="{03CB3B1B-656F-D140-BD36-813856738146}">
      <dgm:prSet/>
      <dgm:spPr/>
      <dgm:t>
        <a:bodyPr/>
        <a:lstStyle/>
        <a:p>
          <a:endParaRPr lang="en-US" sz="1200">
            <a:latin typeface="Comic Sans MS" panose="030F0902030302020204" pitchFamily="66" charset="0"/>
          </a:endParaRPr>
        </a:p>
      </dgm:t>
    </dgm:pt>
    <dgm:pt modelId="{6EFABE56-4370-E849-A2FD-D7DECE48B28E}" type="sibTrans" cxnId="{03CB3B1B-656F-D140-BD36-813856738146}">
      <dgm:prSet custT="1"/>
      <dgm:spPr/>
      <dgm:t>
        <a:bodyPr/>
        <a:lstStyle/>
        <a:p>
          <a:endParaRPr lang="en-US" sz="1200">
            <a:latin typeface="Comic Sans MS" panose="030F0902030302020204" pitchFamily="66" charset="0"/>
          </a:endParaRPr>
        </a:p>
      </dgm:t>
    </dgm:pt>
    <dgm:pt modelId="{A989F784-0C7F-6C49-ACED-74EE5DB49A1D}" type="pres">
      <dgm:prSet presAssocID="{883A0FE4-5B14-D04D-8CD0-3C3B7DC8B878}" presName="Name0" presStyleCnt="0">
        <dgm:presLayoutVars>
          <dgm:dir/>
          <dgm:resizeHandles val="exact"/>
        </dgm:presLayoutVars>
      </dgm:prSet>
      <dgm:spPr/>
    </dgm:pt>
    <dgm:pt modelId="{F72814A7-28E3-3B4D-A803-E64C9D7C220D}" type="pres">
      <dgm:prSet presAssocID="{022C8B8E-093F-8248-AF88-E82B3A94C126}" presName="node" presStyleLbl="node1" presStyleIdx="0" presStyleCnt="3" custRadScaleRad="174376" custRadScaleInc="-293756">
        <dgm:presLayoutVars>
          <dgm:bulletEnabled val="1"/>
        </dgm:presLayoutVars>
      </dgm:prSet>
      <dgm:spPr/>
    </dgm:pt>
    <dgm:pt modelId="{47FDC2CB-C01F-E742-9B08-ED8ADA2E4E8F}" type="pres">
      <dgm:prSet presAssocID="{E2B65003-B13A-3A49-BD62-27B371130C97}" presName="sibTrans" presStyleLbl="sibTrans2D1" presStyleIdx="0" presStyleCnt="3"/>
      <dgm:spPr/>
    </dgm:pt>
    <dgm:pt modelId="{E3EE5B85-2B71-CA42-ABAF-7E479EF632C9}" type="pres">
      <dgm:prSet presAssocID="{E2B65003-B13A-3A49-BD62-27B371130C97}" presName="connectorText" presStyleLbl="sibTrans2D1" presStyleIdx="0" presStyleCnt="3"/>
      <dgm:spPr/>
    </dgm:pt>
    <dgm:pt modelId="{05137E60-54C4-2C46-869F-08217FD23197}" type="pres">
      <dgm:prSet presAssocID="{3437CB1A-DAC1-0347-8252-5CB8B7390E7C}" presName="node" presStyleLbl="node1" presStyleIdx="1" presStyleCnt="3" custRadScaleRad="114075" custRadScaleInc="-106414">
        <dgm:presLayoutVars>
          <dgm:bulletEnabled val="1"/>
        </dgm:presLayoutVars>
      </dgm:prSet>
      <dgm:spPr/>
    </dgm:pt>
    <dgm:pt modelId="{2DE4A928-C18A-D74A-9CFA-33232328D238}" type="pres">
      <dgm:prSet presAssocID="{9D1867C5-AC88-0646-8EE5-9E56DE1F36F0}" presName="sibTrans" presStyleLbl="sibTrans2D1" presStyleIdx="1" presStyleCnt="3"/>
      <dgm:spPr/>
    </dgm:pt>
    <dgm:pt modelId="{00217367-2D53-0C42-9961-3FF6E506A300}" type="pres">
      <dgm:prSet presAssocID="{9D1867C5-AC88-0646-8EE5-9E56DE1F36F0}" presName="connectorText" presStyleLbl="sibTrans2D1" presStyleIdx="1" presStyleCnt="3"/>
      <dgm:spPr/>
    </dgm:pt>
    <dgm:pt modelId="{D4E1C345-9EC2-6942-9F34-074B89EBA957}" type="pres">
      <dgm:prSet presAssocID="{05D96619-C1E9-5C4E-9C48-50C86F0CE4B2}" presName="node" presStyleLbl="node1" presStyleIdx="2" presStyleCnt="3" custRadScaleRad="104320" custRadScaleInc="112539">
        <dgm:presLayoutVars>
          <dgm:bulletEnabled val="1"/>
        </dgm:presLayoutVars>
      </dgm:prSet>
      <dgm:spPr/>
    </dgm:pt>
    <dgm:pt modelId="{81AA3591-5013-D746-AE58-FB99954807C8}" type="pres">
      <dgm:prSet presAssocID="{6EFABE56-4370-E849-A2FD-D7DECE48B28E}" presName="sibTrans" presStyleLbl="sibTrans2D1" presStyleIdx="2" presStyleCnt="3"/>
      <dgm:spPr/>
    </dgm:pt>
    <dgm:pt modelId="{E65AB2CF-902D-6548-866A-F3983FF7834D}" type="pres">
      <dgm:prSet presAssocID="{6EFABE56-4370-E849-A2FD-D7DECE48B28E}" presName="connectorText" presStyleLbl="sibTrans2D1" presStyleIdx="2" presStyleCnt="3"/>
      <dgm:spPr/>
    </dgm:pt>
  </dgm:ptLst>
  <dgm:cxnLst>
    <dgm:cxn modelId="{50485103-847B-AC4E-B7F7-E502C16DA1D4}" srcId="{883A0FE4-5B14-D04D-8CD0-3C3B7DC8B878}" destId="{3437CB1A-DAC1-0347-8252-5CB8B7390E7C}" srcOrd="1" destOrd="0" parTransId="{90FC0A39-C47D-0B46-9122-529713B19F8C}" sibTransId="{9D1867C5-AC88-0646-8EE5-9E56DE1F36F0}"/>
    <dgm:cxn modelId="{39D1BE0C-8D85-C849-A386-7D56E1841B4F}" type="presOf" srcId="{05D96619-C1E9-5C4E-9C48-50C86F0CE4B2}" destId="{D4E1C345-9EC2-6942-9F34-074B89EBA957}" srcOrd="0" destOrd="0" presId="urn:microsoft.com/office/officeart/2005/8/layout/cycle7"/>
    <dgm:cxn modelId="{03CB3B1B-656F-D140-BD36-813856738146}" srcId="{883A0FE4-5B14-D04D-8CD0-3C3B7DC8B878}" destId="{05D96619-C1E9-5C4E-9C48-50C86F0CE4B2}" srcOrd="2" destOrd="0" parTransId="{3B5B0D4A-066F-C246-9CDB-6AA0AE7B66E3}" sibTransId="{6EFABE56-4370-E849-A2FD-D7DECE48B28E}"/>
    <dgm:cxn modelId="{8B519C22-4BB8-5B43-A252-516177CD757F}" type="presOf" srcId="{9D1867C5-AC88-0646-8EE5-9E56DE1F36F0}" destId="{00217367-2D53-0C42-9961-3FF6E506A300}" srcOrd="1" destOrd="0" presId="urn:microsoft.com/office/officeart/2005/8/layout/cycle7"/>
    <dgm:cxn modelId="{269F4C30-B93A-964E-AB62-AAFEFCA537A1}" type="presOf" srcId="{9D1867C5-AC88-0646-8EE5-9E56DE1F36F0}" destId="{2DE4A928-C18A-D74A-9CFA-33232328D238}" srcOrd="0" destOrd="0" presId="urn:microsoft.com/office/officeart/2005/8/layout/cycle7"/>
    <dgm:cxn modelId="{C8D1955E-FE19-8D42-B853-7222C6EE7304}" type="presOf" srcId="{6EFABE56-4370-E849-A2FD-D7DECE48B28E}" destId="{E65AB2CF-902D-6548-866A-F3983FF7834D}" srcOrd="1" destOrd="0" presId="urn:microsoft.com/office/officeart/2005/8/layout/cycle7"/>
    <dgm:cxn modelId="{F8174F77-0624-7C4F-9D02-80DE85C432B5}" srcId="{883A0FE4-5B14-D04D-8CD0-3C3B7DC8B878}" destId="{022C8B8E-093F-8248-AF88-E82B3A94C126}" srcOrd="0" destOrd="0" parTransId="{7FA0EED6-FD38-6F41-9759-AC8108080845}" sibTransId="{E2B65003-B13A-3A49-BD62-27B371130C97}"/>
    <dgm:cxn modelId="{B19858B3-4762-3A41-A766-D905AED45904}" type="presOf" srcId="{E2B65003-B13A-3A49-BD62-27B371130C97}" destId="{E3EE5B85-2B71-CA42-ABAF-7E479EF632C9}" srcOrd="1" destOrd="0" presId="urn:microsoft.com/office/officeart/2005/8/layout/cycle7"/>
    <dgm:cxn modelId="{6FFB75C2-A7BC-7A40-BCCD-9F62B1EF65B3}" type="presOf" srcId="{022C8B8E-093F-8248-AF88-E82B3A94C126}" destId="{F72814A7-28E3-3B4D-A803-E64C9D7C220D}" srcOrd="0" destOrd="0" presId="urn:microsoft.com/office/officeart/2005/8/layout/cycle7"/>
    <dgm:cxn modelId="{57EDE8CC-2028-684C-93FD-008B0D9BE231}" type="presOf" srcId="{6EFABE56-4370-E849-A2FD-D7DECE48B28E}" destId="{81AA3591-5013-D746-AE58-FB99954807C8}" srcOrd="0" destOrd="0" presId="urn:microsoft.com/office/officeart/2005/8/layout/cycle7"/>
    <dgm:cxn modelId="{2F1F70CE-7D1E-D44A-BA68-3E7B13D6CAB5}" type="presOf" srcId="{3437CB1A-DAC1-0347-8252-5CB8B7390E7C}" destId="{05137E60-54C4-2C46-869F-08217FD23197}" srcOrd="0" destOrd="0" presId="urn:microsoft.com/office/officeart/2005/8/layout/cycle7"/>
    <dgm:cxn modelId="{FA85E7CE-E01F-7544-A76C-88D789D28E36}" type="presOf" srcId="{883A0FE4-5B14-D04D-8CD0-3C3B7DC8B878}" destId="{A989F784-0C7F-6C49-ACED-74EE5DB49A1D}" srcOrd="0" destOrd="0" presId="urn:microsoft.com/office/officeart/2005/8/layout/cycle7"/>
    <dgm:cxn modelId="{DC1149D0-04A6-5D43-AF8B-9CE5CCD5CA33}" type="presOf" srcId="{E2B65003-B13A-3A49-BD62-27B371130C97}" destId="{47FDC2CB-C01F-E742-9B08-ED8ADA2E4E8F}" srcOrd="0" destOrd="0" presId="urn:microsoft.com/office/officeart/2005/8/layout/cycle7"/>
    <dgm:cxn modelId="{8FF9BAEB-630F-B542-BDC8-027785748FCA}" type="presParOf" srcId="{A989F784-0C7F-6C49-ACED-74EE5DB49A1D}" destId="{F72814A7-28E3-3B4D-A803-E64C9D7C220D}" srcOrd="0" destOrd="0" presId="urn:microsoft.com/office/officeart/2005/8/layout/cycle7"/>
    <dgm:cxn modelId="{B35A198F-B667-C14F-B2B3-16D1C96FA965}" type="presParOf" srcId="{A989F784-0C7F-6C49-ACED-74EE5DB49A1D}" destId="{47FDC2CB-C01F-E742-9B08-ED8ADA2E4E8F}" srcOrd="1" destOrd="0" presId="urn:microsoft.com/office/officeart/2005/8/layout/cycle7"/>
    <dgm:cxn modelId="{9CABF297-19EB-4248-802C-21D05CFC20EE}" type="presParOf" srcId="{47FDC2CB-C01F-E742-9B08-ED8ADA2E4E8F}" destId="{E3EE5B85-2B71-CA42-ABAF-7E479EF632C9}" srcOrd="0" destOrd="0" presId="urn:microsoft.com/office/officeart/2005/8/layout/cycle7"/>
    <dgm:cxn modelId="{5384DF7A-8D68-9640-8680-5CF258156AEF}" type="presParOf" srcId="{A989F784-0C7F-6C49-ACED-74EE5DB49A1D}" destId="{05137E60-54C4-2C46-869F-08217FD23197}" srcOrd="2" destOrd="0" presId="urn:microsoft.com/office/officeart/2005/8/layout/cycle7"/>
    <dgm:cxn modelId="{1B909BB1-15B2-D248-8A62-E6F24A8847CF}" type="presParOf" srcId="{A989F784-0C7F-6C49-ACED-74EE5DB49A1D}" destId="{2DE4A928-C18A-D74A-9CFA-33232328D238}" srcOrd="3" destOrd="0" presId="urn:microsoft.com/office/officeart/2005/8/layout/cycle7"/>
    <dgm:cxn modelId="{9524F2BA-010A-3943-93A0-F315C49D5EE0}" type="presParOf" srcId="{2DE4A928-C18A-D74A-9CFA-33232328D238}" destId="{00217367-2D53-0C42-9961-3FF6E506A300}" srcOrd="0" destOrd="0" presId="urn:microsoft.com/office/officeart/2005/8/layout/cycle7"/>
    <dgm:cxn modelId="{CA408730-F454-C040-B4D8-92552CA3069D}" type="presParOf" srcId="{A989F784-0C7F-6C49-ACED-74EE5DB49A1D}" destId="{D4E1C345-9EC2-6942-9F34-074B89EBA957}" srcOrd="4" destOrd="0" presId="urn:microsoft.com/office/officeart/2005/8/layout/cycle7"/>
    <dgm:cxn modelId="{9887998F-D706-6A47-B609-97D801903DDC}" type="presParOf" srcId="{A989F784-0C7F-6C49-ACED-74EE5DB49A1D}" destId="{81AA3591-5013-D746-AE58-FB99954807C8}" srcOrd="5" destOrd="0" presId="urn:microsoft.com/office/officeart/2005/8/layout/cycle7"/>
    <dgm:cxn modelId="{0D08ACA0-7BBF-3947-8F08-45FDDFEB39E2}" type="presParOf" srcId="{81AA3591-5013-D746-AE58-FB99954807C8}" destId="{E65AB2CF-902D-6548-866A-F3983FF7834D}"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814A7-28E3-3B4D-A803-E64C9D7C220D}">
      <dsp:nvSpPr>
        <dsp:cNvPr id="0" name=""/>
        <dsp:cNvSpPr/>
      </dsp:nvSpPr>
      <dsp:spPr>
        <a:xfrm>
          <a:off x="3106166" y="3636116"/>
          <a:ext cx="2539425" cy="126971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omic Sans MS" panose="030F0902030302020204" pitchFamily="66" charset="0"/>
            </a:rPr>
            <a:t>Food</a:t>
          </a:r>
        </a:p>
      </dsp:txBody>
      <dsp:txXfrm>
        <a:off x="3143355" y="3673305"/>
        <a:ext cx="2465047" cy="1195334"/>
      </dsp:txXfrm>
    </dsp:sp>
    <dsp:sp modelId="{47FDC2CB-C01F-E742-9B08-ED8ADA2E4E8F}">
      <dsp:nvSpPr>
        <dsp:cNvPr id="0" name=""/>
        <dsp:cNvSpPr/>
      </dsp:nvSpPr>
      <dsp:spPr>
        <a:xfrm rot="18783157">
          <a:off x="4961251" y="2673045"/>
          <a:ext cx="1399756" cy="444399"/>
        </a:xfrm>
        <a:prstGeom prst="lef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Comic Sans MS" panose="030F0902030302020204" pitchFamily="66" charset="0"/>
          </a:endParaRPr>
        </a:p>
      </dsp:txBody>
      <dsp:txXfrm>
        <a:off x="5094571" y="2761925"/>
        <a:ext cx="1133116" cy="266639"/>
      </dsp:txXfrm>
    </dsp:sp>
    <dsp:sp modelId="{05137E60-54C4-2C46-869F-08217FD23197}">
      <dsp:nvSpPr>
        <dsp:cNvPr id="0" name=""/>
        <dsp:cNvSpPr/>
      </dsp:nvSpPr>
      <dsp:spPr>
        <a:xfrm>
          <a:off x="5676667" y="884661"/>
          <a:ext cx="2539425" cy="126971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omic Sans MS" panose="030F0902030302020204" pitchFamily="66" charset="0"/>
            </a:rPr>
            <a:t>Energy</a:t>
          </a:r>
        </a:p>
      </dsp:txBody>
      <dsp:txXfrm>
        <a:off x="5713856" y="921850"/>
        <a:ext cx="2465047" cy="1195334"/>
      </dsp:txXfrm>
    </dsp:sp>
    <dsp:sp modelId="{2DE4A928-C18A-D74A-9CFA-33232328D238}">
      <dsp:nvSpPr>
        <dsp:cNvPr id="0" name=""/>
        <dsp:cNvSpPr/>
      </dsp:nvSpPr>
      <dsp:spPr>
        <a:xfrm rot="10800006">
          <a:off x="4097316" y="1297314"/>
          <a:ext cx="1399756" cy="444399"/>
        </a:xfrm>
        <a:prstGeom prst="lef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Comic Sans MS" panose="030F0902030302020204" pitchFamily="66" charset="0"/>
          </a:endParaRPr>
        </a:p>
      </dsp:txBody>
      <dsp:txXfrm rot="10800000">
        <a:off x="4230636" y="1386194"/>
        <a:ext cx="1133116" cy="266639"/>
      </dsp:txXfrm>
    </dsp:sp>
    <dsp:sp modelId="{D4E1C345-9EC2-6942-9F34-074B89EBA957}">
      <dsp:nvSpPr>
        <dsp:cNvPr id="0" name=""/>
        <dsp:cNvSpPr/>
      </dsp:nvSpPr>
      <dsp:spPr>
        <a:xfrm>
          <a:off x="1378296" y="884653"/>
          <a:ext cx="2539425" cy="126971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Comic Sans MS" panose="030F0902030302020204" pitchFamily="66" charset="0"/>
            </a:rPr>
            <a:t>Water</a:t>
          </a:r>
        </a:p>
      </dsp:txBody>
      <dsp:txXfrm>
        <a:off x="1415485" y="921842"/>
        <a:ext cx="2465047" cy="1195334"/>
      </dsp:txXfrm>
    </dsp:sp>
    <dsp:sp modelId="{81AA3591-5013-D746-AE58-FB99954807C8}">
      <dsp:nvSpPr>
        <dsp:cNvPr id="0" name=""/>
        <dsp:cNvSpPr/>
      </dsp:nvSpPr>
      <dsp:spPr>
        <a:xfrm rot="3472314">
          <a:off x="2812065" y="2673041"/>
          <a:ext cx="1399756" cy="444399"/>
        </a:xfrm>
        <a:prstGeom prst="lef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latin typeface="Comic Sans MS" panose="030F0902030302020204" pitchFamily="66" charset="0"/>
          </a:endParaRPr>
        </a:p>
      </dsp:txBody>
      <dsp:txXfrm>
        <a:off x="2945385" y="2761921"/>
        <a:ext cx="1133116" cy="266639"/>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5E362E-CE15-2A45-B6D4-064AD8745EFC}" type="datetimeFigureOut">
              <a:rPr lang="en-GB" smtClean="0"/>
              <a:t>24/10/2018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81EA5A-4858-2447-8A45-950F1A9A2AD1}" type="slidenum">
              <a:rPr lang="en-GB" smtClean="0"/>
              <a:t>‹#›</a:t>
            </a:fld>
            <a:endParaRPr lang="en-GB"/>
          </a:p>
        </p:txBody>
      </p:sp>
    </p:spTree>
    <p:extLst>
      <p:ext uri="{BB962C8B-B14F-4D97-AF65-F5344CB8AC3E}">
        <p14:creationId xmlns:p14="http://schemas.microsoft.com/office/powerpoint/2010/main" val="368445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581EA5A-4858-2447-8A45-950F1A9A2AD1}" type="slidenum">
              <a:rPr lang="en-GB" smtClean="0"/>
              <a:t>3</a:t>
            </a:fld>
            <a:endParaRPr lang="en-GB"/>
          </a:p>
        </p:txBody>
      </p:sp>
    </p:spTree>
    <p:extLst>
      <p:ext uri="{BB962C8B-B14F-4D97-AF65-F5344CB8AC3E}">
        <p14:creationId xmlns:p14="http://schemas.microsoft.com/office/powerpoint/2010/main" val="2577961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5638D-918F-6C4B-ACF0-0519FA1092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C2F1FA5-5A5C-4F4D-80F5-F1F4D5E89B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6AC4A9D-9CF4-C04C-B108-B38C873CB6E5}"/>
              </a:ext>
            </a:extLst>
          </p:cNvPr>
          <p:cNvSpPr>
            <a:spLocks noGrp="1"/>
          </p:cNvSpPr>
          <p:nvPr>
            <p:ph type="dt" sz="half" idx="10"/>
          </p:nvPr>
        </p:nvSpPr>
        <p:spPr/>
        <p:txBody>
          <a:bodyPr/>
          <a:lstStyle/>
          <a:p>
            <a:fld id="{6DA11861-B462-9342-9987-C69604569C1B}" type="datetimeFigureOut">
              <a:rPr lang="en-GB" smtClean="0"/>
              <a:t>24/10/2018</a:t>
            </a:fld>
            <a:endParaRPr lang="en-GB"/>
          </a:p>
        </p:txBody>
      </p:sp>
      <p:sp>
        <p:nvSpPr>
          <p:cNvPr id="5" name="Footer Placeholder 4">
            <a:extLst>
              <a:ext uri="{FF2B5EF4-FFF2-40B4-BE49-F238E27FC236}">
                <a16:creationId xmlns:a16="http://schemas.microsoft.com/office/drawing/2014/main" id="{6863C839-52FB-CF49-897D-11FDFE20BA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BA9751-A932-654B-A9E6-ABD9723A3E55}"/>
              </a:ext>
            </a:extLst>
          </p:cNvPr>
          <p:cNvSpPr>
            <a:spLocks noGrp="1"/>
          </p:cNvSpPr>
          <p:nvPr>
            <p:ph type="sldNum" sz="quarter" idx="12"/>
          </p:nvPr>
        </p:nvSpPr>
        <p:spPr/>
        <p:txBody>
          <a:bodyPr/>
          <a:lstStyle/>
          <a:p>
            <a:fld id="{D9C06483-F3D5-984C-AC24-D4F383A82029}" type="slidenum">
              <a:rPr lang="en-GB" smtClean="0"/>
              <a:t>‹#›</a:t>
            </a:fld>
            <a:endParaRPr lang="en-GB"/>
          </a:p>
        </p:txBody>
      </p:sp>
    </p:spTree>
    <p:extLst>
      <p:ext uri="{BB962C8B-B14F-4D97-AF65-F5344CB8AC3E}">
        <p14:creationId xmlns:p14="http://schemas.microsoft.com/office/powerpoint/2010/main" val="1794755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65BDC-8429-934C-8A2D-0755DDD22B9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A20E842-5C3C-4E43-A9DF-73ACFFCD19E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79814E-D597-CF47-9079-890231D48089}"/>
              </a:ext>
            </a:extLst>
          </p:cNvPr>
          <p:cNvSpPr>
            <a:spLocks noGrp="1"/>
          </p:cNvSpPr>
          <p:nvPr>
            <p:ph type="dt" sz="half" idx="10"/>
          </p:nvPr>
        </p:nvSpPr>
        <p:spPr/>
        <p:txBody>
          <a:bodyPr/>
          <a:lstStyle/>
          <a:p>
            <a:fld id="{6DA11861-B462-9342-9987-C69604569C1B}" type="datetimeFigureOut">
              <a:rPr lang="en-GB" smtClean="0"/>
              <a:t>24/10/2018</a:t>
            </a:fld>
            <a:endParaRPr lang="en-GB"/>
          </a:p>
        </p:txBody>
      </p:sp>
      <p:sp>
        <p:nvSpPr>
          <p:cNvPr id="5" name="Footer Placeholder 4">
            <a:extLst>
              <a:ext uri="{FF2B5EF4-FFF2-40B4-BE49-F238E27FC236}">
                <a16:creationId xmlns:a16="http://schemas.microsoft.com/office/drawing/2014/main" id="{DD29EF74-8D63-B941-A7A5-DFA3BE4BB2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9F53F5-0976-EA4F-897B-6955860E4D46}"/>
              </a:ext>
            </a:extLst>
          </p:cNvPr>
          <p:cNvSpPr>
            <a:spLocks noGrp="1"/>
          </p:cNvSpPr>
          <p:nvPr>
            <p:ph type="sldNum" sz="quarter" idx="12"/>
          </p:nvPr>
        </p:nvSpPr>
        <p:spPr/>
        <p:txBody>
          <a:bodyPr/>
          <a:lstStyle/>
          <a:p>
            <a:fld id="{D9C06483-F3D5-984C-AC24-D4F383A82029}" type="slidenum">
              <a:rPr lang="en-GB" smtClean="0"/>
              <a:t>‹#›</a:t>
            </a:fld>
            <a:endParaRPr lang="en-GB"/>
          </a:p>
        </p:txBody>
      </p:sp>
    </p:spTree>
    <p:extLst>
      <p:ext uri="{BB962C8B-B14F-4D97-AF65-F5344CB8AC3E}">
        <p14:creationId xmlns:p14="http://schemas.microsoft.com/office/powerpoint/2010/main" val="3055862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6505CD-5988-4144-AECE-8C166672FFB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5561E01-1C42-6442-B7C1-4CA53CB1F86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5BA78E-ABBE-A745-8F5B-196A020E3898}"/>
              </a:ext>
            </a:extLst>
          </p:cNvPr>
          <p:cNvSpPr>
            <a:spLocks noGrp="1"/>
          </p:cNvSpPr>
          <p:nvPr>
            <p:ph type="dt" sz="half" idx="10"/>
          </p:nvPr>
        </p:nvSpPr>
        <p:spPr/>
        <p:txBody>
          <a:bodyPr/>
          <a:lstStyle/>
          <a:p>
            <a:fld id="{6DA11861-B462-9342-9987-C69604569C1B}" type="datetimeFigureOut">
              <a:rPr lang="en-GB" smtClean="0"/>
              <a:t>24/10/2018</a:t>
            </a:fld>
            <a:endParaRPr lang="en-GB"/>
          </a:p>
        </p:txBody>
      </p:sp>
      <p:sp>
        <p:nvSpPr>
          <p:cNvPr id="5" name="Footer Placeholder 4">
            <a:extLst>
              <a:ext uri="{FF2B5EF4-FFF2-40B4-BE49-F238E27FC236}">
                <a16:creationId xmlns:a16="http://schemas.microsoft.com/office/drawing/2014/main" id="{C7A51508-6ACC-D542-91A5-3178F25B0D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3D0061-EA7F-9448-8597-49377EB2E8DA}"/>
              </a:ext>
            </a:extLst>
          </p:cNvPr>
          <p:cNvSpPr>
            <a:spLocks noGrp="1"/>
          </p:cNvSpPr>
          <p:nvPr>
            <p:ph type="sldNum" sz="quarter" idx="12"/>
          </p:nvPr>
        </p:nvSpPr>
        <p:spPr/>
        <p:txBody>
          <a:bodyPr/>
          <a:lstStyle/>
          <a:p>
            <a:fld id="{D9C06483-F3D5-984C-AC24-D4F383A82029}" type="slidenum">
              <a:rPr lang="en-GB" smtClean="0"/>
              <a:t>‹#›</a:t>
            </a:fld>
            <a:endParaRPr lang="en-GB"/>
          </a:p>
        </p:txBody>
      </p:sp>
    </p:spTree>
    <p:extLst>
      <p:ext uri="{BB962C8B-B14F-4D97-AF65-F5344CB8AC3E}">
        <p14:creationId xmlns:p14="http://schemas.microsoft.com/office/powerpoint/2010/main" val="1959078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F2292-2587-7642-BB59-4087C905198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DE490E2-1830-C345-BB5C-52D9B6C930E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54D7D4-DFDF-2345-B2FD-A9BA6C89150F}"/>
              </a:ext>
            </a:extLst>
          </p:cNvPr>
          <p:cNvSpPr>
            <a:spLocks noGrp="1"/>
          </p:cNvSpPr>
          <p:nvPr>
            <p:ph type="dt" sz="half" idx="10"/>
          </p:nvPr>
        </p:nvSpPr>
        <p:spPr/>
        <p:txBody>
          <a:bodyPr/>
          <a:lstStyle/>
          <a:p>
            <a:fld id="{6DA11861-B462-9342-9987-C69604569C1B}" type="datetimeFigureOut">
              <a:rPr lang="en-GB" smtClean="0"/>
              <a:t>24/10/2018</a:t>
            </a:fld>
            <a:endParaRPr lang="en-GB"/>
          </a:p>
        </p:txBody>
      </p:sp>
      <p:sp>
        <p:nvSpPr>
          <p:cNvPr id="5" name="Footer Placeholder 4">
            <a:extLst>
              <a:ext uri="{FF2B5EF4-FFF2-40B4-BE49-F238E27FC236}">
                <a16:creationId xmlns:a16="http://schemas.microsoft.com/office/drawing/2014/main" id="{9F56C48D-5713-B34D-AB18-C101966E16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CB0465-1D72-F84D-BDF6-CA4CF0617E49}"/>
              </a:ext>
            </a:extLst>
          </p:cNvPr>
          <p:cNvSpPr>
            <a:spLocks noGrp="1"/>
          </p:cNvSpPr>
          <p:nvPr>
            <p:ph type="sldNum" sz="quarter" idx="12"/>
          </p:nvPr>
        </p:nvSpPr>
        <p:spPr/>
        <p:txBody>
          <a:bodyPr/>
          <a:lstStyle/>
          <a:p>
            <a:fld id="{D9C06483-F3D5-984C-AC24-D4F383A82029}" type="slidenum">
              <a:rPr lang="en-GB" smtClean="0"/>
              <a:t>‹#›</a:t>
            </a:fld>
            <a:endParaRPr lang="en-GB"/>
          </a:p>
        </p:txBody>
      </p:sp>
    </p:spTree>
    <p:extLst>
      <p:ext uri="{BB962C8B-B14F-4D97-AF65-F5344CB8AC3E}">
        <p14:creationId xmlns:p14="http://schemas.microsoft.com/office/powerpoint/2010/main" val="41696973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E655A-4474-3744-A168-5C3E3761BC6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22C9062-4879-FC44-A68C-763F6B774F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A5414D7-8A5B-014F-A766-ACBD059E3C18}"/>
              </a:ext>
            </a:extLst>
          </p:cNvPr>
          <p:cNvSpPr>
            <a:spLocks noGrp="1"/>
          </p:cNvSpPr>
          <p:nvPr>
            <p:ph type="dt" sz="half" idx="10"/>
          </p:nvPr>
        </p:nvSpPr>
        <p:spPr/>
        <p:txBody>
          <a:bodyPr/>
          <a:lstStyle/>
          <a:p>
            <a:fld id="{6DA11861-B462-9342-9987-C69604569C1B}" type="datetimeFigureOut">
              <a:rPr lang="en-GB" smtClean="0"/>
              <a:t>24/10/2018</a:t>
            </a:fld>
            <a:endParaRPr lang="en-GB"/>
          </a:p>
        </p:txBody>
      </p:sp>
      <p:sp>
        <p:nvSpPr>
          <p:cNvPr id="5" name="Footer Placeholder 4">
            <a:extLst>
              <a:ext uri="{FF2B5EF4-FFF2-40B4-BE49-F238E27FC236}">
                <a16:creationId xmlns:a16="http://schemas.microsoft.com/office/drawing/2014/main" id="{12F7D0AB-8D1B-6245-B586-CCD3455877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0DC2FE-66F3-D146-9720-5A13CAD6FD91}"/>
              </a:ext>
            </a:extLst>
          </p:cNvPr>
          <p:cNvSpPr>
            <a:spLocks noGrp="1"/>
          </p:cNvSpPr>
          <p:nvPr>
            <p:ph type="sldNum" sz="quarter" idx="12"/>
          </p:nvPr>
        </p:nvSpPr>
        <p:spPr/>
        <p:txBody>
          <a:bodyPr/>
          <a:lstStyle/>
          <a:p>
            <a:fld id="{D9C06483-F3D5-984C-AC24-D4F383A82029}" type="slidenum">
              <a:rPr lang="en-GB" smtClean="0"/>
              <a:t>‹#›</a:t>
            </a:fld>
            <a:endParaRPr lang="en-GB"/>
          </a:p>
        </p:txBody>
      </p:sp>
    </p:spTree>
    <p:extLst>
      <p:ext uri="{BB962C8B-B14F-4D97-AF65-F5344CB8AC3E}">
        <p14:creationId xmlns:p14="http://schemas.microsoft.com/office/powerpoint/2010/main" val="993918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CDCA0-DA67-D34C-9B56-F5D6530996B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41B3EC1-58EF-044D-A55B-A8FB1930973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1B9E804-99A2-0E48-BD3B-A6C9E69A0D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49A92B4-C449-0A4F-91EA-964DB1ACD66D}"/>
              </a:ext>
            </a:extLst>
          </p:cNvPr>
          <p:cNvSpPr>
            <a:spLocks noGrp="1"/>
          </p:cNvSpPr>
          <p:nvPr>
            <p:ph type="dt" sz="half" idx="10"/>
          </p:nvPr>
        </p:nvSpPr>
        <p:spPr/>
        <p:txBody>
          <a:bodyPr/>
          <a:lstStyle/>
          <a:p>
            <a:fld id="{6DA11861-B462-9342-9987-C69604569C1B}" type="datetimeFigureOut">
              <a:rPr lang="en-GB" smtClean="0"/>
              <a:t>24/10/2018</a:t>
            </a:fld>
            <a:endParaRPr lang="en-GB"/>
          </a:p>
        </p:txBody>
      </p:sp>
      <p:sp>
        <p:nvSpPr>
          <p:cNvPr id="6" name="Footer Placeholder 5">
            <a:extLst>
              <a:ext uri="{FF2B5EF4-FFF2-40B4-BE49-F238E27FC236}">
                <a16:creationId xmlns:a16="http://schemas.microsoft.com/office/drawing/2014/main" id="{5EAA2F2C-C33F-0E48-848E-470A2E7683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B37DEF6-10B1-2E4D-B607-E6F998EBFB18}"/>
              </a:ext>
            </a:extLst>
          </p:cNvPr>
          <p:cNvSpPr>
            <a:spLocks noGrp="1"/>
          </p:cNvSpPr>
          <p:nvPr>
            <p:ph type="sldNum" sz="quarter" idx="12"/>
          </p:nvPr>
        </p:nvSpPr>
        <p:spPr/>
        <p:txBody>
          <a:bodyPr/>
          <a:lstStyle/>
          <a:p>
            <a:fld id="{D9C06483-F3D5-984C-AC24-D4F383A82029}" type="slidenum">
              <a:rPr lang="en-GB" smtClean="0"/>
              <a:t>‹#›</a:t>
            </a:fld>
            <a:endParaRPr lang="en-GB"/>
          </a:p>
        </p:txBody>
      </p:sp>
    </p:spTree>
    <p:extLst>
      <p:ext uri="{BB962C8B-B14F-4D97-AF65-F5344CB8AC3E}">
        <p14:creationId xmlns:p14="http://schemas.microsoft.com/office/powerpoint/2010/main" val="1949281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9BAED-4871-B549-9AD5-3690505586A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A6853E0-8A0B-8148-99E7-CABBA90556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9618E40-A9D5-F742-85C1-86BAFB44EE3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EF9584C-7B01-184B-B3F3-21C82A2EFA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8E675BC-9BC0-6C48-B4F9-A6D1CAEC9A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61273D4-293B-FF4E-A181-F0E40865275F}"/>
              </a:ext>
            </a:extLst>
          </p:cNvPr>
          <p:cNvSpPr>
            <a:spLocks noGrp="1"/>
          </p:cNvSpPr>
          <p:nvPr>
            <p:ph type="dt" sz="half" idx="10"/>
          </p:nvPr>
        </p:nvSpPr>
        <p:spPr/>
        <p:txBody>
          <a:bodyPr/>
          <a:lstStyle/>
          <a:p>
            <a:fld id="{6DA11861-B462-9342-9987-C69604569C1B}" type="datetimeFigureOut">
              <a:rPr lang="en-GB" smtClean="0"/>
              <a:t>24/10/2018</a:t>
            </a:fld>
            <a:endParaRPr lang="en-GB"/>
          </a:p>
        </p:txBody>
      </p:sp>
      <p:sp>
        <p:nvSpPr>
          <p:cNvPr id="8" name="Footer Placeholder 7">
            <a:extLst>
              <a:ext uri="{FF2B5EF4-FFF2-40B4-BE49-F238E27FC236}">
                <a16:creationId xmlns:a16="http://schemas.microsoft.com/office/drawing/2014/main" id="{7A65B851-D740-374C-9FFB-95FE44BA3A6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61B73D-B605-E446-BDB5-C163E3EC7E66}"/>
              </a:ext>
            </a:extLst>
          </p:cNvPr>
          <p:cNvSpPr>
            <a:spLocks noGrp="1"/>
          </p:cNvSpPr>
          <p:nvPr>
            <p:ph type="sldNum" sz="quarter" idx="12"/>
          </p:nvPr>
        </p:nvSpPr>
        <p:spPr/>
        <p:txBody>
          <a:bodyPr/>
          <a:lstStyle/>
          <a:p>
            <a:fld id="{D9C06483-F3D5-984C-AC24-D4F383A82029}" type="slidenum">
              <a:rPr lang="en-GB" smtClean="0"/>
              <a:t>‹#›</a:t>
            </a:fld>
            <a:endParaRPr lang="en-GB"/>
          </a:p>
        </p:txBody>
      </p:sp>
    </p:spTree>
    <p:extLst>
      <p:ext uri="{BB962C8B-B14F-4D97-AF65-F5344CB8AC3E}">
        <p14:creationId xmlns:p14="http://schemas.microsoft.com/office/powerpoint/2010/main" val="1747872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0C831-AE63-7B4E-ACC5-B1AC20A8811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BC1B22E-C652-DC42-A5B3-6171F7FE7DD4}"/>
              </a:ext>
            </a:extLst>
          </p:cNvPr>
          <p:cNvSpPr>
            <a:spLocks noGrp="1"/>
          </p:cNvSpPr>
          <p:nvPr>
            <p:ph type="dt" sz="half" idx="10"/>
          </p:nvPr>
        </p:nvSpPr>
        <p:spPr/>
        <p:txBody>
          <a:bodyPr/>
          <a:lstStyle/>
          <a:p>
            <a:fld id="{6DA11861-B462-9342-9987-C69604569C1B}" type="datetimeFigureOut">
              <a:rPr lang="en-GB" smtClean="0"/>
              <a:t>24/10/2018</a:t>
            </a:fld>
            <a:endParaRPr lang="en-GB"/>
          </a:p>
        </p:txBody>
      </p:sp>
      <p:sp>
        <p:nvSpPr>
          <p:cNvPr id="4" name="Footer Placeholder 3">
            <a:extLst>
              <a:ext uri="{FF2B5EF4-FFF2-40B4-BE49-F238E27FC236}">
                <a16:creationId xmlns:a16="http://schemas.microsoft.com/office/drawing/2014/main" id="{2E9B594A-6324-584F-8DC2-BC0EEEBE9B5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B01AD12-D6AC-9D49-9938-B5BB4C18067C}"/>
              </a:ext>
            </a:extLst>
          </p:cNvPr>
          <p:cNvSpPr>
            <a:spLocks noGrp="1"/>
          </p:cNvSpPr>
          <p:nvPr>
            <p:ph type="sldNum" sz="quarter" idx="12"/>
          </p:nvPr>
        </p:nvSpPr>
        <p:spPr/>
        <p:txBody>
          <a:bodyPr/>
          <a:lstStyle/>
          <a:p>
            <a:fld id="{D9C06483-F3D5-984C-AC24-D4F383A82029}" type="slidenum">
              <a:rPr lang="en-GB" smtClean="0"/>
              <a:t>‹#›</a:t>
            </a:fld>
            <a:endParaRPr lang="en-GB"/>
          </a:p>
        </p:txBody>
      </p:sp>
    </p:spTree>
    <p:extLst>
      <p:ext uri="{BB962C8B-B14F-4D97-AF65-F5344CB8AC3E}">
        <p14:creationId xmlns:p14="http://schemas.microsoft.com/office/powerpoint/2010/main" val="3255473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A166B2-6BE3-5C42-BEF9-6E841F300B9B}"/>
              </a:ext>
            </a:extLst>
          </p:cNvPr>
          <p:cNvSpPr>
            <a:spLocks noGrp="1"/>
          </p:cNvSpPr>
          <p:nvPr>
            <p:ph type="dt" sz="half" idx="10"/>
          </p:nvPr>
        </p:nvSpPr>
        <p:spPr/>
        <p:txBody>
          <a:bodyPr/>
          <a:lstStyle/>
          <a:p>
            <a:fld id="{6DA11861-B462-9342-9987-C69604569C1B}" type="datetimeFigureOut">
              <a:rPr lang="en-GB" smtClean="0"/>
              <a:t>24/10/2018</a:t>
            </a:fld>
            <a:endParaRPr lang="en-GB"/>
          </a:p>
        </p:txBody>
      </p:sp>
      <p:sp>
        <p:nvSpPr>
          <p:cNvPr id="3" name="Footer Placeholder 2">
            <a:extLst>
              <a:ext uri="{FF2B5EF4-FFF2-40B4-BE49-F238E27FC236}">
                <a16:creationId xmlns:a16="http://schemas.microsoft.com/office/drawing/2014/main" id="{211272C9-75DC-824E-998C-0CCCF272FAF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0C29DFF-0BBA-C743-8B48-06FB199CDB97}"/>
              </a:ext>
            </a:extLst>
          </p:cNvPr>
          <p:cNvSpPr>
            <a:spLocks noGrp="1"/>
          </p:cNvSpPr>
          <p:nvPr>
            <p:ph type="sldNum" sz="quarter" idx="12"/>
          </p:nvPr>
        </p:nvSpPr>
        <p:spPr/>
        <p:txBody>
          <a:bodyPr/>
          <a:lstStyle/>
          <a:p>
            <a:fld id="{D9C06483-F3D5-984C-AC24-D4F383A82029}" type="slidenum">
              <a:rPr lang="en-GB" smtClean="0"/>
              <a:t>‹#›</a:t>
            </a:fld>
            <a:endParaRPr lang="en-GB"/>
          </a:p>
        </p:txBody>
      </p:sp>
    </p:spTree>
    <p:extLst>
      <p:ext uri="{BB962C8B-B14F-4D97-AF65-F5344CB8AC3E}">
        <p14:creationId xmlns:p14="http://schemas.microsoft.com/office/powerpoint/2010/main" val="476017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DF235-1E9A-434D-B56A-A4B066AC4F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D67813A-D75F-DA46-ADC2-CD5FBFF480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C4104F5-72DE-AF4A-8334-31428C4B7B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234EB4C-092C-A44E-891F-E467CA8B67CA}"/>
              </a:ext>
            </a:extLst>
          </p:cNvPr>
          <p:cNvSpPr>
            <a:spLocks noGrp="1"/>
          </p:cNvSpPr>
          <p:nvPr>
            <p:ph type="dt" sz="half" idx="10"/>
          </p:nvPr>
        </p:nvSpPr>
        <p:spPr/>
        <p:txBody>
          <a:bodyPr/>
          <a:lstStyle/>
          <a:p>
            <a:fld id="{6DA11861-B462-9342-9987-C69604569C1B}" type="datetimeFigureOut">
              <a:rPr lang="en-GB" smtClean="0"/>
              <a:t>24/10/2018</a:t>
            </a:fld>
            <a:endParaRPr lang="en-GB"/>
          </a:p>
        </p:txBody>
      </p:sp>
      <p:sp>
        <p:nvSpPr>
          <p:cNvPr id="6" name="Footer Placeholder 5">
            <a:extLst>
              <a:ext uri="{FF2B5EF4-FFF2-40B4-BE49-F238E27FC236}">
                <a16:creationId xmlns:a16="http://schemas.microsoft.com/office/drawing/2014/main" id="{A5EB3155-C31B-5641-988B-245BA06945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DE1CDE-EBB9-A140-AE67-4E8268813EE1}"/>
              </a:ext>
            </a:extLst>
          </p:cNvPr>
          <p:cNvSpPr>
            <a:spLocks noGrp="1"/>
          </p:cNvSpPr>
          <p:nvPr>
            <p:ph type="sldNum" sz="quarter" idx="12"/>
          </p:nvPr>
        </p:nvSpPr>
        <p:spPr/>
        <p:txBody>
          <a:bodyPr/>
          <a:lstStyle/>
          <a:p>
            <a:fld id="{D9C06483-F3D5-984C-AC24-D4F383A82029}" type="slidenum">
              <a:rPr lang="en-GB" smtClean="0"/>
              <a:t>‹#›</a:t>
            </a:fld>
            <a:endParaRPr lang="en-GB"/>
          </a:p>
        </p:txBody>
      </p:sp>
    </p:spTree>
    <p:extLst>
      <p:ext uri="{BB962C8B-B14F-4D97-AF65-F5344CB8AC3E}">
        <p14:creationId xmlns:p14="http://schemas.microsoft.com/office/powerpoint/2010/main" val="3970702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1EC9F-B2B4-184D-AE06-074AD89F06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18E1F66-842D-6343-B209-7E91F1D486A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30B1B57-A718-5B44-BC35-017DA864BC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815952B-0710-3449-B516-3F47659AFFC0}"/>
              </a:ext>
            </a:extLst>
          </p:cNvPr>
          <p:cNvSpPr>
            <a:spLocks noGrp="1"/>
          </p:cNvSpPr>
          <p:nvPr>
            <p:ph type="dt" sz="half" idx="10"/>
          </p:nvPr>
        </p:nvSpPr>
        <p:spPr/>
        <p:txBody>
          <a:bodyPr/>
          <a:lstStyle/>
          <a:p>
            <a:fld id="{6DA11861-B462-9342-9987-C69604569C1B}" type="datetimeFigureOut">
              <a:rPr lang="en-GB" smtClean="0"/>
              <a:t>24/10/2018</a:t>
            </a:fld>
            <a:endParaRPr lang="en-GB"/>
          </a:p>
        </p:txBody>
      </p:sp>
      <p:sp>
        <p:nvSpPr>
          <p:cNvPr id="6" name="Footer Placeholder 5">
            <a:extLst>
              <a:ext uri="{FF2B5EF4-FFF2-40B4-BE49-F238E27FC236}">
                <a16:creationId xmlns:a16="http://schemas.microsoft.com/office/drawing/2014/main" id="{A9F09A72-184E-A246-AC18-5B880B2774A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B8899A7-D7C2-4A41-A42C-A2CFDD4A2828}"/>
              </a:ext>
            </a:extLst>
          </p:cNvPr>
          <p:cNvSpPr>
            <a:spLocks noGrp="1"/>
          </p:cNvSpPr>
          <p:nvPr>
            <p:ph type="sldNum" sz="quarter" idx="12"/>
          </p:nvPr>
        </p:nvSpPr>
        <p:spPr/>
        <p:txBody>
          <a:bodyPr/>
          <a:lstStyle/>
          <a:p>
            <a:fld id="{D9C06483-F3D5-984C-AC24-D4F383A82029}" type="slidenum">
              <a:rPr lang="en-GB" smtClean="0"/>
              <a:t>‹#›</a:t>
            </a:fld>
            <a:endParaRPr lang="en-GB"/>
          </a:p>
        </p:txBody>
      </p:sp>
    </p:spTree>
    <p:extLst>
      <p:ext uri="{BB962C8B-B14F-4D97-AF65-F5344CB8AC3E}">
        <p14:creationId xmlns:p14="http://schemas.microsoft.com/office/powerpoint/2010/main" val="2568675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E4A6A7-2D25-1642-BC66-22DB1D8903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BE32A5C-F56C-A642-9E91-6F50DFBBBC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477E13-8768-C342-BC26-0E2E987D7E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A11861-B462-9342-9987-C69604569C1B}" type="datetimeFigureOut">
              <a:rPr lang="en-GB" smtClean="0"/>
              <a:t>24/10/2018</a:t>
            </a:fld>
            <a:endParaRPr lang="en-GB"/>
          </a:p>
        </p:txBody>
      </p:sp>
      <p:sp>
        <p:nvSpPr>
          <p:cNvPr id="5" name="Footer Placeholder 4">
            <a:extLst>
              <a:ext uri="{FF2B5EF4-FFF2-40B4-BE49-F238E27FC236}">
                <a16:creationId xmlns:a16="http://schemas.microsoft.com/office/drawing/2014/main" id="{474BA80F-A4BF-4B4C-A62A-2D4C8DBB66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B3B78E7-67E2-1641-8EF1-3AC4E0B643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C06483-F3D5-984C-AC24-D4F383A82029}" type="slidenum">
              <a:rPr lang="en-GB" smtClean="0"/>
              <a:t>‹#›</a:t>
            </a:fld>
            <a:endParaRPr lang="en-GB"/>
          </a:p>
        </p:txBody>
      </p:sp>
    </p:spTree>
    <p:extLst>
      <p:ext uri="{BB962C8B-B14F-4D97-AF65-F5344CB8AC3E}">
        <p14:creationId xmlns:p14="http://schemas.microsoft.com/office/powerpoint/2010/main" val="371784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HKfCXOvaqbM" TargetMode="External"/><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C712E8D-557F-5344-9818-FEC9E80CD8F0}"/>
              </a:ext>
            </a:extLst>
          </p:cNvPr>
          <p:cNvPicPr>
            <a:picLocks noChangeAspect="1"/>
          </p:cNvPicPr>
          <p:nvPr/>
        </p:nvPicPr>
        <p:blipFill rotWithShape="1">
          <a:blip r:embed="rId2"/>
          <a:srcRect t="1693"/>
          <a:stretch/>
        </p:blipFill>
        <p:spPr>
          <a:xfrm>
            <a:off x="3582074" y="87085"/>
            <a:ext cx="8609926" cy="6683829"/>
          </a:xfrm>
          <a:prstGeom prst="rect">
            <a:avLst/>
          </a:prstGeom>
        </p:spPr>
      </p:pic>
      <p:sp>
        <p:nvSpPr>
          <p:cNvPr id="5" name="Rectangle 4">
            <a:extLst>
              <a:ext uri="{FF2B5EF4-FFF2-40B4-BE49-F238E27FC236}">
                <a16:creationId xmlns:a16="http://schemas.microsoft.com/office/drawing/2014/main" id="{7C51DAAD-5E9B-A740-8294-70B596110252}"/>
              </a:ext>
            </a:extLst>
          </p:cNvPr>
          <p:cNvSpPr/>
          <p:nvPr/>
        </p:nvSpPr>
        <p:spPr>
          <a:xfrm>
            <a:off x="30579" y="201158"/>
            <a:ext cx="3551495" cy="369332"/>
          </a:xfrm>
          <a:prstGeom prst="rect">
            <a:avLst/>
          </a:prstGeom>
          <a:ln w="28575">
            <a:solidFill>
              <a:srgbClr val="FF0000"/>
            </a:solidFill>
          </a:ln>
        </p:spPr>
        <p:txBody>
          <a:bodyPr wrap="square">
            <a:spAutoFit/>
          </a:bodyPr>
          <a:lstStyle/>
          <a:p>
            <a:pPr algn="ctr"/>
            <a:endParaRPr lang="en-GB" u="sng" dirty="0">
              <a:latin typeface="Comic Sans MS" panose="030F0902030302020204" pitchFamily="66" charset="0"/>
            </a:endParaRPr>
          </a:p>
        </p:txBody>
      </p:sp>
      <p:sp>
        <p:nvSpPr>
          <p:cNvPr id="6" name="Rectangle 5">
            <a:extLst>
              <a:ext uri="{FF2B5EF4-FFF2-40B4-BE49-F238E27FC236}">
                <a16:creationId xmlns:a16="http://schemas.microsoft.com/office/drawing/2014/main" id="{9EA62B53-5884-6E4C-B1FE-E7CE60800168}"/>
              </a:ext>
            </a:extLst>
          </p:cNvPr>
          <p:cNvSpPr/>
          <p:nvPr/>
        </p:nvSpPr>
        <p:spPr>
          <a:xfrm>
            <a:off x="30579" y="838640"/>
            <a:ext cx="3551495" cy="1477328"/>
          </a:xfrm>
          <a:prstGeom prst="rect">
            <a:avLst/>
          </a:prstGeom>
          <a:ln w="28575">
            <a:solidFill>
              <a:srgbClr val="FFC000"/>
            </a:solidFill>
          </a:ln>
        </p:spPr>
        <p:txBody>
          <a:bodyPr wrap="square">
            <a:spAutoFit/>
          </a:bodyPr>
          <a:lstStyle/>
          <a:p>
            <a:pPr algn="ctr"/>
            <a:r>
              <a:rPr lang="en-GB" u="sng" dirty="0">
                <a:latin typeface="Comic Sans MS" panose="030F0902030302020204" pitchFamily="66" charset="0"/>
              </a:rPr>
              <a:t>Learning Objective</a:t>
            </a:r>
            <a:r>
              <a:rPr lang="en-GB" dirty="0">
                <a:latin typeface="Comic Sans MS" panose="030F0902030302020204" pitchFamily="66" charset="0"/>
              </a:rPr>
              <a:t>: Students must be able to explain the water- food-energy nexus and be able to make links between its use and functionality.   </a:t>
            </a:r>
          </a:p>
        </p:txBody>
      </p:sp>
    </p:spTree>
    <p:extLst>
      <p:ext uri="{BB962C8B-B14F-4D97-AF65-F5344CB8AC3E}">
        <p14:creationId xmlns:p14="http://schemas.microsoft.com/office/powerpoint/2010/main" val="3134319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E211C2-F600-DA4C-A971-EEE15C3B1531}"/>
              </a:ext>
            </a:extLst>
          </p:cNvPr>
          <p:cNvSpPr/>
          <p:nvPr/>
        </p:nvSpPr>
        <p:spPr>
          <a:xfrm>
            <a:off x="236483" y="230187"/>
            <a:ext cx="11776841" cy="369332"/>
          </a:xfrm>
          <a:prstGeom prst="rect">
            <a:avLst/>
          </a:prstGeom>
          <a:ln w="28575">
            <a:solidFill>
              <a:srgbClr val="FF0000"/>
            </a:solidFill>
          </a:ln>
        </p:spPr>
        <p:txBody>
          <a:bodyPr wrap="square">
            <a:spAutoFit/>
          </a:bodyPr>
          <a:lstStyle/>
          <a:p>
            <a:pPr algn="ctr"/>
            <a:r>
              <a:rPr lang="en-GB" u="sng" dirty="0">
                <a:latin typeface="Comic Sans MS" panose="030F0902030302020204" pitchFamily="66" charset="0"/>
              </a:rPr>
              <a:t>Glossary</a:t>
            </a:r>
          </a:p>
        </p:txBody>
      </p:sp>
      <p:sp>
        <p:nvSpPr>
          <p:cNvPr id="6" name="Rectangle 5">
            <a:extLst>
              <a:ext uri="{FF2B5EF4-FFF2-40B4-BE49-F238E27FC236}">
                <a16:creationId xmlns:a16="http://schemas.microsoft.com/office/drawing/2014/main" id="{1741F847-02A6-0142-A4CE-48A6B92BB558}"/>
              </a:ext>
            </a:extLst>
          </p:cNvPr>
          <p:cNvSpPr/>
          <p:nvPr/>
        </p:nvSpPr>
        <p:spPr>
          <a:xfrm>
            <a:off x="236483" y="876072"/>
            <a:ext cx="11776841" cy="2862322"/>
          </a:xfrm>
          <a:prstGeom prst="rect">
            <a:avLst/>
          </a:prstGeom>
          <a:ln w="28575">
            <a:solidFill>
              <a:srgbClr val="7030A0"/>
            </a:solidFill>
          </a:ln>
        </p:spPr>
        <p:txBody>
          <a:bodyPr wrap="square">
            <a:spAutoFit/>
          </a:bodyPr>
          <a:lstStyle/>
          <a:p>
            <a:pPr algn="just"/>
            <a:r>
              <a:rPr lang="en-GB" u="sng" dirty="0">
                <a:latin typeface="Comic Sans MS" panose="030F0902030302020204" pitchFamily="66" charset="0"/>
              </a:rPr>
              <a:t>Water-Food-Energy nexus (WFE nexus)</a:t>
            </a:r>
            <a:r>
              <a:rPr lang="en-GB" dirty="0">
                <a:latin typeface="Comic Sans MS" panose="030F0902030302020204" pitchFamily="66" charset="0"/>
              </a:rPr>
              <a:t> -The complex and dynamic interrelationships between water, energy and food resource systems. Understanding of these interrelationships is essential if natural resources are to be used and managed more sustainably.</a:t>
            </a:r>
          </a:p>
          <a:p>
            <a:pPr algn="just"/>
            <a:r>
              <a:rPr lang="en-GB" u="sng" dirty="0">
                <a:latin typeface="Comic Sans MS" panose="030F0902030302020204" pitchFamily="66" charset="0"/>
              </a:rPr>
              <a:t>Safe water</a:t>
            </a:r>
            <a:r>
              <a:rPr lang="en-GB" dirty="0">
                <a:latin typeface="Comic Sans MS" panose="030F0902030302020204" pitchFamily="66" charset="0"/>
              </a:rPr>
              <a:t>- water that is safe to drink  or to use for food preparation, without risk of health problems.</a:t>
            </a:r>
          </a:p>
          <a:p>
            <a:pPr algn="just"/>
            <a:r>
              <a:rPr lang="en-GB" dirty="0">
                <a:latin typeface="Comic Sans MS" panose="030F0902030302020204" pitchFamily="66" charset="0"/>
              </a:rPr>
              <a:t>Food </a:t>
            </a:r>
          </a:p>
          <a:p>
            <a:pPr algn="just"/>
            <a:r>
              <a:rPr lang="en-GB" u="sng" dirty="0">
                <a:latin typeface="Comic Sans MS" panose="030F0902030302020204" pitchFamily="66" charset="0"/>
              </a:rPr>
              <a:t>Energy Pathways</a:t>
            </a:r>
            <a:r>
              <a:rPr lang="en-GB" dirty="0">
                <a:latin typeface="Comic Sans MS" panose="030F0902030302020204" pitchFamily="66" charset="0"/>
              </a:rPr>
              <a:t> - Flows of energy that link producers regions with consumer regions. In physical terms, pathways take the form of pipelines, electricity power lines and the routes taken by gas and oil tankers or trains carrying coal. </a:t>
            </a:r>
          </a:p>
          <a:p>
            <a:pPr algn="just"/>
            <a:r>
              <a:rPr lang="en-GB" u="sng" dirty="0">
                <a:latin typeface="Comic Sans MS" panose="030F0902030302020204" pitchFamily="66" charset="0"/>
              </a:rPr>
              <a:t>Sustainability</a:t>
            </a:r>
            <a:r>
              <a:rPr lang="en-GB" dirty="0">
                <a:latin typeface="Comic Sans MS" panose="030F0902030302020204" pitchFamily="66" charset="0"/>
              </a:rPr>
              <a:t> -</a:t>
            </a:r>
          </a:p>
          <a:p>
            <a:pPr algn="ctr"/>
            <a:r>
              <a:rPr lang="en-GB" dirty="0">
                <a:latin typeface="Comic Sans MS" panose="030F0902030302020204" pitchFamily="66" charset="0"/>
              </a:rPr>
              <a:t> </a:t>
            </a:r>
          </a:p>
        </p:txBody>
      </p:sp>
    </p:spTree>
    <p:extLst>
      <p:ext uri="{BB962C8B-B14F-4D97-AF65-F5344CB8AC3E}">
        <p14:creationId xmlns:p14="http://schemas.microsoft.com/office/powerpoint/2010/main" val="3948174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E52889-09A4-AF4D-BE0E-A04F998A63F8}"/>
              </a:ext>
            </a:extLst>
          </p:cNvPr>
          <p:cNvSpPr/>
          <p:nvPr/>
        </p:nvSpPr>
        <p:spPr>
          <a:xfrm>
            <a:off x="236483" y="230187"/>
            <a:ext cx="11776841" cy="369332"/>
          </a:xfrm>
          <a:prstGeom prst="rect">
            <a:avLst/>
          </a:prstGeom>
          <a:ln w="28575">
            <a:solidFill>
              <a:srgbClr val="FF0000"/>
            </a:solidFill>
          </a:ln>
        </p:spPr>
        <p:txBody>
          <a:bodyPr wrap="square">
            <a:spAutoFit/>
          </a:bodyPr>
          <a:lstStyle/>
          <a:p>
            <a:pPr algn="ctr"/>
            <a:r>
              <a:rPr lang="en-GB" u="sng" dirty="0">
                <a:latin typeface="Comic Sans MS" panose="030F0902030302020204" pitchFamily="66" charset="0"/>
              </a:rPr>
              <a:t>Water Food Energy Nexus </a:t>
            </a:r>
          </a:p>
        </p:txBody>
      </p:sp>
      <p:sp>
        <p:nvSpPr>
          <p:cNvPr id="7" name="Rectangle 6">
            <a:extLst>
              <a:ext uri="{FF2B5EF4-FFF2-40B4-BE49-F238E27FC236}">
                <a16:creationId xmlns:a16="http://schemas.microsoft.com/office/drawing/2014/main" id="{A1B4BBC5-78FD-3741-9B7D-9D428920F3BE}"/>
              </a:ext>
            </a:extLst>
          </p:cNvPr>
          <p:cNvSpPr/>
          <p:nvPr/>
        </p:nvSpPr>
        <p:spPr>
          <a:xfrm>
            <a:off x="236483" y="716415"/>
            <a:ext cx="11776841" cy="369332"/>
          </a:xfrm>
          <a:prstGeom prst="rect">
            <a:avLst/>
          </a:prstGeom>
          <a:ln w="28575">
            <a:solidFill>
              <a:srgbClr val="8EFA00"/>
            </a:solidFill>
          </a:ln>
        </p:spPr>
        <p:txBody>
          <a:bodyPr wrap="square">
            <a:spAutoFit/>
          </a:bodyPr>
          <a:lstStyle/>
          <a:p>
            <a:r>
              <a:rPr lang="en-GB" u="sng" dirty="0">
                <a:latin typeface="Comic Sans MS" panose="030F0902030302020204" pitchFamily="66" charset="0"/>
              </a:rPr>
              <a:t>Starter</a:t>
            </a:r>
            <a:r>
              <a:rPr lang="en-GB" dirty="0">
                <a:latin typeface="Comic Sans MS" panose="030F0902030302020204" pitchFamily="66" charset="0"/>
              </a:rPr>
              <a:t>: What interrelationships might you know of between water-energy and food. </a:t>
            </a:r>
          </a:p>
        </p:txBody>
      </p:sp>
      <p:sp>
        <p:nvSpPr>
          <p:cNvPr id="8" name="Rectangle 7">
            <a:extLst>
              <a:ext uri="{FF2B5EF4-FFF2-40B4-BE49-F238E27FC236}">
                <a16:creationId xmlns:a16="http://schemas.microsoft.com/office/drawing/2014/main" id="{9B0CC56B-CB7B-3B4C-B582-D7356B72C2FF}"/>
              </a:ext>
            </a:extLst>
          </p:cNvPr>
          <p:cNvSpPr/>
          <p:nvPr/>
        </p:nvSpPr>
        <p:spPr>
          <a:xfrm>
            <a:off x="4408713" y="1393416"/>
            <a:ext cx="4818743" cy="923330"/>
          </a:xfrm>
          <a:prstGeom prst="rect">
            <a:avLst/>
          </a:prstGeom>
          <a:ln w="28575">
            <a:solidFill>
              <a:srgbClr val="8EFA00"/>
            </a:solidFill>
          </a:ln>
        </p:spPr>
        <p:txBody>
          <a:bodyPr wrap="square">
            <a:spAutoFit/>
          </a:bodyPr>
          <a:lstStyle/>
          <a:p>
            <a:pPr marL="285750" indent="-285750">
              <a:buFont typeface="Arial" panose="020B0604020202020204" pitchFamily="34" charset="0"/>
              <a:buChar char="•"/>
            </a:pPr>
            <a:r>
              <a:rPr lang="en-GB" dirty="0">
                <a:latin typeface="Comic Sans MS" panose="030F0902030302020204" pitchFamily="66" charset="0"/>
              </a:rPr>
              <a:t>Fracking</a:t>
            </a:r>
          </a:p>
          <a:p>
            <a:pPr marL="285750" indent="-285750">
              <a:buFont typeface="Arial" panose="020B0604020202020204" pitchFamily="34" charset="0"/>
              <a:buChar char="•"/>
            </a:pPr>
            <a:r>
              <a:rPr lang="en-GB" dirty="0">
                <a:latin typeface="Comic Sans MS" panose="030F0902030302020204" pitchFamily="66" charset="0"/>
              </a:rPr>
              <a:t>Dam building for hydroelectric power reduces river flow.</a:t>
            </a:r>
          </a:p>
        </p:txBody>
      </p:sp>
      <p:sp>
        <p:nvSpPr>
          <p:cNvPr id="9" name="Rectangle 8">
            <a:extLst>
              <a:ext uri="{FF2B5EF4-FFF2-40B4-BE49-F238E27FC236}">
                <a16:creationId xmlns:a16="http://schemas.microsoft.com/office/drawing/2014/main" id="{935A8056-3C48-2C40-A366-DDF0BFE9D0ED}"/>
              </a:ext>
            </a:extLst>
          </p:cNvPr>
          <p:cNvSpPr/>
          <p:nvPr/>
        </p:nvSpPr>
        <p:spPr>
          <a:xfrm>
            <a:off x="620484" y="4471075"/>
            <a:ext cx="2888343" cy="2031325"/>
          </a:xfrm>
          <a:prstGeom prst="rect">
            <a:avLst/>
          </a:prstGeom>
          <a:ln w="28575">
            <a:solidFill>
              <a:srgbClr val="8EFA00"/>
            </a:solidFill>
          </a:ln>
        </p:spPr>
        <p:txBody>
          <a:bodyPr wrap="square">
            <a:spAutoFit/>
          </a:bodyPr>
          <a:lstStyle/>
          <a:p>
            <a:pPr marL="285750" indent="-285750">
              <a:buFont typeface="Arial" panose="020B0604020202020204" pitchFamily="34" charset="0"/>
              <a:buChar char="•"/>
            </a:pPr>
            <a:r>
              <a:rPr lang="en-GB" dirty="0">
                <a:latin typeface="Comic Sans MS" panose="030F0902030302020204" pitchFamily="66" charset="0"/>
              </a:rPr>
              <a:t>Crop production uses large amounts of embedded water</a:t>
            </a:r>
          </a:p>
          <a:p>
            <a:pPr marL="285750" indent="-285750">
              <a:buFont typeface="Arial" panose="020B0604020202020204" pitchFamily="34" charset="0"/>
              <a:buChar char="•"/>
            </a:pPr>
            <a:r>
              <a:rPr lang="en-GB" dirty="0">
                <a:latin typeface="Comic Sans MS" panose="030F0902030302020204" pitchFamily="66" charset="0"/>
              </a:rPr>
              <a:t>Water used for drinking supplies leaves less for agriculture</a:t>
            </a:r>
          </a:p>
        </p:txBody>
      </p:sp>
      <p:sp>
        <p:nvSpPr>
          <p:cNvPr id="10" name="Rectangle 9">
            <a:extLst>
              <a:ext uri="{FF2B5EF4-FFF2-40B4-BE49-F238E27FC236}">
                <a16:creationId xmlns:a16="http://schemas.microsoft.com/office/drawing/2014/main" id="{12884816-040F-514C-8A7D-EDFE33422B8C}"/>
              </a:ext>
            </a:extLst>
          </p:cNvPr>
          <p:cNvSpPr/>
          <p:nvPr/>
        </p:nvSpPr>
        <p:spPr>
          <a:xfrm>
            <a:off x="7442200" y="4814075"/>
            <a:ext cx="4332514" cy="1477328"/>
          </a:xfrm>
          <a:prstGeom prst="rect">
            <a:avLst/>
          </a:prstGeom>
          <a:ln w="28575">
            <a:solidFill>
              <a:srgbClr val="8EFA00"/>
            </a:solidFill>
          </a:ln>
        </p:spPr>
        <p:txBody>
          <a:bodyPr wrap="square">
            <a:spAutoFit/>
          </a:bodyPr>
          <a:lstStyle/>
          <a:p>
            <a:pPr marL="285750" indent="-285750">
              <a:buFont typeface="Arial" panose="020B0604020202020204" pitchFamily="34" charset="0"/>
              <a:buChar char="•"/>
            </a:pPr>
            <a:r>
              <a:rPr lang="en-GB" dirty="0">
                <a:latin typeface="Comic Sans MS" panose="030F0902030302020204" pitchFamily="66" charset="0"/>
              </a:rPr>
              <a:t>Biofuel production and wind turbines reduce the land available for growing food</a:t>
            </a:r>
          </a:p>
          <a:p>
            <a:pPr marL="285750" indent="-285750">
              <a:buFont typeface="Arial" panose="020B0604020202020204" pitchFamily="34" charset="0"/>
              <a:buChar char="•"/>
            </a:pPr>
            <a:r>
              <a:rPr lang="en-GB" dirty="0">
                <a:latin typeface="Comic Sans MS" panose="030F0902030302020204" pitchFamily="66" charset="0"/>
              </a:rPr>
              <a:t>Pollution from oil and coal production can ruin farmland</a:t>
            </a:r>
          </a:p>
        </p:txBody>
      </p:sp>
      <p:graphicFrame>
        <p:nvGraphicFramePr>
          <p:cNvPr id="11" name="Diagram 10">
            <a:extLst>
              <a:ext uri="{FF2B5EF4-FFF2-40B4-BE49-F238E27FC236}">
                <a16:creationId xmlns:a16="http://schemas.microsoft.com/office/drawing/2014/main" id="{21918854-8663-884A-ACAA-BFE3A3FAA059}"/>
              </a:ext>
            </a:extLst>
          </p:cNvPr>
          <p:cNvGraphicFramePr/>
          <p:nvPr>
            <p:extLst>
              <p:ext uri="{D42A27DB-BD31-4B8C-83A1-F6EECF244321}">
                <p14:modId xmlns:p14="http://schemas.microsoft.com/office/powerpoint/2010/main" val="3334996039"/>
              </p:ext>
            </p:extLst>
          </p:nvPr>
        </p:nvGraphicFramePr>
        <p:xfrm>
          <a:off x="1553030" y="1596571"/>
          <a:ext cx="9303656" cy="49058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a:extLst>
              <a:ext uri="{FF2B5EF4-FFF2-40B4-BE49-F238E27FC236}">
                <a16:creationId xmlns:a16="http://schemas.microsoft.com/office/drawing/2014/main" id="{9A4BF7B3-8371-C748-82B7-47F2FCA2395D}"/>
              </a:ext>
            </a:extLst>
          </p:cNvPr>
          <p:cNvSpPr/>
          <p:nvPr/>
        </p:nvSpPr>
        <p:spPr>
          <a:xfrm rot="16200000">
            <a:off x="-421791" y="2194380"/>
            <a:ext cx="1316547" cy="369332"/>
          </a:xfrm>
          <a:prstGeom prst="rect">
            <a:avLst/>
          </a:prstGeom>
          <a:ln w="28575">
            <a:solidFill>
              <a:srgbClr val="FFC000"/>
            </a:solidFill>
          </a:ln>
        </p:spPr>
        <p:txBody>
          <a:bodyPr wrap="square">
            <a:spAutoFit/>
          </a:bodyPr>
          <a:lstStyle/>
          <a:p>
            <a:r>
              <a:rPr lang="en-GB" u="sng" dirty="0">
                <a:latin typeface="Comic Sans MS" panose="030F0902030302020204" pitchFamily="66" charset="0"/>
              </a:rPr>
              <a:t>Synthesis</a:t>
            </a:r>
            <a:endParaRPr lang="en-GB" dirty="0">
              <a:latin typeface="Comic Sans MS" panose="030F0902030302020204" pitchFamily="66" charset="0"/>
            </a:endParaRPr>
          </a:p>
        </p:txBody>
      </p:sp>
    </p:spTree>
    <p:extLst>
      <p:ext uri="{BB962C8B-B14F-4D97-AF65-F5344CB8AC3E}">
        <p14:creationId xmlns:p14="http://schemas.microsoft.com/office/powerpoint/2010/main" val="420701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DFBC7D-B6E7-5E40-BB27-F1BFCA7737B5}"/>
              </a:ext>
            </a:extLst>
          </p:cNvPr>
          <p:cNvPicPr>
            <a:picLocks noChangeAspect="1"/>
          </p:cNvPicPr>
          <p:nvPr/>
        </p:nvPicPr>
        <p:blipFill>
          <a:blip r:embed="rId2"/>
          <a:stretch>
            <a:fillRect/>
          </a:stretch>
        </p:blipFill>
        <p:spPr>
          <a:xfrm>
            <a:off x="2386362" y="713922"/>
            <a:ext cx="7193067" cy="6144078"/>
          </a:xfrm>
          <a:prstGeom prst="rect">
            <a:avLst/>
          </a:prstGeom>
        </p:spPr>
      </p:pic>
      <p:sp>
        <p:nvSpPr>
          <p:cNvPr id="5" name="Rectangle 4">
            <a:extLst>
              <a:ext uri="{FF2B5EF4-FFF2-40B4-BE49-F238E27FC236}">
                <a16:creationId xmlns:a16="http://schemas.microsoft.com/office/drawing/2014/main" id="{78569B34-7166-594F-B51E-1C583A3947D3}"/>
              </a:ext>
            </a:extLst>
          </p:cNvPr>
          <p:cNvSpPr/>
          <p:nvPr/>
        </p:nvSpPr>
        <p:spPr>
          <a:xfrm>
            <a:off x="236483" y="230187"/>
            <a:ext cx="11776841" cy="369332"/>
          </a:xfrm>
          <a:prstGeom prst="rect">
            <a:avLst/>
          </a:prstGeom>
          <a:ln w="28575">
            <a:solidFill>
              <a:srgbClr val="FF0000"/>
            </a:solidFill>
          </a:ln>
        </p:spPr>
        <p:txBody>
          <a:bodyPr wrap="square">
            <a:spAutoFit/>
          </a:bodyPr>
          <a:lstStyle/>
          <a:p>
            <a:pPr algn="ctr"/>
            <a:r>
              <a:rPr lang="en-GB" u="sng" dirty="0">
                <a:latin typeface="Comic Sans MS" panose="030F0902030302020204" pitchFamily="66" charset="0"/>
              </a:rPr>
              <a:t>Water Food Energy Nexus </a:t>
            </a:r>
          </a:p>
        </p:txBody>
      </p:sp>
    </p:spTree>
    <p:extLst>
      <p:ext uri="{BB962C8B-B14F-4D97-AF65-F5344CB8AC3E}">
        <p14:creationId xmlns:p14="http://schemas.microsoft.com/office/powerpoint/2010/main" val="1683056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7C3529-66D7-8845-AE68-7FE790F11475}"/>
              </a:ext>
            </a:extLst>
          </p:cNvPr>
          <p:cNvPicPr>
            <a:picLocks noChangeAspect="1"/>
          </p:cNvPicPr>
          <p:nvPr/>
        </p:nvPicPr>
        <p:blipFill>
          <a:blip r:embed="rId2"/>
          <a:stretch>
            <a:fillRect/>
          </a:stretch>
        </p:blipFill>
        <p:spPr>
          <a:xfrm>
            <a:off x="236483" y="1116323"/>
            <a:ext cx="8181522" cy="5625561"/>
          </a:xfrm>
          <a:prstGeom prst="rect">
            <a:avLst/>
          </a:prstGeom>
          <a:ln w="28575">
            <a:solidFill>
              <a:srgbClr val="8EFA00"/>
            </a:solidFill>
          </a:ln>
        </p:spPr>
      </p:pic>
      <p:sp>
        <p:nvSpPr>
          <p:cNvPr id="5" name="Rectangle 4">
            <a:extLst>
              <a:ext uri="{FF2B5EF4-FFF2-40B4-BE49-F238E27FC236}">
                <a16:creationId xmlns:a16="http://schemas.microsoft.com/office/drawing/2014/main" id="{67AA887B-E2FC-5A43-B45A-1475A4815CF0}"/>
              </a:ext>
            </a:extLst>
          </p:cNvPr>
          <p:cNvSpPr/>
          <p:nvPr/>
        </p:nvSpPr>
        <p:spPr>
          <a:xfrm>
            <a:off x="236483" y="230187"/>
            <a:ext cx="11776841" cy="369332"/>
          </a:xfrm>
          <a:prstGeom prst="rect">
            <a:avLst/>
          </a:prstGeom>
          <a:ln w="28575">
            <a:solidFill>
              <a:srgbClr val="FF0000"/>
            </a:solidFill>
          </a:ln>
        </p:spPr>
        <p:txBody>
          <a:bodyPr wrap="square">
            <a:spAutoFit/>
          </a:bodyPr>
          <a:lstStyle/>
          <a:p>
            <a:pPr algn="ctr"/>
            <a:r>
              <a:rPr lang="en-GB" u="sng" dirty="0">
                <a:latin typeface="Comic Sans MS" panose="030F0902030302020204" pitchFamily="66" charset="0"/>
              </a:rPr>
              <a:t>Water Food Energy Nexus </a:t>
            </a:r>
          </a:p>
        </p:txBody>
      </p:sp>
      <p:sp>
        <p:nvSpPr>
          <p:cNvPr id="6" name="Rectangle 5">
            <a:extLst>
              <a:ext uri="{FF2B5EF4-FFF2-40B4-BE49-F238E27FC236}">
                <a16:creationId xmlns:a16="http://schemas.microsoft.com/office/drawing/2014/main" id="{94486124-91DA-9C47-A590-07861B3CCD9C}"/>
              </a:ext>
            </a:extLst>
          </p:cNvPr>
          <p:cNvSpPr/>
          <p:nvPr/>
        </p:nvSpPr>
        <p:spPr>
          <a:xfrm>
            <a:off x="236483" y="649823"/>
            <a:ext cx="11776841" cy="369332"/>
          </a:xfrm>
          <a:prstGeom prst="rect">
            <a:avLst/>
          </a:prstGeom>
          <a:ln w="28575">
            <a:solidFill>
              <a:srgbClr val="8EFA00"/>
            </a:solidFill>
          </a:ln>
        </p:spPr>
        <p:txBody>
          <a:bodyPr wrap="square">
            <a:spAutoFit/>
          </a:bodyPr>
          <a:lstStyle/>
          <a:p>
            <a:r>
              <a:rPr lang="en-GB" u="sng" dirty="0">
                <a:latin typeface="Comic Sans MS" panose="030F0902030302020204" pitchFamily="66" charset="0"/>
              </a:rPr>
              <a:t>Demo</a:t>
            </a:r>
            <a:r>
              <a:rPr lang="en-GB" dirty="0">
                <a:latin typeface="Comic Sans MS" panose="030F0902030302020204" pitchFamily="66" charset="0"/>
              </a:rPr>
              <a:t>: Read through the sheet and make notes on the WFE nexus. </a:t>
            </a:r>
          </a:p>
        </p:txBody>
      </p:sp>
      <p:sp>
        <p:nvSpPr>
          <p:cNvPr id="7" name="Action Button: Movie 6">
            <a:hlinkClick r:id="rId3" highlightClick="1"/>
            <a:extLst>
              <a:ext uri="{FF2B5EF4-FFF2-40B4-BE49-F238E27FC236}">
                <a16:creationId xmlns:a16="http://schemas.microsoft.com/office/drawing/2014/main" id="{676F6E0E-7669-9042-B661-0AF31EA7BF90}"/>
              </a:ext>
            </a:extLst>
          </p:cNvPr>
          <p:cNvSpPr/>
          <p:nvPr/>
        </p:nvSpPr>
        <p:spPr>
          <a:xfrm>
            <a:off x="11437257" y="333829"/>
            <a:ext cx="348343" cy="159657"/>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77382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E39F18-D89D-8E45-86D9-19150208B9F1}"/>
              </a:ext>
            </a:extLst>
          </p:cNvPr>
          <p:cNvSpPr/>
          <p:nvPr/>
        </p:nvSpPr>
        <p:spPr>
          <a:xfrm>
            <a:off x="43542" y="88571"/>
            <a:ext cx="11969782" cy="369332"/>
          </a:xfrm>
          <a:prstGeom prst="rect">
            <a:avLst/>
          </a:prstGeom>
          <a:ln w="28575">
            <a:solidFill>
              <a:srgbClr val="FF0000"/>
            </a:solidFill>
          </a:ln>
        </p:spPr>
        <p:txBody>
          <a:bodyPr wrap="square">
            <a:spAutoFit/>
          </a:bodyPr>
          <a:lstStyle/>
          <a:p>
            <a:pPr algn="ctr"/>
            <a:r>
              <a:rPr lang="en-GB" u="sng" dirty="0">
                <a:latin typeface="Comic Sans MS" panose="030F0902030302020204" pitchFamily="66" charset="0"/>
              </a:rPr>
              <a:t>Resources in areas of water scarcity </a:t>
            </a:r>
          </a:p>
        </p:txBody>
      </p:sp>
      <p:sp>
        <p:nvSpPr>
          <p:cNvPr id="6" name="Rectangle 5">
            <a:extLst>
              <a:ext uri="{FF2B5EF4-FFF2-40B4-BE49-F238E27FC236}">
                <a16:creationId xmlns:a16="http://schemas.microsoft.com/office/drawing/2014/main" id="{75190EBD-7029-9F4E-8A55-DD2B216C77A5}"/>
              </a:ext>
            </a:extLst>
          </p:cNvPr>
          <p:cNvSpPr/>
          <p:nvPr/>
        </p:nvSpPr>
        <p:spPr>
          <a:xfrm>
            <a:off x="78326" y="570026"/>
            <a:ext cx="11934998" cy="369332"/>
          </a:xfrm>
          <a:prstGeom prst="rect">
            <a:avLst/>
          </a:prstGeom>
          <a:ln w="28575">
            <a:solidFill>
              <a:srgbClr val="8EFA00"/>
            </a:solidFill>
          </a:ln>
        </p:spPr>
        <p:txBody>
          <a:bodyPr wrap="square">
            <a:spAutoFit/>
          </a:bodyPr>
          <a:lstStyle/>
          <a:p>
            <a:r>
              <a:rPr lang="en-GB" u="sng" dirty="0">
                <a:latin typeface="Comic Sans MS" panose="030F0902030302020204" pitchFamily="66" charset="0"/>
              </a:rPr>
              <a:t>Demo</a:t>
            </a:r>
            <a:r>
              <a:rPr lang="en-GB" dirty="0">
                <a:latin typeface="Comic Sans MS" panose="030F0902030302020204" pitchFamily="66" charset="0"/>
              </a:rPr>
              <a:t>:  Add annotations and information to your map. </a:t>
            </a:r>
          </a:p>
        </p:txBody>
      </p:sp>
      <p:sp>
        <p:nvSpPr>
          <p:cNvPr id="7" name="Rectangle 6">
            <a:extLst>
              <a:ext uri="{FF2B5EF4-FFF2-40B4-BE49-F238E27FC236}">
                <a16:creationId xmlns:a16="http://schemas.microsoft.com/office/drawing/2014/main" id="{5E7E53C1-2008-2B4A-9359-C335398887A9}"/>
              </a:ext>
            </a:extLst>
          </p:cNvPr>
          <p:cNvSpPr/>
          <p:nvPr/>
        </p:nvSpPr>
        <p:spPr>
          <a:xfrm>
            <a:off x="140012" y="6392500"/>
            <a:ext cx="11776841" cy="369332"/>
          </a:xfrm>
          <a:prstGeom prst="rect">
            <a:avLst/>
          </a:prstGeom>
          <a:ln w="28575">
            <a:solidFill>
              <a:srgbClr val="00B0F0"/>
            </a:solidFill>
          </a:ln>
        </p:spPr>
        <p:txBody>
          <a:bodyPr wrap="square">
            <a:spAutoFit/>
          </a:bodyPr>
          <a:lstStyle/>
          <a:p>
            <a:r>
              <a:rPr lang="en-GB" u="sng" dirty="0">
                <a:latin typeface="Comic Sans MS" panose="030F0902030302020204" pitchFamily="66" charset="0"/>
              </a:rPr>
              <a:t>Challenge: </a:t>
            </a:r>
            <a:endParaRPr lang="en-GB" dirty="0">
              <a:latin typeface="Comic Sans MS" panose="030F0902030302020204" pitchFamily="66" charset="0"/>
            </a:endParaRPr>
          </a:p>
        </p:txBody>
      </p:sp>
      <p:pic>
        <p:nvPicPr>
          <p:cNvPr id="8" name="Picture 7">
            <a:extLst>
              <a:ext uri="{FF2B5EF4-FFF2-40B4-BE49-F238E27FC236}">
                <a16:creationId xmlns:a16="http://schemas.microsoft.com/office/drawing/2014/main" id="{C079345E-EAD3-0F4D-ACE9-8DA5CE9B694E}"/>
              </a:ext>
            </a:extLst>
          </p:cNvPr>
          <p:cNvPicPr>
            <a:picLocks noChangeAspect="1"/>
          </p:cNvPicPr>
          <p:nvPr/>
        </p:nvPicPr>
        <p:blipFill>
          <a:blip r:embed="rId2"/>
          <a:stretch>
            <a:fillRect/>
          </a:stretch>
        </p:blipFill>
        <p:spPr>
          <a:xfrm>
            <a:off x="5672561" y="1098312"/>
            <a:ext cx="6340763" cy="2641600"/>
          </a:xfrm>
          <a:prstGeom prst="rect">
            <a:avLst/>
          </a:prstGeom>
          <a:ln w="28575">
            <a:solidFill>
              <a:schemeClr val="tx1"/>
            </a:solidFill>
          </a:ln>
        </p:spPr>
      </p:pic>
      <p:pic>
        <p:nvPicPr>
          <p:cNvPr id="4" name="Picture 3">
            <a:extLst>
              <a:ext uri="{FF2B5EF4-FFF2-40B4-BE49-F238E27FC236}">
                <a16:creationId xmlns:a16="http://schemas.microsoft.com/office/drawing/2014/main" id="{28BCBF15-FBFC-E44F-A7E8-235174ED174E}"/>
              </a:ext>
            </a:extLst>
          </p:cNvPr>
          <p:cNvPicPr>
            <a:picLocks noChangeAspect="1"/>
          </p:cNvPicPr>
          <p:nvPr/>
        </p:nvPicPr>
        <p:blipFill>
          <a:blip r:embed="rId3"/>
          <a:stretch>
            <a:fillRect/>
          </a:stretch>
        </p:blipFill>
        <p:spPr>
          <a:xfrm>
            <a:off x="243418" y="2986076"/>
            <a:ext cx="5742927" cy="2924969"/>
          </a:xfrm>
          <a:prstGeom prst="rect">
            <a:avLst/>
          </a:prstGeom>
          <a:ln w="28575">
            <a:solidFill>
              <a:schemeClr val="tx1"/>
            </a:solidFill>
          </a:ln>
        </p:spPr>
      </p:pic>
      <p:cxnSp>
        <p:nvCxnSpPr>
          <p:cNvPr id="10" name="Straight Connector 9">
            <a:extLst>
              <a:ext uri="{FF2B5EF4-FFF2-40B4-BE49-F238E27FC236}">
                <a16:creationId xmlns:a16="http://schemas.microsoft.com/office/drawing/2014/main" id="{3FDC79F5-949E-D54B-8FD0-68CD3512BD91}"/>
              </a:ext>
            </a:extLst>
          </p:cNvPr>
          <p:cNvCxnSpPr/>
          <p:nvPr/>
        </p:nvCxnSpPr>
        <p:spPr>
          <a:xfrm flipV="1">
            <a:off x="243418" y="1098312"/>
            <a:ext cx="5429143" cy="18877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3A4DA03-A892-CA44-81B5-B72A4EBAFCEA}"/>
              </a:ext>
            </a:extLst>
          </p:cNvPr>
          <p:cNvCxnSpPr>
            <a:cxnSpLocks/>
          </p:cNvCxnSpPr>
          <p:nvPr/>
        </p:nvCxnSpPr>
        <p:spPr>
          <a:xfrm flipV="1">
            <a:off x="5966746" y="3739912"/>
            <a:ext cx="6046578" cy="21711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33260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A8B83D-D937-5645-924F-4259171A33B5}"/>
              </a:ext>
            </a:extLst>
          </p:cNvPr>
          <p:cNvPicPr>
            <a:picLocks noChangeAspect="1"/>
          </p:cNvPicPr>
          <p:nvPr/>
        </p:nvPicPr>
        <p:blipFill>
          <a:blip r:embed="rId2"/>
          <a:stretch>
            <a:fillRect/>
          </a:stretch>
        </p:blipFill>
        <p:spPr>
          <a:xfrm>
            <a:off x="43542" y="620247"/>
            <a:ext cx="12073394" cy="6149182"/>
          </a:xfrm>
          <a:prstGeom prst="rect">
            <a:avLst/>
          </a:prstGeom>
          <a:ln w="28575">
            <a:solidFill>
              <a:schemeClr val="tx1"/>
            </a:solidFill>
          </a:ln>
        </p:spPr>
      </p:pic>
      <p:sp>
        <p:nvSpPr>
          <p:cNvPr id="6" name="Rectangle 5">
            <a:extLst>
              <a:ext uri="{FF2B5EF4-FFF2-40B4-BE49-F238E27FC236}">
                <a16:creationId xmlns:a16="http://schemas.microsoft.com/office/drawing/2014/main" id="{2CCA2813-061F-2E41-B144-127B1B4A21F1}"/>
              </a:ext>
            </a:extLst>
          </p:cNvPr>
          <p:cNvSpPr/>
          <p:nvPr/>
        </p:nvSpPr>
        <p:spPr>
          <a:xfrm>
            <a:off x="43542" y="88571"/>
            <a:ext cx="11969782" cy="369332"/>
          </a:xfrm>
          <a:prstGeom prst="rect">
            <a:avLst/>
          </a:prstGeom>
          <a:ln w="28575">
            <a:solidFill>
              <a:srgbClr val="FF0000"/>
            </a:solidFill>
          </a:ln>
        </p:spPr>
        <p:txBody>
          <a:bodyPr wrap="square">
            <a:spAutoFit/>
          </a:bodyPr>
          <a:lstStyle/>
          <a:p>
            <a:pPr algn="ctr"/>
            <a:r>
              <a:rPr lang="en-GB" u="sng" dirty="0">
                <a:latin typeface="Comic Sans MS" panose="030F0902030302020204" pitchFamily="66" charset="0"/>
              </a:rPr>
              <a:t>Resources in areas of water scarcity </a:t>
            </a:r>
          </a:p>
        </p:txBody>
      </p:sp>
    </p:spTree>
    <p:extLst>
      <p:ext uri="{BB962C8B-B14F-4D97-AF65-F5344CB8AC3E}">
        <p14:creationId xmlns:p14="http://schemas.microsoft.com/office/powerpoint/2010/main" val="3021632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167ECD-FDAB-0749-8D99-B8C8DEA6FF01}"/>
              </a:ext>
            </a:extLst>
          </p:cNvPr>
          <p:cNvSpPr/>
          <p:nvPr/>
        </p:nvSpPr>
        <p:spPr>
          <a:xfrm>
            <a:off x="236483" y="230187"/>
            <a:ext cx="11776841" cy="646331"/>
          </a:xfrm>
          <a:prstGeom prst="rect">
            <a:avLst/>
          </a:prstGeom>
          <a:ln w="28575">
            <a:solidFill>
              <a:srgbClr val="FF0000"/>
            </a:solidFill>
          </a:ln>
        </p:spPr>
        <p:txBody>
          <a:bodyPr wrap="square">
            <a:spAutoFit/>
          </a:bodyPr>
          <a:lstStyle/>
          <a:p>
            <a:pPr algn="ctr"/>
            <a:r>
              <a:rPr lang="en-GB" u="sng" dirty="0">
                <a:latin typeface="Comic Sans MS" panose="030F0902030302020204" pitchFamily="66" charset="0"/>
              </a:rPr>
              <a:t>The implications Climate Change on </a:t>
            </a:r>
            <a:r>
              <a:rPr lang="en-GB" u="sng">
                <a:latin typeface="Comic Sans MS" panose="030F0902030302020204" pitchFamily="66" charset="0"/>
              </a:rPr>
              <a:t>food supplies</a:t>
            </a:r>
          </a:p>
          <a:p>
            <a:pPr algn="ctr"/>
            <a:endParaRPr lang="en-GB" u="sng" dirty="0">
              <a:latin typeface="Comic Sans MS" panose="030F0902030302020204" pitchFamily="66" charset="0"/>
            </a:endParaRPr>
          </a:p>
        </p:txBody>
      </p:sp>
      <p:pic>
        <p:nvPicPr>
          <p:cNvPr id="9" name="Picture 8">
            <a:extLst>
              <a:ext uri="{FF2B5EF4-FFF2-40B4-BE49-F238E27FC236}">
                <a16:creationId xmlns:a16="http://schemas.microsoft.com/office/drawing/2014/main" id="{BF9CF4D4-7ABB-0E46-B20F-5F95E2F6BBE7}"/>
              </a:ext>
            </a:extLst>
          </p:cNvPr>
          <p:cNvPicPr>
            <a:picLocks noChangeAspect="1"/>
          </p:cNvPicPr>
          <p:nvPr/>
        </p:nvPicPr>
        <p:blipFill>
          <a:blip r:embed="rId2"/>
          <a:stretch>
            <a:fillRect/>
          </a:stretch>
        </p:blipFill>
        <p:spPr>
          <a:xfrm>
            <a:off x="236483" y="414853"/>
            <a:ext cx="5029200" cy="6858000"/>
          </a:xfrm>
          <a:prstGeom prst="rect">
            <a:avLst/>
          </a:prstGeom>
        </p:spPr>
      </p:pic>
      <p:sp>
        <p:nvSpPr>
          <p:cNvPr id="10" name="Rectangle 9">
            <a:extLst>
              <a:ext uri="{FF2B5EF4-FFF2-40B4-BE49-F238E27FC236}">
                <a16:creationId xmlns:a16="http://schemas.microsoft.com/office/drawing/2014/main" id="{F23948A3-5FAC-8640-9B5C-FA94DF72B166}"/>
              </a:ext>
            </a:extLst>
          </p:cNvPr>
          <p:cNvSpPr/>
          <p:nvPr/>
        </p:nvSpPr>
        <p:spPr>
          <a:xfrm>
            <a:off x="257002" y="682587"/>
            <a:ext cx="11776841" cy="369332"/>
          </a:xfrm>
          <a:prstGeom prst="rect">
            <a:avLst/>
          </a:prstGeom>
          <a:ln w="28575">
            <a:solidFill>
              <a:srgbClr val="8EFA00"/>
            </a:solidFill>
          </a:ln>
        </p:spPr>
        <p:txBody>
          <a:bodyPr wrap="square">
            <a:spAutoFit/>
          </a:bodyPr>
          <a:lstStyle/>
          <a:p>
            <a:r>
              <a:rPr lang="en-GB" u="sng" dirty="0">
                <a:latin typeface="Comic Sans MS" panose="030F0902030302020204" pitchFamily="66" charset="0"/>
              </a:rPr>
              <a:t>Demo</a:t>
            </a:r>
            <a:r>
              <a:rPr lang="en-GB" dirty="0">
                <a:latin typeface="Comic Sans MS" panose="030F0902030302020204" pitchFamily="66" charset="0"/>
              </a:rPr>
              <a:t>:  Add annotations and information to your map. </a:t>
            </a:r>
          </a:p>
        </p:txBody>
      </p:sp>
      <p:pic>
        <p:nvPicPr>
          <p:cNvPr id="11" name="Picture 10">
            <a:extLst>
              <a:ext uri="{FF2B5EF4-FFF2-40B4-BE49-F238E27FC236}">
                <a16:creationId xmlns:a16="http://schemas.microsoft.com/office/drawing/2014/main" id="{1768391B-8B71-D349-8CE6-7E521B8C5860}"/>
              </a:ext>
            </a:extLst>
          </p:cNvPr>
          <p:cNvPicPr>
            <a:picLocks noChangeAspect="1"/>
          </p:cNvPicPr>
          <p:nvPr/>
        </p:nvPicPr>
        <p:blipFill>
          <a:blip r:embed="rId3"/>
          <a:stretch>
            <a:fillRect/>
          </a:stretch>
        </p:blipFill>
        <p:spPr>
          <a:xfrm>
            <a:off x="5265683" y="1624182"/>
            <a:ext cx="6629201" cy="4624008"/>
          </a:xfrm>
          <a:prstGeom prst="rect">
            <a:avLst/>
          </a:prstGeom>
        </p:spPr>
      </p:pic>
    </p:spTree>
    <p:extLst>
      <p:ext uri="{BB962C8B-B14F-4D97-AF65-F5344CB8AC3E}">
        <p14:creationId xmlns:p14="http://schemas.microsoft.com/office/powerpoint/2010/main" val="1497594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TotalTime>
  <Words>265</Words>
  <Application>Microsoft Macintosh PowerPoint</Application>
  <PresentationFormat>Widescreen</PresentationFormat>
  <Paragraphs>30</Paragraphs>
  <Slides>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Comic Sans MS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Roberts</dc:creator>
  <cp:lastModifiedBy>Martin Roberts</cp:lastModifiedBy>
  <cp:revision>9</cp:revision>
  <dcterms:created xsi:type="dcterms:W3CDTF">2018-10-24T05:50:25Z</dcterms:created>
  <dcterms:modified xsi:type="dcterms:W3CDTF">2018-10-24T08:27:18Z</dcterms:modified>
</cp:coreProperties>
</file>