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CA2221-0D02-46A4-9E33-3C162F14C957}">
          <p14:sldIdLst>
            <p14:sldId id="263"/>
            <p14:sldId id="261"/>
            <p14:sldId id="256"/>
            <p14:sldId id="259"/>
          </p14:sldIdLst>
        </p14:section>
        <p14:section name="Quiz" id="{CDD14950-E224-41BB-A786-BD5237766C7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Worksheet" id="{2F8245B0-B8D6-4A7F-9DC4-62F8FD2084D2}">
          <p14:sldIdLst>
            <p14:sldId id="26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3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9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1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5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4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3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F8E0-68A2-4D7E-A101-99D4867B06A2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2C4-24D0-4B72-8035-6AC1A8187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8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1&amp;v=RjSTKItUUX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acey.peak-media.co.uk/Highcliffe/600-1021003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39" y="147773"/>
            <a:ext cx="11843152" cy="43204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Impact of Coastal Retreat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39" y="723837"/>
            <a:ext cx="11843152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Learning Objective</a:t>
            </a:r>
            <a:r>
              <a:rPr lang="en-GB" sz="2000" dirty="0">
                <a:latin typeface="Comic Sans MS" pitchFamily="66" charset="0"/>
              </a:rPr>
              <a:t>: To distinguish the environmental, social and economic impacts of coastal retreat.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1544" y="206084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50367"/>
              </p:ext>
            </p:extLst>
          </p:nvPr>
        </p:nvGraphicFramePr>
        <p:xfrm>
          <a:off x="280805" y="1654366"/>
          <a:ext cx="5879850" cy="41334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544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1.  Backwash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2.   Longshore drift</a:t>
                      </a:r>
                      <a:endParaRPr lang="en-GB" sz="2000" b="1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3.   Wave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544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4.  Hydraulic action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5.   Beach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6.   Corrasion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72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7.  Headland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 kern="0" dirty="0">
                          <a:effectLst/>
                          <a:latin typeface="Comic Sans MS" panose="030F0702030302020204" pitchFamily="66" charset="0"/>
                        </a:rPr>
                        <a:t>8.   Cave</a:t>
                      </a:r>
                      <a:endParaRPr lang="en-GB" sz="2000" b="1" kern="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9.   Bay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72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10. Deposition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11.  Swash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12.  Erosion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544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13. Wave cut platform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14.  Corrosion</a:t>
                      </a:r>
                      <a:endParaRPr lang="en-GB" sz="20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15.  </a:t>
                      </a:r>
                      <a:r>
                        <a:rPr lang="en-US" sz="2000" dirty="0" err="1">
                          <a:effectLst/>
                          <a:latin typeface="Comic Sans MS" panose="030F0702030302020204" pitchFamily="66" charset="0"/>
                        </a:rPr>
                        <a:t>Groyne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544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16. Cliff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17.  Wave cut notch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18.  Spit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72">
                <a:tc>
                  <a:txBody>
                    <a:bodyPr/>
                    <a:lstStyle/>
                    <a:p>
                      <a:pPr marL="381000" indent="-381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19. Attrition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4325" indent="-304800"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20.  Arch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015" indent="-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21.  Stack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29772" y="1557111"/>
            <a:ext cx="5631319" cy="230832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Starter: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Guess the odd one out in each set. 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Add in a fourth number from the table to match the other two. 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Write in what the link is between the three numbers.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97869"/>
              </p:ext>
            </p:extLst>
          </p:nvPr>
        </p:nvGraphicFramePr>
        <p:xfrm>
          <a:off x="6769391" y="3990824"/>
          <a:ext cx="4591336" cy="2739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5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805" y="6157174"/>
            <a:ext cx="587985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Challenge</a:t>
            </a:r>
            <a:r>
              <a:rPr lang="en-GB" sz="2400" dirty="0">
                <a:latin typeface="Comic Sans MS" panose="030F0702030302020204" pitchFamily="66" charset="0"/>
              </a:rPr>
              <a:t>: Invent your own odd one outs</a:t>
            </a:r>
          </a:p>
        </p:txBody>
      </p:sp>
    </p:spTree>
    <p:extLst>
      <p:ext uri="{BB962C8B-B14F-4D97-AF65-F5344CB8AC3E}">
        <p14:creationId xmlns:p14="http://schemas.microsoft.com/office/powerpoint/2010/main" val="240641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21" name="Picture 5" descr="mapple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277191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acey.peak-media.co.uk/year8/8-1Coasts/8-1Cliff-failure/8-1c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20" y="571872"/>
            <a:ext cx="7649931" cy="57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69756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obinson\AppData\Local\Microsoft\Windows\Temporary Internet Files\Content.Outlook\5FT2BXBI\phot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9382"/>
            <a:ext cx="9071992" cy="68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154104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793759"/>
            <a:ext cx="11305310" cy="5861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145" y="188641"/>
            <a:ext cx="11653092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cap="all" dirty="0">
                <a:latin typeface="Comic Sans MS" panose="030F0702030302020204" pitchFamily="66" charset="0"/>
              </a:rPr>
              <a:t>Coastal Management techniques</a:t>
            </a:r>
          </a:p>
        </p:txBody>
      </p:sp>
    </p:spTree>
    <p:extLst>
      <p:ext uri="{BB962C8B-B14F-4D97-AF65-F5344CB8AC3E}">
        <p14:creationId xmlns:p14="http://schemas.microsoft.com/office/powerpoint/2010/main" val="357360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55" y="787876"/>
            <a:ext cx="11726982" cy="2585323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b="0" i="0" dirty="0">
                <a:effectLst/>
                <a:latin typeface="Comic Sans MS" panose="030F0702030302020204" pitchFamily="66" charset="0"/>
              </a:rPr>
              <a:t> What are mangroves and where do they naturally grow? 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2.  Explain what 'the roots also act as buffers' mean in terms of protection from flooding and tsunami's.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3.  What 'death rate comparison' can be made over their effectiveness after the 2004 Asian Tsunami?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4.  Outline what is being done to resolve the problem caused by mangrove removal.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5.  How is the removal of mangroves also linked to coastal erosion? 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ction Button: Video 4">
            <a:hlinkClick r:id="rId2" highlightClick="1"/>
          </p:cNvPr>
          <p:cNvSpPr/>
          <p:nvPr/>
        </p:nvSpPr>
        <p:spPr>
          <a:xfrm>
            <a:off x="11369963" y="313254"/>
            <a:ext cx="304800" cy="21243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6255" y="188641"/>
            <a:ext cx="1172698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cap="all" dirty="0">
                <a:latin typeface="Comic Sans MS" panose="030F0702030302020204" pitchFamily="66" charset="0"/>
              </a:rPr>
              <a:t>Revision (Mangroves) </a:t>
            </a:r>
          </a:p>
        </p:txBody>
      </p:sp>
    </p:spTree>
    <p:extLst>
      <p:ext uri="{BB962C8B-B14F-4D97-AF65-F5344CB8AC3E}">
        <p14:creationId xmlns:p14="http://schemas.microsoft.com/office/powerpoint/2010/main" val="71693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145" y="188641"/>
            <a:ext cx="1165309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cap="all" dirty="0">
                <a:latin typeface="Comic Sans MS" panose="030F0702030302020204" pitchFamily="66" charset="0"/>
              </a:rPr>
              <a:t>Coastal Management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45" y="721724"/>
            <a:ext cx="11653092" cy="40011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 To explain what can be done to manage the impacts of coastal erosion.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145" y="1193252"/>
            <a:ext cx="11682401" cy="4001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Starter</a:t>
            </a:r>
            <a:r>
              <a:rPr lang="en-GB" sz="2000" dirty="0">
                <a:latin typeface="Comic Sans MS" panose="030F0702030302020204" pitchFamily="66" charset="0"/>
              </a:rPr>
              <a:t>: What are the two types of coastal management?</a:t>
            </a:r>
            <a:r>
              <a:rPr lang="en-GB" sz="2000" u="sng" dirty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54" y="5793662"/>
            <a:ext cx="11653092" cy="830997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Hard engineering</a:t>
            </a:r>
            <a:r>
              <a:rPr lang="en-GB" sz="2400" dirty="0">
                <a:latin typeface="Comic Sans MS" panose="030F0702030302020204" pitchFamily="66" charset="0"/>
              </a:rPr>
              <a:t> methods aim to stop the coastal processes from occurring. </a:t>
            </a:r>
            <a:r>
              <a:rPr lang="en-GB" sz="2400" b="1" u="sng" dirty="0">
                <a:latin typeface="Comic Sans MS" panose="030F0702030302020204" pitchFamily="66" charset="0"/>
              </a:rPr>
              <a:t>Soft engineering</a:t>
            </a:r>
            <a:r>
              <a:rPr lang="en-GB" sz="2400" dirty="0">
                <a:latin typeface="Comic Sans MS" panose="030F0702030302020204" pitchFamily="66" charset="0"/>
              </a:rPr>
              <a:t> methods try to work with nature to protect the coast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806372"/>
            <a:ext cx="8811490" cy="356080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772947" y="1806372"/>
            <a:ext cx="3149599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u="sng" dirty="0">
                <a:latin typeface="Comic Sans MS" pitchFamily="66" charset="0"/>
              </a:rPr>
              <a:t>Challenge:</a:t>
            </a:r>
            <a:endParaRPr lang="en-GB" sz="2000" dirty="0"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2400" dirty="0">
                <a:latin typeface="Comic Sans MS" pitchFamily="66" charset="0"/>
              </a:rPr>
              <a:t>Name 3 types of coastal defences.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2400" dirty="0">
                <a:latin typeface="Comic Sans MS" pitchFamily="66" charset="0"/>
              </a:rPr>
              <a:t>Which coastal defence will prevent Long shore drift? </a:t>
            </a:r>
          </a:p>
        </p:txBody>
      </p:sp>
    </p:spTree>
    <p:extLst>
      <p:ext uri="{BB962C8B-B14F-4D97-AF65-F5344CB8AC3E}">
        <p14:creationId xmlns:p14="http://schemas.microsoft.com/office/powerpoint/2010/main" val="31479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145" y="188641"/>
            <a:ext cx="1165309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cap="all" dirty="0">
                <a:latin typeface="Comic Sans MS" panose="030F0702030302020204" pitchFamily="66" charset="0"/>
              </a:rPr>
              <a:t>Coastal Management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45" y="721724"/>
            <a:ext cx="11653092" cy="40011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 To explain what can be done to manage the impacts of coastal erosion.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10252" y="1273196"/>
            <a:ext cx="2812293" cy="132343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Add a title, diagram and description to your worksheet. </a:t>
            </a:r>
            <a:r>
              <a:rPr lang="en-GB" sz="2000" u="sng" dirty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193252"/>
            <a:ext cx="8870108" cy="54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4" y="658738"/>
            <a:ext cx="11409218" cy="6145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145" y="188641"/>
            <a:ext cx="1165309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cap="all" dirty="0">
                <a:latin typeface="Comic Sans MS" panose="030F0702030302020204" pitchFamily="66" charset="0"/>
              </a:rPr>
              <a:t>Coastal Management techniques </a:t>
            </a:r>
          </a:p>
        </p:txBody>
      </p:sp>
    </p:spTree>
    <p:extLst>
      <p:ext uri="{BB962C8B-B14F-4D97-AF65-F5344CB8AC3E}">
        <p14:creationId xmlns:p14="http://schemas.microsoft.com/office/powerpoint/2010/main" val="60387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61" name="Picture 1029" descr="hornseasea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315416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9" name="Picture 1029" descr="hornseacarav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9296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29592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3" name="Picture 5" descr="Fraisethorpedef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5024"/>
            <a:ext cx="9144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18053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9" name="Picture 5" descr="mappletondefence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703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120394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600-10210037_sm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04813"/>
            <a:ext cx="45751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520" y="260649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defence is this?</a:t>
            </a:r>
          </a:p>
        </p:txBody>
      </p:sp>
    </p:spTree>
    <p:extLst>
      <p:ext uri="{BB962C8B-B14F-4D97-AF65-F5344CB8AC3E}">
        <p14:creationId xmlns:p14="http://schemas.microsoft.com/office/powerpoint/2010/main" val="274766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305</Words>
  <Application>Microsoft Macintosh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11</cp:revision>
  <dcterms:created xsi:type="dcterms:W3CDTF">2016-10-30T12:42:47Z</dcterms:created>
  <dcterms:modified xsi:type="dcterms:W3CDTF">2018-06-14T09:28:21Z</dcterms:modified>
</cp:coreProperties>
</file>