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</p:sldIdLst>
  <p:sldSz cx="12192000" cy="6858000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BF5F61-F0D5-4B14-969D-2DC02DD1E4EF}">
          <p14:sldIdLst>
            <p14:sldId id="259"/>
            <p14:sldId id="257"/>
          </p14:sldIdLst>
        </p14:section>
        <p14:section name="Worksheets" id="{BBB5D53C-E861-401F-8510-C195187DA630}">
          <p14:sldIdLst>
            <p14:sldId id="258"/>
            <p14:sldId id="256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58DB0-2202-4291-9E6D-426CB6BA048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C88B280-AD2D-4787-95E0-062F0902194B}">
      <dgm:prSet phldrT="[Text]" custT="1"/>
      <dgm:spPr/>
      <dgm:t>
        <a:bodyPr/>
        <a:lstStyle/>
        <a:p>
          <a:r>
            <a:rPr lang="en-US" sz="1200" dirty="0"/>
            <a:t>Physical Causes </a:t>
          </a:r>
        </a:p>
      </dgm:t>
    </dgm:pt>
    <dgm:pt modelId="{AE4D3AFA-A33A-4E8B-A1CB-D7E3593580D8}" type="parTrans" cxnId="{2BED5288-12C1-44C4-ACCA-75F011FAB1B2}">
      <dgm:prSet/>
      <dgm:spPr/>
      <dgm:t>
        <a:bodyPr/>
        <a:lstStyle/>
        <a:p>
          <a:endParaRPr lang="en-US"/>
        </a:p>
      </dgm:t>
    </dgm:pt>
    <dgm:pt modelId="{FE92F047-A368-4ED0-830D-043458CE9C2D}" type="sibTrans" cxnId="{2BED5288-12C1-44C4-ACCA-75F011FAB1B2}">
      <dgm:prSet/>
      <dgm:spPr/>
      <dgm:t>
        <a:bodyPr/>
        <a:lstStyle/>
        <a:p>
          <a:endParaRPr lang="en-US"/>
        </a:p>
      </dgm:t>
    </dgm:pt>
    <dgm:pt modelId="{77926111-6A85-4181-8162-242DFB11E2D7}" type="asst">
      <dgm:prSet phldrT="[Text]" phldr="1"/>
      <dgm:spPr/>
      <dgm:t>
        <a:bodyPr/>
        <a:lstStyle/>
        <a:p>
          <a:endParaRPr lang="en-US" dirty="0"/>
        </a:p>
      </dgm:t>
    </dgm:pt>
    <dgm:pt modelId="{29387A30-FD97-43C4-A4DD-EB95877A80F3}" type="parTrans" cxnId="{D9601F81-18AA-4CC5-BA40-ABC337592F13}">
      <dgm:prSet/>
      <dgm:spPr/>
      <dgm:t>
        <a:bodyPr/>
        <a:lstStyle/>
        <a:p>
          <a:endParaRPr lang="en-US"/>
        </a:p>
      </dgm:t>
    </dgm:pt>
    <dgm:pt modelId="{C1430647-7131-4845-B3D4-73FECD51CDCE}" type="sibTrans" cxnId="{D9601F81-18AA-4CC5-BA40-ABC337592F13}">
      <dgm:prSet/>
      <dgm:spPr/>
      <dgm:t>
        <a:bodyPr/>
        <a:lstStyle/>
        <a:p>
          <a:endParaRPr lang="en-US"/>
        </a:p>
      </dgm:t>
    </dgm:pt>
    <dgm:pt modelId="{4D285FF8-4B75-41AA-BE64-F87FFA047002}" type="asst">
      <dgm:prSet/>
      <dgm:spPr/>
      <dgm:t>
        <a:bodyPr/>
        <a:lstStyle/>
        <a:p>
          <a:endParaRPr lang="en-US"/>
        </a:p>
      </dgm:t>
    </dgm:pt>
    <dgm:pt modelId="{A27A2486-6F01-470D-9A6E-1EEF6CEA9024}" type="parTrans" cxnId="{357F6451-A615-4D58-B29A-D3EAAA452E09}">
      <dgm:prSet/>
      <dgm:spPr/>
      <dgm:t>
        <a:bodyPr/>
        <a:lstStyle/>
        <a:p>
          <a:endParaRPr lang="en-US"/>
        </a:p>
      </dgm:t>
    </dgm:pt>
    <dgm:pt modelId="{8C35F0BC-7CCA-4575-8A30-6BDEDA88700B}" type="sibTrans" cxnId="{357F6451-A615-4D58-B29A-D3EAAA452E09}">
      <dgm:prSet/>
      <dgm:spPr/>
      <dgm:t>
        <a:bodyPr/>
        <a:lstStyle/>
        <a:p>
          <a:endParaRPr lang="en-US"/>
        </a:p>
      </dgm:t>
    </dgm:pt>
    <dgm:pt modelId="{BA69064D-01A9-4B9D-9F21-C057651DACC2}" type="pres">
      <dgm:prSet presAssocID="{C9958DB0-2202-4291-9E6D-426CB6BA04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3A9E72-2625-4C19-AE41-2A05CA7AC1E5}" type="pres">
      <dgm:prSet presAssocID="{7C88B280-AD2D-4787-95E0-062F0902194B}" presName="hierRoot1" presStyleCnt="0">
        <dgm:presLayoutVars>
          <dgm:hierBranch val="init"/>
        </dgm:presLayoutVars>
      </dgm:prSet>
      <dgm:spPr/>
    </dgm:pt>
    <dgm:pt modelId="{8C833075-D112-49E0-B033-81C41A6A96A0}" type="pres">
      <dgm:prSet presAssocID="{7C88B280-AD2D-4787-95E0-062F0902194B}" presName="rootComposite1" presStyleCnt="0"/>
      <dgm:spPr/>
    </dgm:pt>
    <dgm:pt modelId="{CC137052-C2B5-44FA-8FDF-19572AF80469}" type="pres">
      <dgm:prSet presAssocID="{7C88B280-AD2D-4787-95E0-062F0902194B}" presName="rootText1" presStyleLbl="node0" presStyleIdx="0" presStyleCnt="1">
        <dgm:presLayoutVars>
          <dgm:chPref val="3"/>
        </dgm:presLayoutVars>
      </dgm:prSet>
      <dgm:spPr/>
    </dgm:pt>
    <dgm:pt modelId="{6570C472-C471-4FEE-ADCC-9FA495282922}" type="pres">
      <dgm:prSet presAssocID="{7C88B280-AD2D-4787-95E0-062F0902194B}" presName="rootConnector1" presStyleLbl="node1" presStyleIdx="0" presStyleCnt="0"/>
      <dgm:spPr/>
    </dgm:pt>
    <dgm:pt modelId="{5657705E-58D3-4AE6-92E1-13EEE4F59980}" type="pres">
      <dgm:prSet presAssocID="{7C88B280-AD2D-4787-95E0-062F0902194B}" presName="hierChild2" presStyleCnt="0"/>
      <dgm:spPr/>
    </dgm:pt>
    <dgm:pt modelId="{1C742030-232A-404E-BB4B-3A318B25471D}" type="pres">
      <dgm:prSet presAssocID="{7C88B280-AD2D-4787-95E0-062F0902194B}" presName="hierChild3" presStyleCnt="0"/>
      <dgm:spPr/>
    </dgm:pt>
    <dgm:pt modelId="{E47B55C4-11CD-4CFC-961E-90B9767ABA9A}" type="pres">
      <dgm:prSet presAssocID="{29387A30-FD97-43C4-A4DD-EB95877A80F3}" presName="Name115" presStyleLbl="parChTrans1D2" presStyleIdx="0" presStyleCnt="2"/>
      <dgm:spPr/>
    </dgm:pt>
    <dgm:pt modelId="{4B2044C0-EF18-425D-9422-496E418F0F63}" type="pres">
      <dgm:prSet presAssocID="{77926111-6A85-4181-8162-242DFB11E2D7}" presName="hierRoot3" presStyleCnt="0">
        <dgm:presLayoutVars>
          <dgm:hierBranch val="init"/>
        </dgm:presLayoutVars>
      </dgm:prSet>
      <dgm:spPr/>
    </dgm:pt>
    <dgm:pt modelId="{C725C760-FBB8-4BC4-ACEA-025C53AC94AB}" type="pres">
      <dgm:prSet presAssocID="{77926111-6A85-4181-8162-242DFB11E2D7}" presName="rootComposite3" presStyleCnt="0"/>
      <dgm:spPr/>
    </dgm:pt>
    <dgm:pt modelId="{CC9705A4-C5E5-4072-B298-031E8B52017A}" type="pres">
      <dgm:prSet presAssocID="{77926111-6A85-4181-8162-242DFB11E2D7}" presName="rootText3" presStyleLbl="asst1" presStyleIdx="0" presStyleCnt="2">
        <dgm:presLayoutVars>
          <dgm:chPref val="3"/>
        </dgm:presLayoutVars>
      </dgm:prSet>
      <dgm:spPr/>
    </dgm:pt>
    <dgm:pt modelId="{A25AE415-755E-4747-94AF-EE4153176564}" type="pres">
      <dgm:prSet presAssocID="{77926111-6A85-4181-8162-242DFB11E2D7}" presName="rootConnector3" presStyleLbl="asst1" presStyleIdx="0" presStyleCnt="2"/>
      <dgm:spPr/>
    </dgm:pt>
    <dgm:pt modelId="{F77CB433-FDD1-4AFF-95BD-BC917161F31D}" type="pres">
      <dgm:prSet presAssocID="{77926111-6A85-4181-8162-242DFB11E2D7}" presName="hierChild6" presStyleCnt="0"/>
      <dgm:spPr/>
    </dgm:pt>
    <dgm:pt modelId="{61D162E4-2F5E-49BA-8F35-B2526151EDE4}" type="pres">
      <dgm:prSet presAssocID="{77926111-6A85-4181-8162-242DFB11E2D7}" presName="hierChild7" presStyleCnt="0"/>
      <dgm:spPr/>
    </dgm:pt>
    <dgm:pt modelId="{4CBD15AC-B5D3-402D-8871-580E6CC8C932}" type="pres">
      <dgm:prSet presAssocID="{A27A2486-6F01-470D-9A6E-1EEF6CEA9024}" presName="Name115" presStyleLbl="parChTrans1D2" presStyleIdx="1" presStyleCnt="2"/>
      <dgm:spPr/>
    </dgm:pt>
    <dgm:pt modelId="{E0BD6137-44BF-4965-8837-08F58410F1AB}" type="pres">
      <dgm:prSet presAssocID="{4D285FF8-4B75-41AA-BE64-F87FFA047002}" presName="hierRoot3" presStyleCnt="0">
        <dgm:presLayoutVars>
          <dgm:hierBranch val="init"/>
        </dgm:presLayoutVars>
      </dgm:prSet>
      <dgm:spPr/>
    </dgm:pt>
    <dgm:pt modelId="{50A3BD41-1860-40C2-A8EE-1FB90C2634B9}" type="pres">
      <dgm:prSet presAssocID="{4D285FF8-4B75-41AA-BE64-F87FFA047002}" presName="rootComposite3" presStyleCnt="0"/>
      <dgm:spPr/>
    </dgm:pt>
    <dgm:pt modelId="{B50DE9CB-E675-4395-81DE-3F222E94ED6F}" type="pres">
      <dgm:prSet presAssocID="{4D285FF8-4B75-41AA-BE64-F87FFA047002}" presName="rootText3" presStyleLbl="asst1" presStyleIdx="1" presStyleCnt="2">
        <dgm:presLayoutVars>
          <dgm:chPref val="3"/>
        </dgm:presLayoutVars>
      </dgm:prSet>
      <dgm:spPr/>
    </dgm:pt>
    <dgm:pt modelId="{9F8DEF9E-948F-479B-8069-AE662B05647E}" type="pres">
      <dgm:prSet presAssocID="{4D285FF8-4B75-41AA-BE64-F87FFA047002}" presName="rootConnector3" presStyleLbl="asst1" presStyleIdx="1" presStyleCnt="2"/>
      <dgm:spPr/>
    </dgm:pt>
    <dgm:pt modelId="{7DAA8427-46BC-4F05-8907-CE5DAFB7ADF4}" type="pres">
      <dgm:prSet presAssocID="{4D285FF8-4B75-41AA-BE64-F87FFA047002}" presName="hierChild6" presStyleCnt="0"/>
      <dgm:spPr/>
    </dgm:pt>
    <dgm:pt modelId="{6E4E8AAB-E0F2-49EA-8D1E-FEF26825352B}" type="pres">
      <dgm:prSet presAssocID="{4D285FF8-4B75-41AA-BE64-F87FFA047002}" presName="hierChild7" presStyleCnt="0"/>
      <dgm:spPr/>
    </dgm:pt>
  </dgm:ptLst>
  <dgm:cxnLst>
    <dgm:cxn modelId="{F8E1A13E-81BF-426C-A6D4-91C6FDB3D8CB}" type="presOf" srcId="{C9958DB0-2202-4291-9E6D-426CB6BA0487}" destId="{BA69064D-01A9-4B9D-9F21-C057651DACC2}" srcOrd="0" destOrd="0" presId="urn:microsoft.com/office/officeart/2009/3/layout/HorizontalOrganizationChart"/>
    <dgm:cxn modelId="{9B6BB16D-D649-47B9-9E64-BC2143B2B0D2}" type="presOf" srcId="{77926111-6A85-4181-8162-242DFB11E2D7}" destId="{A25AE415-755E-4747-94AF-EE4153176564}" srcOrd="1" destOrd="0" presId="urn:microsoft.com/office/officeart/2009/3/layout/HorizontalOrganizationChart"/>
    <dgm:cxn modelId="{357F6451-A615-4D58-B29A-D3EAAA452E09}" srcId="{7C88B280-AD2D-4787-95E0-062F0902194B}" destId="{4D285FF8-4B75-41AA-BE64-F87FFA047002}" srcOrd="1" destOrd="0" parTransId="{A27A2486-6F01-470D-9A6E-1EEF6CEA9024}" sibTransId="{8C35F0BC-7CCA-4575-8A30-6BDEDA88700B}"/>
    <dgm:cxn modelId="{D9601F81-18AA-4CC5-BA40-ABC337592F13}" srcId="{7C88B280-AD2D-4787-95E0-062F0902194B}" destId="{77926111-6A85-4181-8162-242DFB11E2D7}" srcOrd="0" destOrd="0" parTransId="{29387A30-FD97-43C4-A4DD-EB95877A80F3}" sibTransId="{C1430647-7131-4845-B3D4-73FECD51CDCE}"/>
    <dgm:cxn modelId="{2BED5288-12C1-44C4-ACCA-75F011FAB1B2}" srcId="{C9958DB0-2202-4291-9E6D-426CB6BA0487}" destId="{7C88B280-AD2D-4787-95E0-062F0902194B}" srcOrd="0" destOrd="0" parTransId="{AE4D3AFA-A33A-4E8B-A1CB-D7E3593580D8}" sibTransId="{FE92F047-A368-4ED0-830D-043458CE9C2D}"/>
    <dgm:cxn modelId="{19AA5DA5-F85E-4068-A6E9-1287D83FB09A}" type="presOf" srcId="{7C88B280-AD2D-4787-95E0-062F0902194B}" destId="{CC137052-C2B5-44FA-8FDF-19572AF80469}" srcOrd="0" destOrd="0" presId="urn:microsoft.com/office/officeart/2009/3/layout/HorizontalOrganizationChart"/>
    <dgm:cxn modelId="{7DBE38A8-67BA-4D23-8799-3934E9E766F7}" type="presOf" srcId="{4D285FF8-4B75-41AA-BE64-F87FFA047002}" destId="{B50DE9CB-E675-4395-81DE-3F222E94ED6F}" srcOrd="0" destOrd="0" presId="urn:microsoft.com/office/officeart/2009/3/layout/HorizontalOrganizationChart"/>
    <dgm:cxn modelId="{CB409ABE-9950-48A7-A70B-D18931DC051F}" type="presOf" srcId="{A27A2486-6F01-470D-9A6E-1EEF6CEA9024}" destId="{4CBD15AC-B5D3-402D-8871-580E6CC8C932}" srcOrd="0" destOrd="0" presId="urn:microsoft.com/office/officeart/2009/3/layout/HorizontalOrganizationChart"/>
    <dgm:cxn modelId="{074FE4C8-690F-41B9-921D-961F407E1703}" type="presOf" srcId="{7C88B280-AD2D-4787-95E0-062F0902194B}" destId="{6570C472-C471-4FEE-ADCC-9FA495282922}" srcOrd="1" destOrd="0" presId="urn:microsoft.com/office/officeart/2009/3/layout/HorizontalOrganizationChart"/>
    <dgm:cxn modelId="{3B1C89D0-9334-4CD4-A583-F87631EDDFDA}" type="presOf" srcId="{29387A30-FD97-43C4-A4DD-EB95877A80F3}" destId="{E47B55C4-11CD-4CFC-961E-90B9767ABA9A}" srcOrd="0" destOrd="0" presId="urn:microsoft.com/office/officeart/2009/3/layout/HorizontalOrganizationChart"/>
    <dgm:cxn modelId="{8A9BF6DB-5559-4BCB-87D9-2A3665C3E83D}" type="presOf" srcId="{4D285FF8-4B75-41AA-BE64-F87FFA047002}" destId="{9F8DEF9E-948F-479B-8069-AE662B05647E}" srcOrd="1" destOrd="0" presId="urn:microsoft.com/office/officeart/2009/3/layout/HorizontalOrganizationChart"/>
    <dgm:cxn modelId="{D106D9E0-7A3A-43B9-B1A4-74093BF6278B}" type="presOf" srcId="{77926111-6A85-4181-8162-242DFB11E2D7}" destId="{CC9705A4-C5E5-4072-B298-031E8B52017A}" srcOrd="0" destOrd="0" presId="urn:microsoft.com/office/officeart/2009/3/layout/HorizontalOrganizationChart"/>
    <dgm:cxn modelId="{3D398936-1FD5-4563-92D0-4E4BEE48DFC9}" type="presParOf" srcId="{BA69064D-01A9-4B9D-9F21-C057651DACC2}" destId="{D83A9E72-2625-4C19-AE41-2A05CA7AC1E5}" srcOrd="0" destOrd="0" presId="urn:microsoft.com/office/officeart/2009/3/layout/HorizontalOrganizationChart"/>
    <dgm:cxn modelId="{DCD9E3C5-B5E9-466E-A89C-9B9871DC1AF5}" type="presParOf" srcId="{D83A9E72-2625-4C19-AE41-2A05CA7AC1E5}" destId="{8C833075-D112-49E0-B033-81C41A6A96A0}" srcOrd="0" destOrd="0" presId="urn:microsoft.com/office/officeart/2009/3/layout/HorizontalOrganizationChart"/>
    <dgm:cxn modelId="{190FB92C-AA79-4B82-BDBF-F288B93E0FBD}" type="presParOf" srcId="{8C833075-D112-49E0-B033-81C41A6A96A0}" destId="{CC137052-C2B5-44FA-8FDF-19572AF80469}" srcOrd="0" destOrd="0" presId="urn:microsoft.com/office/officeart/2009/3/layout/HorizontalOrganizationChart"/>
    <dgm:cxn modelId="{FE1FD352-900B-4A9F-8275-0F537AE4EE01}" type="presParOf" srcId="{8C833075-D112-49E0-B033-81C41A6A96A0}" destId="{6570C472-C471-4FEE-ADCC-9FA495282922}" srcOrd="1" destOrd="0" presId="urn:microsoft.com/office/officeart/2009/3/layout/HorizontalOrganizationChart"/>
    <dgm:cxn modelId="{8C6A99EA-75BB-4707-94C7-A6809E4798A9}" type="presParOf" srcId="{D83A9E72-2625-4C19-AE41-2A05CA7AC1E5}" destId="{5657705E-58D3-4AE6-92E1-13EEE4F59980}" srcOrd="1" destOrd="0" presId="urn:microsoft.com/office/officeart/2009/3/layout/HorizontalOrganizationChart"/>
    <dgm:cxn modelId="{210FE821-0151-4937-B214-73AF1040C18F}" type="presParOf" srcId="{D83A9E72-2625-4C19-AE41-2A05CA7AC1E5}" destId="{1C742030-232A-404E-BB4B-3A318B25471D}" srcOrd="2" destOrd="0" presId="urn:microsoft.com/office/officeart/2009/3/layout/HorizontalOrganizationChart"/>
    <dgm:cxn modelId="{FB732CBE-B1C2-45A9-A4F1-B43A039D8A54}" type="presParOf" srcId="{1C742030-232A-404E-BB4B-3A318B25471D}" destId="{E47B55C4-11CD-4CFC-961E-90B9767ABA9A}" srcOrd="0" destOrd="0" presId="urn:microsoft.com/office/officeart/2009/3/layout/HorizontalOrganizationChart"/>
    <dgm:cxn modelId="{AD872C68-D008-44A6-ACA8-CB513C468E70}" type="presParOf" srcId="{1C742030-232A-404E-BB4B-3A318B25471D}" destId="{4B2044C0-EF18-425D-9422-496E418F0F63}" srcOrd="1" destOrd="0" presId="urn:microsoft.com/office/officeart/2009/3/layout/HorizontalOrganizationChart"/>
    <dgm:cxn modelId="{32FAB148-0555-4D11-905E-3FA52A0428E2}" type="presParOf" srcId="{4B2044C0-EF18-425D-9422-496E418F0F63}" destId="{C725C760-FBB8-4BC4-ACEA-025C53AC94AB}" srcOrd="0" destOrd="0" presId="urn:microsoft.com/office/officeart/2009/3/layout/HorizontalOrganizationChart"/>
    <dgm:cxn modelId="{C04D83BC-25AC-49BE-86E0-46BD060190E4}" type="presParOf" srcId="{C725C760-FBB8-4BC4-ACEA-025C53AC94AB}" destId="{CC9705A4-C5E5-4072-B298-031E8B52017A}" srcOrd="0" destOrd="0" presId="urn:microsoft.com/office/officeart/2009/3/layout/HorizontalOrganizationChart"/>
    <dgm:cxn modelId="{ABA21647-78A3-4034-B975-5849F6074152}" type="presParOf" srcId="{C725C760-FBB8-4BC4-ACEA-025C53AC94AB}" destId="{A25AE415-755E-4747-94AF-EE4153176564}" srcOrd="1" destOrd="0" presId="urn:microsoft.com/office/officeart/2009/3/layout/HorizontalOrganizationChart"/>
    <dgm:cxn modelId="{4ED0CB53-C02F-4C19-AD31-6BE5B5B9D957}" type="presParOf" srcId="{4B2044C0-EF18-425D-9422-496E418F0F63}" destId="{F77CB433-FDD1-4AFF-95BD-BC917161F31D}" srcOrd="1" destOrd="0" presId="urn:microsoft.com/office/officeart/2009/3/layout/HorizontalOrganizationChart"/>
    <dgm:cxn modelId="{C49D5D3A-AC91-4B42-8D1B-723FE7EAA588}" type="presParOf" srcId="{4B2044C0-EF18-425D-9422-496E418F0F63}" destId="{61D162E4-2F5E-49BA-8F35-B2526151EDE4}" srcOrd="2" destOrd="0" presId="urn:microsoft.com/office/officeart/2009/3/layout/HorizontalOrganizationChart"/>
    <dgm:cxn modelId="{C2B74D37-D4B3-4887-89BB-07D4A45DA138}" type="presParOf" srcId="{1C742030-232A-404E-BB4B-3A318B25471D}" destId="{4CBD15AC-B5D3-402D-8871-580E6CC8C932}" srcOrd="2" destOrd="0" presId="urn:microsoft.com/office/officeart/2009/3/layout/HorizontalOrganizationChart"/>
    <dgm:cxn modelId="{4B14FC77-3438-40D8-ADFC-BB815A20A1AC}" type="presParOf" srcId="{1C742030-232A-404E-BB4B-3A318B25471D}" destId="{E0BD6137-44BF-4965-8837-08F58410F1AB}" srcOrd="3" destOrd="0" presId="urn:microsoft.com/office/officeart/2009/3/layout/HorizontalOrganizationChart"/>
    <dgm:cxn modelId="{CF49FD65-C5DE-424A-8F03-FE3F62CE5307}" type="presParOf" srcId="{E0BD6137-44BF-4965-8837-08F58410F1AB}" destId="{50A3BD41-1860-40C2-A8EE-1FB90C2634B9}" srcOrd="0" destOrd="0" presId="urn:microsoft.com/office/officeart/2009/3/layout/HorizontalOrganizationChart"/>
    <dgm:cxn modelId="{5F29CBAE-3CF5-40B2-9EC7-8C713B2E596D}" type="presParOf" srcId="{50A3BD41-1860-40C2-A8EE-1FB90C2634B9}" destId="{B50DE9CB-E675-4395-81DE-3F222E94ED6F}" srcOrd="0" destOrd="0" presId="urn:microsoft.com/office/officeart/2009/3/layout/HorizontalOrganizationChart"/>
    <dgm:cxn modelId="{0F35DAF9-EFEE-43E6-96CA-04D4450CCE23}" type="presParOf" srcId="{50A3BD41-1860-40C2-A8EE-1FB90C2634B9}" destId="{9F8DEF9E-948F-479B-8069-AE662B05647E}" srcOrd="1" destOrd="0" presId="urn:microsoft.com/office/officeart/2009/3/layout/HorizontalOrganizationChart"/>
    <dgm:cxn modelId="{5A6298E5-865B-4E77-A2F9-D89EEBC438A2}" type="presParOf" srcId="{E0BD6137-44BF-4965-8837-08F58410F1AB}" destId="{7DAA8427-46BC-4F05-8907-CE5DAFB7ADF4}" srcOrd="1" destOrd="0" presId="urn:microsoft.com/office/officeart/2009/3/layout/HorizontalOrganizationChart"/>
    <dgm:cxn modelId="{64755172-908D-4642-B2B0-BCD2D0BA847C}" type="presParOf" srcId="{E0BD6137-44BF-4965-8837-08F58410F1AB}" destId="{6E4E8AAB-E0F2-49EA-8D1E-FEF26825352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58DB0-2202-4291-9E6D-426CB6BA048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C88B280-AD2D-4787-95E0-062F0902194B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Human Causes </a:t>
          </a:r>
        </a:p>
      </dgm:t>
    </dgm:pt>
    <dgm:pt modelId="{AE4D3AFA-A33A-4E8B-A1CB-D7E3593580D8}" type="parTrans" cxnId="{2BED5288-12C1-44C4-ACCA-75F011FAB1B2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FE92F047-A368-4ED0-830D-043458CE9C2D}" type="sibTrans" cxnId="{2BED5288-12C1-44C4-ACCA-75F011FAB1B2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A33C1D91-6176-4D07-ABC6-665CDEC3689E}">
      <dgm:prSet phldrT="[Text]" phldr="1"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69D7FF0-0EC3-46AE-B4C9-0C4270CCCFF3}" type="parTrans" cxnId="{83D511EB-A694-4D3B-A066-7AA6DC6290FC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B25EAADB-25E8-446F-A602-9DD5EF133A7F}" type="sibTrans" cxnId="{83D511EB-A694-4D3B-A066-7AA6DC6290FC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5C8969D4-5D52-4B83-ACAD-256D84CC2737}">
      <dgm:prSet phldrT="[Text]" phldr="1"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C540939B-BD5C-439F-863E-A2A495F8A6F0}" type="parTrans" cxnId="{4C6A7B45-C1C6-445C-8632-5FF097F39ECD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8DF9A3D4-B620-418B-BCC7-41FFE258D9C0}" type="sibTrans" cxnId="{4C6A7B45-C1C6-445C-8632-5FF097F39ECD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B280FFE1-043F-4C08-AB50-268DB47316A8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94015C4-14C4-4965-92DF-7553D81861AF}" type="parTrans" cxnId="{B8EACE60-C3B2-49F8-A8FB-459D834D9F6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FA5B94B-0820-42CD-B41C-AD2F5F795BF8}" type="sibTrans" cxnId="{B8EACE60-C3B2-49F8-A8FB-459D834D9F6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6346856-BA76-4FB4-A2F4-DA8B24886BCB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9364901-E00A-4B3A-BEBF-1D4C29547ADD}" type="parTrans" cxnId="{8160A64C-92E4-4879-A6C6-CE7C6E99B1B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FC86E11C-EA00-48E9-8195-4B2948A2541E}" type="sibTrans" cxnId="{8160A64C-92E4-4879-A6C6-CE7C6E99B1BE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66DB943-DDF8-406C-B9C0-2B04E5E66F53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7CB49B9-AAF9-4EAB-96CD-BBC54B8D6AFB}" type="parTrans" cxnId="{7CCBBD7C-2D3E-4E11-A057-A4A5A952E40C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13DCB5CD-6DF6-4FD6-85AD-FBB28FE99461}" type="sibTrans" cxnId="{7CCBBD7C-2D3E-4E11-A057-A4A5A952E40C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FA22EF28-24C6-47A4-B1BD-A0CA1FEB6D8D}">
      <dgm:prSet/>
      <dgm:spPr/>
      <dgm:t>
        <a:bodyPr/>
        <a:lstStyle/>
        <a:p>
          <a:endParaRPr lang="en-US"/>
        </a:p>
      </dgm:t>
    </dgm:pt>
    <dgm:pt modelId="{52AC378A-5E1C-4B52-A4C1-3DC2249E326E}" type="parTrans" cxnId="{4F3D3134-3063-4758-88BD-720731797CBB}">
      <dgm:prSet/>
      <dgm:spPr/>
      <dgm:t>
        <a:bodyPr/>
        <a:lstStyle/>
        <a:p>
          <a:endParaRPr lang="en-US"/>
        </a:p>
      </dgm:t>
    </dgm:pt>
    <dgm:pt modelId="{C89B4C54-AD9A-41BF-8E9D-9DA0260318AB}" type="sibTrans" cxnId="{4F3D3134-3063-4758-88BD-720731797CBB}">
      <dgm:prSet/>
      <dgm:spPr/>
      <dgm:t>
        <a:bodyPr/>
        <a:lstStyle/>
        <a:p>
          <a:endParaRPr lang="en-US"/>
        </a:p>
      </dgm:t>
    </dgm:pt>
    <dgm:pt modelId="{1D167F86-4DC1-4B14-85D3-D50F18E1F90C}">
      <dgm:prSet/>
      <dgm:spPr/>
      <dgm:t>
        <a:bodyPr/>
        <a:lstStyle/>
        <a:p>
          <a:endParaRPr lang="en-US"/>
        </a:p>
      </dgm:t>
    </dgm:pt>
    <dgm:pt modelId="{F69B8D0D-2A94-4617-954D-D33F52FA8D2A}" type="parTrans" cxnId="{77A350B4-1F54-47F4-9CE8-2F0E0B008235}">
      <dgm:prSet/>
      <dgm:spPr/>
      <dgm:t>
        <a:bodyPr/>
        <a:lstStyle/>
        <a:p>
          <a:endParaRPr lang="en-US"/>
        </a:p>
      </dgm:t>
    </dgm:pt>
    <dgm:pt modelId="{6E789486-B69B-4FAE-99CE-EB470C580F9F}" type="sibTrans" cxnId="{77A350B4-1F54-47F4-9CE8-2F0E0B008235}">
      <dgm:prSet/>
      <dgm:spPr/>
      <dgm:t>
        <a:bodyPr/>
        <a:lstStyle/>
        <a:p>
          <a:endParaRPr lang="en-US"/>
        </a:p>
      </dgm:t>
    </dgm:pt>
    <dgm:pt modelId="{BA69064D-01A9-4B9D-9F21-C057651DACC2}" type="pres">
      <dgm:prSet presAssocID="{C9958DB0-2202-4291-9E6D-426CB6BA04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3A9E72-2625-4C19-AE41-2A05CA7AC1E5}" type="pres">
      <dgm:prSet presAssocID="{7C88B280-AD2D-4787-95E0-062F0902194B}" presName="hierRoot1" presStyleCnt="0">
        <dgm:presLayoutVars>
          <dgm:hierBranch val="init"/>
        </dgm:presLayoutVars>
      </dgm:prSet>
      <dgm:spPr/>
    </dgm:pt>
    <dgm:pt modelId="{8C833075-D112-49E0-B033-81C41A6A96A0}" type="pres">
      <dgm:prSet presAssocID="{7C88B280-AD2D-4787-95E0-062F0902194B}" presName="rootComposite1" presStyleCnt="0"/>
      <dgm:spPr/>
    </dgm:pt>
    <dgm:pt modelId="{CC137052-C2B5-44FA-8FDF-19572AF80469}" type="pres">
      <dgm:prSet presAssocID="{7C88B280-AD2D-4787-95E0-062F0902194B}" presName="rootText1" presStyleLbl="node0" presStyleIdx="0" presStyleCnt="1">
        <dgm:presLayoutVars>
          <dgm:chPref val="3"/>
        </dgm:presLayoutVars>
      </dgm:prSet>
      <dgm:spPr/>
    </dgm:pt>
    <dgm:pt modelId="{6570C472-C471-4FEE-ADCC-9FA495282922}" type="pres">
      <dgm:prSet presAssocID="{7C88B280-AD2D-4787-95E0-062F0902194B}" presName="rootConnector1" presStyleLbl="node1" presStyleIdx="0" presStyleCnt="0"/>
      <dgm:spPr/>
    </dgm:pt>
    <dgm:pt modelId="{5657705E-58D3-4AE6-92E1-13EEE4F59980}" type="pres">
      <dgm:prSet presAssocID="{7C88B280-AD2D-4787-95E0-062F0902194B}" presName="hierChild2" presStyleCnt="0"/>
      <dgm:spPr/>
    </dgm:pt>
    <dgm:pt modelId="{DB96718E-6DEB-48C1-BC58-B1A731AF7C2B}" type="pres">
      <dgm:prSet presAssocID="{97CB49B9-AAF9-4EAB-96CD-BBC54B8D6AFB}" presName="Name64" presStyleLbl="parChTrans1D2" presStyleIdx="0" presStyleCnt="7"/>
      <dgm:spPr/>
    </dgm:pt>
    <dgm:pt modelId="{CBA0E49C-E6E3-4033-846C-ECECDAC47DBF}" type="pres">
      <dgm:prSet presAssocID="{066DB943-DDF8-406C-B9C0-2B04E5E66F53}" presName="hierRoot2" presStyleCnt="0">
        <dgm:presLayoutVars>
          <dgm:hierBranch val="init"/>
        </dgm:presLayoutVars>
      </dgm:prSet>
      <dgm:spPr/>
    </dgm:pt>
    <dgm:pt modelId="{6F05D7C6-F047-400F-A58F-0D67A48407FF}" type="pres">
      <dgm:prSet presAssocID="{066DB943-DDF8-406C-B9C0-2B04E5E66F53}" presName="rootComposite" presStyleCnt="0"/>
      <dgm:spPr/>
    </dgm:pt>
    <dgm:pt modelId="{C3560B53-3535-40D1-B9DA-7E14C17CA172}" type="pres">
      <dgm:prSet presAssocID="{066DB943-DDF8-406C-B9C0-2B04E5E66F53}" presName="rootText" presStyleLbl="node2" presStyleIdx="0" presStyleCnt="7" custScaleX="880177" custScaleY="170982">
        <dgm:presLayoutVars>
          <dgm:chPref val="3"/>
        </dgm:presLayoutVars>
      </dgm:prSet>
      <dgm:spPr/>
    </dgm:pt>
    <dgm:pt modelId="{ED82C9C6-3D56-4D89-A5EE-B73130E11BF3}" type="pres">
      <dgm:prSet presAssocID="{066DB943-DDF8-406C-B9C0-2B04E5E66F53}" presName="rootConnector" presStyleLbl="node2" presStyleIdx="0" presStyleCnt="7"/>
      <dgm:spPr/>
    </dgm:pt>
    <dgm:pt modelId="{7E53BC29-67AC-4661-9FDA-82CF8D8A29BF}" type="pres">
      <dgm:prSet presAssocID="{066DB943-DDF8-406C-B9C0-2B04E5E66F53}" presName="hierChild4" presStyleCnt="0"/>
      <dgm:spPr/>
    </dgm:pt>
    <dgm:pt modelId="{B2032BC1-E5E6-44C2-88E9-4305B97AB442}" type="pres">
      <dgm:prSet presAssocID="{066DB943-DDF8-406C-B9C0-2B04E5E66F53}" presName="hierChild5" presStyleCnt="0"/>
      <dgm:spPr/>
    </dgm:pt>
    <dgm:pt modelId="{655C351E-CA18-48E5-A012-EE88A4767773}" type="pres">
      <dgm:prSet presAssocID="{09364901-E00A-4B3A-BEBF-1D4C29547ADD}" presName="Name64" presStyleLbl="parChTrans1D2" presStyleIdx="1" presStyleCnt="7"/>
      <dgm:spPr/>
    </dgm:pt>
    <dgm:pt modelId="{3F363DE5-6EF1-4909-8663-11E535E78829}" type="pres">
      <dgm:prSet presAssocID="{96346856-BA76-4FB4-A2F4-DA8B24886BCB}" presName="hierRoot2" presStyleCnt="0">
        <dgm:presLayoutVars>
          <dgm:hierBranch val="init"/>
        </dgm:presLayoutVars>
      </dgm:prSet>
      <dgm:spPr/>
    </dgm:pt>
    <dgm:pt modelId="{389BC15C-6FB6-4A0F-A87E-6651A147513B}" type="pres">
      <dgm:prSet presAssocID="{96346856-BA76-4FB4-A2F4-DA8B24886BCB}" presName="rootComposite" presStyleCnt="0"/>
      <dgm:spPr/>
    </dgm:pt>
    <dgm:pt modelId="{B7620ADA-3279-49CE-9622-A3ADA121D180}" type="pres">
      <dgm:prSet presAssocID="{96346856-BA76-4FB4-A2F4-DA8B24886BCB}" presName="rootText" presStyleLbl="node2" presStyleIdx="1" presStyleCnt="7" custScaleX="877702" custScaleY="186700">
        <dgm:presLayoutVars>
          <dgm:chPref val="3"/>
        </dgm:presLayoutVars>
      </dgm:prSet>
      <dgm:spPr/>
    </dgm:pt>
    <dgm:pt modelId="{A31934DB-FD31-49D4-A456-F1441EC512EF}" type="pres">
      <dgm:prSet presAssocID="{96346856-BA76-4FB4-A2F4-DA8B24886BCB}" presName="rootConnector" presStyleLbl="node2" presStyleIdx="1" presStyleCnt="7"/>
      <dgm:spPr/>
    </dgm:pt>
    <dgm:pt modelId="{664718D0-50E9-4CBB-9D45-75EFEEB1662D}" type="pres">
      <dgm:prSet presAssocID="{96346856-BA76-4FB4-A2F4-DA8B24886BCB}" presName="hierChild4" presStyleCnt="0"/>
      <dgm:spPr/>
    </dgm:pt>
    <dgm:pt modelId="{25187A08-DB17-4435-8476-B73492607EE8}" type="pres">
      <dgm:prSet presAssocID="{96346856-BA76-4FB4-A2F4-DA8B24886BCB}" presName="hierChild5" presStyleCnt="0"/>
      <dgm:spPr/>
    </dgm:pt>
    <dgm:pt modelId="{9C1684E7-EA7E-4987-9BB5-1B0E7AB140B4}" type="pres">
      <dgm:prSet presAssocID="{794015C4-14C4-4965-92DF-7553D81861AF}" presName="Name64" presStyleLbl="parChTrans1D2" presStyleIdx="2" presStyleCnt="7"/>
      <dgm:spPr/>
    </dgm:pt>
    <dgm:pt modelId="{8F6DA922-5057-4D32-B6C5-0C56B879A37E}" type="pres">
      <dgm:prSet presAssocID="{B280FFE1-043F-4C08-AB50-268DB47316A8}" presName="hierRoot2" presStyleCnt="0">
        <dgm:presLayoutVars>
          <dgm:hierBranch val="init"/>
        </dgm:presLayoutVars>
      </dgm:prSet>
      <dgm:spPr/>
    </dgm:pt>
    <dgm:pt modelId="{65A4BA1A-6696-44C0-8796-B27C66B3F0B3}" type="pres">
      <dgm:prSet presAssocID="{B280FFE1-043F-4C08-AB50-268DB47316A8}" presName="rootComposite" presStyleCnt="0"/>
      <dgm:spPr/>
    </dgm:pt>
    <dgm:pt modelId="{A3B602A7-6F3A-4CED-8134-67BD71DCC1F0}" type="pres">
      <dgm:prSet presAssocID="{B280FFE1-043F-4C08-AB50-268DB47316A8}" presName="rootText" presStyleLbl="node2" presStyleIdx="2" presStyleCnt="7" custScaleX="879632" custScaleY="197799">
        <dgm:presLayoutVars>
          <dgm:chPref val="3"/>
        </dgm:presLayoutVars>
      </dgm:prSet>
      <dgm:spPr/>
    </dgm:pt>
    <dgm:pt modelId="{14D55756-12BF-4FF7-89FD-ED25CB889B42}" type="pres">
      <dgm:prSet presAssocID="{B280FFE1-043F-4C08-AB50-268DB47316A8}" presName="rootConnector" presStyleLbl="node2" presStyleIdx="2" presStyleCnt="7"/>
      <dgm:spPr/>
    </dgm:pt>
    <dgm:pt modelId="{C05F8E55-2048-4661-9CF6-17CA4C8721DF}" type="pres">
      <dgm:prSet presAssocID="{B280FFE1-043F-4C08-AB50-268DB47316A8}" presName="hierChild4" presStyleCnt="0"/>
      <dgm:spPr/>
    </dgm:pt>
    <dgm:pt modelId="{6F128979-6080-47E9-8EB5-A801655DD4A0}" type="pres">
      <dgm:prSet presAssocID="{B280FFE1-043F-4C08-AB50-268DB47316A8}" presName="hierChild5" presStyleCnt="0"/>
      <dgm:spPr/>
    </dgm:pt>
    <dgm:pt modelId="{15EB4EC5-CD70-445C-849B-807FB7663FA6}" type="pres">
      <dgm:prSet presAssocID="{669D7FF0-0EC3-46AE-B4C9-0C4270CCCFF3}" presName="Name64" presStyleLbl="parChTrans1D2" presStyleIdx="3" presStyleCnt="7"/>
      <dgm:spPr/>
    </dgm:pt>
    <dgm:pt modelId="{B10AA3BC-763D-466A-9145-D50957311A23}" type="pres">
      <dgm:prSet presAssocID="{A33C1D91-6176-4D07-ABC6-665CDEC3689E}" presName="hierRoot2" presStyleCnt="0">
        <dgm:presLayoutVars>
          <dgm:hierBranch val="init"/>
        </dgm:presLayoutVars>
      </dgm:prSet>
      <dgm:spPr/>
    </dgm:pt>
    <dgm:pt modelId="{353441D9-62B5-42A2-B425-E5C72F789AB1}" type="pres">
      <dgm:prSet presAssocID="{A33C1D91-6176-4D07-ABC6-665CDEC3689E}" presName="rootComposite" presStyleCnt="0"/>
      <dgm:spPr/>
    </dgm:pt>
    <dgm:pt modelId="{503B4DB8-7628-4329-A270-A7F6646A0DDD}" type="pres">
      <dgm:prSet presAssocID="{A33C1D91-6176-4D07-ABC6-665CDEC3689E}" presName="rootText" presStyleLbl="node2" presStyleIdx="3" presStyleCnt="7" custScaleX="876698" custScaleY="154618">
        <dgm:presLayoutVars>
          <dgm:chPref val="3"/>
        </dgm:presLayoutVars>
      </dgm:prSet>
      <dgm:spPr/>
    </dgm:pt>
    <dgm:pt modelId="{8AF5580B-02CD-423E-A85A-3824D0261BD6}" type="pres">
      <dgm:prSet presAssocID="{A33C1D91-6176-4D07-ABC6-665CDEC3689E}" presName="rootConnector" presStyleLbl="node2" presStyleIdx="3" presStyleCnt="7"/>
      <dgm:spPr/>
    </dgm:pt>
    <dgm:pt modelId="{6FC8BD0C-17FC-49AA-A3CB-CD548080DEE6}" type="pres">
      <dgm:prSet presAssocID="{A33C1D91-6176-4D07-ABC6-665CDEC3689E}" presName="hierChild4" presStyleCnt="0"/>
      <dgm:spPr/>
    </dgm:pt>
    <dgm:pt modelId="{E45EF143-64C3-4420-AD49-E7D476FB23ED}" type="pres">
      <dgm:prSet presAssocID="{A33C1D91-6176-4D07-ABC6-665CDEC3689E}" presName="hierChild5" presStyleCnt="0"/>
      <dgm:spPr/>
    </dgm:pt>
    <dgm:pt modelId="{DB4B4C18-F8C2-4676-912A-8B539D08AC80}" type="pres">
      <dgm:prSet presAssocID="{F69B8D0D-2A94-4617-954D-D33F52FA8D2A}" presName="Name64" presStyleLbl="parChTrans1D2" presStyleIdx="4" presStyleCnt="7"/>
      <dgm:spPr/>
    </dgm:pt>
    <dgm:pt modelId="{529BBEBE-7A5F-422F-A447-0DE95D1A91B6}" type="pres">
      <dgm:prSet presAssocID="{1D167F86-4DC1-4B14-85D3-D50F18E1F90C}" presName="hierRoot2" presStyleCnt="0">
        <dgm:presLayoutVars>
          <dgm:hierBranch val="init"/>
        </dgm:presLayoutVars>
      </dgm:prSet>
      <dgm:spPr/>
    </dgm:pt>
    <dgm:pt modelId="{047F23A8-D440-4DA3-8BE3-7FE367177515}" type="pres">
      <dgm:prSet presAssocID="{1D167F86-4DC1-4B14-85D3-D50F18E1F90C}" presName="rootComposite" presStyleCnt="0"/>
      <dgm:spPr/>
    </dgm:pt>
    <dgm:pt modelId="{096C057C-9216-485A-8ED4-20377C46D19E}" type="pres">
      <dgm:prSet presAssocID="{1D167F86-4DC1-4B14-85D3-D50F18E1F90C}" presName="rootText" presStyleLbl="node2" presStyleIdx="4" presStyleCnt="7" custScaleX="876649" custScaleY="121655">
        <dgm:presLayoutVars>
          <dgm:chPref val="3"/>
        </dgm:presLayoutVars>
      </dgm:prSet>
      <dgm:spPr/>
    </dgm:pt>
    <dgm:pt modelId="{70EE7056-F9CA-4CC2-B821-0713DDF3232F}" type="pres">
      <dgm:prSet presAssocID="{1D167F86-4DC1-4B14-85D3-D50F18E1F90C}" presName="rootConnector" presStyleLbl="node2" presStyleIdx="4" presStyleCnt="7"/>
      <dgm:spPr/>
    </dgm:pt>
    <dgm:pt modelId="{F50E67A0-28AD-4455-ABAA-0AD6788FA567}" type="pres">
      <dgm:prSet presAssocID="{1D167F86-4DC1-4B14-85D3-D50F18E1F90C}" presName="hierChild4" presStyleCnt="0"/>
      <dgm:spPr/>
    </dgm:pt>
    <dgm:pt modelId="{F47E6FAD-790A-4F03-A0DC-1AC879ED75D9}" type="pres">
      <dgm:prSet presAssocID="{1D167F86-4DC1-4B14-85D3-D50F18E1F90C}" presName="hierChild5" presStyleCnt="0"/>
      <dgm:spPr/>
    </dgm:pt>
    <dgm:pt modelId="{D5AC13BB-0355-4B21-B2B9-02FF84E8393E}" type="pres">
      <dgm:prSet presAssocID="{52AC378A-5E1C-4B52-A4C1-3DC2249E326E}" presName="Name64" presStyleLbl="parChTrans1D2" presStyleIdx="5" presStyleCnt="7"/>
      <dgm:spPr/>
    </dgm:pt>
    <dgm:pt modelId="{4B44875A-4896-4BEA-972A-133068BCD407}" type="pres">
      <dgm:prSet presAssocID="{FA22EF28-24C6-47A4-B1BD-A0CA1FEB6D8D}" presName="hierRoot2" presStyleCnt="0">
        <dgm:presLayoutVars>
          <dgm:hierBranch val="init"/>
        </dgm:presLayoutVars>
      </dgm:prSet>
      <dgm:spPr/>
    </dgm:pt>
    <dgm:pt modelId="{1CB31EF8-1BC7-4DBE-B908-6421C2FDC351}" type="pres">
      <dgm:prSet presAssocID="{FA22EF28-24C6-47A4-B1BD-A0CA1FEB6D8D}" presName="rootComposite" presStyleCnt="0"/>
      <dgm:spPr/>
    </dgm:pt>
    <dgm:pt modelId="{2D873AF9-23F5-4C4A-A5ED-08A11171FFCC}" type="pres">
      <dgm:prSet presAssocID="{FA22EF28-24C6-47A4-B1BD-A0CA1FEB6D8D}" presName="rootText" presStyleLbl="node2" presStyleIdx="5" presStyleCnt="7" custScaleX="877098" custScaleY="171958">
        <dgm:presLayoutVars>
          <dgm:chPref val="3"/>
        </dgm:presLayoutVars>
      </dgm:prSet>
      <dgm:spPr/>
    </dgm:pt>
    <dgm:pt modelId="{9491FA3B-3736-46A5-AB1D-300D7B70BB56}" type="pres">
      <dgm:prSet presAssocID="{FA22EF28-24C6-47A4-B1BD-A0CA1FEB6D8D}" presName="rootConnector" presStyleLbl="node2" presStyleIdx="5" presStyleCnt="7"/>
      <dgm:spPr/>
    </dgm:pt>
    <dgm:pt modelId="{80B177AA-6F5B-47B7-B028-8BF7A7B6B05E}" type="pres">
      <dgm:prSet presAssocID="{FA22EF28-24C6-47A4-B1BD-A0CA1FEB6D8D}" presName="hierChild4" presStyleCnt="0"/>
      <dgm:spPr/>
    </dgm:pt>
    <dgm:pt modelId="{6019D08C-01EF-4ED4-9164-7971B317F209}" type="pres">
      <dgm:prSet presAssocID="{FA22EF28-24C6-47A4-B1BD-A0CA1FEB6D8D}" presName="hierChild5" presStyleCnt="0"/>
      <dgm:spPr/>
    </dgm:pt>
    <dgm:pt modelId="{49F862B5-2FA1-4A66-B1A1-1354B0EE6BE0}" type="pres">
      <dgm:prSet presAssocID="{C540939B-BD5C-439F-863E-A2A495F8A6F0}" presName="Name64" presStyleLbl="parChTrans1D2" presStyleIdx="6" presStyleCnt="7"/>
      <dgm:spPr/>
    </dgm:pt>
    <dgm:pt modelId="{6041767C-753A-4442-BB9D-22A597757D86}" type="pres">
      <dgm:prSet presAssocID="{5C8969D4-5D52-4B83-ACAD-256D84CC2737}" presName="hierRoot2" presStyleCnt="0">
        <dgm:presLayoutVars>
          <dgm:hierBranch val="init"/>
        </dgm:presLayoutVars>
      </dgm:prSet>
      <dgm:spPr/>
    </dgm:pt>
    <dgm:pt modelId="{D13D66F3-C603-4B73-931B-806C64A1DB4A}" type="pres">
      <dgm:prSet presAssocID="{5C8969D4-5D52-4B83-ACAD-256D84CC2737}" presName="rootComposite" presStyleCnt="0"/>
      <dgm:spPr/>
    </dgm:pt>
    <dgm:pt modelId="{D3C96F7B-C524-4ACD-8795-7F4075DF15CC}" type="pres">
      <dgm:prSet presAssocID="{5C8969D4-5D52-4B83-ACAD-256D84CC2737}" presName="rootText" presStyleLbl="node2" presStyleIdx="6" presStyleCnt="7" custScaleX="876483" custScaleY="136346">
        <dgm:presLayoutVars>
          <dgm:chPref val="3"/>
        </dgm:presLayoutVars>
      </dgm:prSet>
      <dgm:spPr/>
    </dgm:pt>
    <dgm:pt modelId="{9D40F909-1F68-4B21-B787-0052A9869920}" type="pres">
      <dgm:prSet presAssocID="{5C8969D4-5D52-4B83-ACAD-256D84CC2737}" presName="rootConnector" presStyleLbl="node2" presStyleIdx="6" presStyleCnt="7"/>
      <dgm:spPr/>
    </dgm:pt>
    <dgm:pt modelId="{04A60E8F-A1C5-4F93-ACE5-230383BFA12E}" type="pres">
      <dgm:prSet presAssocID="{5C8969D4-5D52-4B83-ACAD-256D84CC2737}" presName="hierChild4" presStyleCnt="0"/>
      <dgm:spPr/>
    </dgm:pt>
    <dgm:pt modelId="{CB00D2B5-1F8A-4618-A4E0-EB655ECE9E1A}" type="pres">
      <dgm:prSet presAssocID="{5C8969D4-5D52-4B83-ACAD-256D84CC2737}" presName="hierChild5" presStyleCnt="0"/>
      <dgm:spPr/>
    </dgm:pt>
    <dgm:pt modelId="{1C742030-232A-404E-BB4B-3A318B25471D}" type="pres">
      <dgm:prSet presAssocID="{7C88B280-AD2D-4787-95E0-062F0902194B}" presName="hierChild3" presStyleCnt="0"/>
      <dgm:spPr/>
    </dgm:pt>
  </dgm:ptLst>
  <dgm:cxnLst>
    <dgm:cxn modelId="{7C9C9E01-D44D-4ABC-A06D-4730A6BB5BD6}" type="presOf" srcId="{669D7FF0-0EC3-46AE-B4C9-0C4270CCCFF3}" destId="{15EB4EC5-CD70-445C-849B-807FB7663FA6}" srcOrd="0" destOrd="0" presId="urn:microsoft.com/office/officeart/2009/3/layout/HorizontalOrganizationChart"/>
    <dgm:cxn modelId="{B87A5903-B5DB-4DC9-9D38-5DBA0A8144A3}" type="presOf" srcId="{1D167F86-4DC1-4B14-85D3-D50F18E1F90C}" destId="{096C057C-9216-485A-8ED4-20377C46D19E}" srcOrd="0" destOrd="0" presId="urn:microsoft.com/office/officeart/2009/3/layout/HorizontalOrganizationChart"/>
    <dgm:cxn modelId="{4B4B6208-DB82-40C0-B94D-1BF90502166A}" type="presOf" srcId="{5C8969D4-5D52-4B83-ACAD-256D84CC2737}" destId="{D3C96F7B-C524-4ACD-8795-7F4075DF15CC}" srcOrd="0" destOrd="0" presId="urn:microsoft.com/office/officeart/2009/3/layout/HorizontalOrganizationChart"/>
    <dgm:cxn modelId="{96277811-1180-4E86-9E7B-B87801C8E991}" type="presOf" srcId="{A33C1D91-6176-4D07-ABC6-665CDEC3689E}" destId="{8AF5580B-02CD-423E-A85A-3824D0261BD6}" srcOrd="1" destOrd="0" presId="urn:microsoft.com/office/officeart/2009/3/layout/HorizontalOrganizationChart"/>
    <dgm:cxn modelId="{F6C9B318-FDE3-4CC4-B539-C27B8FCDBCE5}" type="presOf" srcId="{B280FFE1-043F-4C08-AB50-268DB47316A8}" destId="{A3B602A7-6F3A-4CED-8134-67BD71DCC1F0}" srcOrd="0" destOrd="0" presId="urn:microsoft.com/office/officeart/2009/3/layout/HorizontalOrganizationChart"/>
    <dgm:cxn modelId="{D66DE42E-59F2-4E8E-8AF3-F3BDB92F0C67}" type="presOf" srcId="{09364901-E00A-4B3A-BEBF-1D4C29547ADD}" destId="{655C351E-CA18-48E5-A012-EE88A4767773}" srcOrd="0" destOrd="0" presId="urn:microsoft.com/office/officeart/2009/3/layout/HorizontalOrganizationChart"/>
    <dgm:cxn modelId="{9F9AC62F-224B-4225-891B-8341C1D60310}" type="presOf" srcId="{52AC378A-5E1C-4B52-A4C1-3DC2249E326E}" destId="{D5AC13BB-0355-4B21-B2B9-02FF84E8393E}" srcOrd="0" destOrd="0" presId="urn:microsoft.com/office/officeart/2009/3/layout/HorizontalOrganizationChart"/>
    <dgm:cxn modelId="{4F3D3134-3063-4758-88BD-720731797CBB}" srcId="{7C88B280-AD2D-4787-95E0-062F0902194B}" destId="{FA22EF28-24C6-47A4-B1BD-A0CA1FEB6D8D}" srcOrd="5" destOrd="0" parTransId="{52AC378A-5E1C-4B52-A4C1-3DC2249E326E}" sibTransId="{C89B4C54-AD9A-41BF-8E9D-9DA0260318AB}"/>
    <dgm:cxn modelId="{F8E1A13E-81BF-426C-A6D4-91C6FDB3D8CB}" type="presOf" srcId="{C9958DB0-2202-4291-9E6D-426CB6BA0487}" destId="{BA69064D-01A9-4B9D-9F21-C057651DACC2}" srcOrd="0" destOrd="0" presId="urn:microsoft.com/office/officeart/2009/3/layout/HorizontalOrganizationChart"/>
    <dgm:cxn modelId="{B8EACE60-C3B2-49F8-A8FB-459D834D9F61}" srcId="{7C88B280-AD2D-4787-95E0-062F0902194B}" destId="{B280FFE1-043F-4C08-AB50-268DB47316A8}" srcOrd="2" destOrd="0" parTransId="{794015C4-14C4-4965-92DF-7553D81861AF}" sibTransId="{EFA5B94B-0820-42CD-B41C-AD2F5F795BF8}"/>
    <dgm:cxn modelId="{E074CC62-7B4C-46B0-9AE9-BA8189D6D865}" type="presOf" srcId="{96346856-BA76-4FB4-A2F4-DA8B24886BCB}" destId="{B7620ADA-3279-49CE-9622-A3ADA121D180}" srcOrd="0" destOrd="0" presId="urn:microsoft.com/office/officeart/2009/3/layout/HorizontalOrganizationChart"/>
    <dgm:cxn modelId="{4C6A7B45-C1C6-445C-8632-5FF097F39ECD}" srcId="{7C88B280-AD2D-4787-95E0-062F0902194B}" destId="{5C8969D4-5D52-4B83-ACAD-256D84CC2737}" srcOrd="6" destOrd="0" parTransId="{C540939B-BD5C-439F-863E-A2A495F8A6F0}" sibTransId="{8DF9A3D4-B620-418B-BCC7-41FFE258D9C0}"/>
    <dgm:cxn modelId="{FAD64946-A1E9-49AA-B89E-E081273EF83B}" type="presOf" srcId="{1D167F86-4DC1-4B14-85D3-D50F18E1F90C}" destId="{70EE7056-F9CA-4CC2-B821-0713DDF3232F}" srcOrd="1" destOrd="0" presId="urn:microsoft.com/office/officeart/2009/3/layout/HorizontalOrganizationChart"/>
    <dgm:cxn modelId="{8160A64C-92E4-4879-A6C6-CE7C6E99B1BE}" srcId="{7C88B280-AD2D-4787-95E0-062F0902194B}" destId="{96346856-BA76-4FB4-A2F4-DA8B24886BCB}" srcOrd="1" destOrd="0" parTransId="{09364901-E00A-4B3A-BEBF-1D4C29547ADD}" sibTransId="{FC86E11C-EA00-48E9-8195-4B2948A2541E}"/>
    <dgm:cxn modelId="{7CCBBD7C-2D3E-4E11-A057-A4A5A952E40C}" srcId="{7C88B280-AD2D-4787-95E0-062F0902194B}" destId="{066DB943-DDF8-406C-B9C0-2B04E5E66F53}" srcOrd="0" destOrd="0" parTransId="{97CB49B9-AAF9-4EAB-96CD-BBC54B8D6AFB}" sibTransId="{13DCB5CD-6DF6-4FD6-85AD-FBB28FE99461}"/>
    <dgm:cxn modelId="{2BED5288-12C1-44C4-ACCA-75F011FAB1B2}" srcId="{C9958DB0-2202-4291-9E6D-426CB6BA0487}" destId="{7C88B280-AD2D-4787-95E0-062F0902194B}" srcOrd="0" destOrd="0" parTransId="{AE4D3AFA-A33A-4E8B-A1CB-D7E3593580D8}" sibTransId="{FE92F047-A368-4ED0-830D-043458CE9C2D}"/>
    <dgm:cxn modelId="{F6B71698-4505-4197-88BC-182E7729567F}" type="presOf" srcId="{FA22EF28-24C6-47A4-B1BD-A0CA1FEB6D8D}" destId="{2D873AF9-23F5-4C4A-A5ED-08A11171FFCC}" srcOrd="0" destOrd="0" presId="urn:microsoft.com/office/officeart/2009/3/layout/HorizontalOrganizationChart"/>
    <dgm:cxn modelId="{3998F798-691F-42B4-B005-176EBE130469}" type="presOf" srcId="{FA22EF28-24C6-47A4-B1BD-A0CA1FEB6D8D}" destId="{9491FA3B-3736-46A5-AB1D-300D7B70BB56}" srcOrd="1" destOrd="0" presId="urn:microsoft.com/office/officeart/2009/3/layout/HorizontalOrganizationChart"/>
    <dgm:cxn modelId="{FF6C22A2-6CAE-4D5E-AC5C-43CD4A17518E}" type="presOf" srcId="{B280FFE1-043F-4C08-AB50-268DB47316A8}" destId="{14D55756-12BF-4FF7-89FD-ED25CB889B42}" srcOrd="1" destOrd="0" presId="urn:microsoft.com/office/officeart/2009/3/layout/HorizontalOrganizationChart"/>
    <dgm:cxn modelId="{19AA5DA5-F85E-4068-A6E9-1287D83FB09A}" type="presOf" srcId="{7C88B280-AD2D-4787-95E0-062F0902194B}" destId="{CC137052-C2B5-44FA-8FDF-19572AF80469}" srcOrd="0" destOrd="0" presId="urn:microsoft.com/office/officeart/2009/3/layout/HorizontalOrganizationChart"/>
    <dgm:cxn modelId="{77A350B4-1F54-47F4-9CE8-2F0E0B008235}" srcId="{7C88B280-AD2D-4787-95E0-062F0902194B}" destId="{1D167F86-4DC1-4B14-85D3-D50F18E1F90C}" srcOrd="4" destOrd="0" parTransId="{F69B8D0D-2A94-4617-954D-D33F52FA8D2A}" sibTransId="{6E789486-B69B-4FAE-99CE-EB470C580F9F}"/>
    <dgm:cxn modelId="{E9402CB8-FC2E-4CE4-835E-739F5436403F}" type="presOf" srcId="{C540939B-BD5C-439F-863E-A2A495F8A6F0}" destId="{49F862B5-2FA1-4A66-B1A1-1354B0EE6BE0}" srcOrd="0" destOrd="0" presId="urn:microsoft.com/office/officeart/2009/3/layout/HorizontalOrganizationChart"/>
    <dgm:cxn modelId="{778F8DC7-FAAC-464A-BADB-1525595A3628}" type="presOf" srcId="{794015C4-14C4-4965-92DF-7553D81861AF}" destId="{9C1684E7-EA7E-4987-9BB5-1B0E7AB140B4}" srcOrd="0" destOrd="0" presId="urn:microsoft.com/office/officeart/2009/3/layout/HorizontalOrganizationChart"/>
    <dgm:cxn modelId="{074FE4C8-690F-41B9-921D-961F407E1703}" type="presOf" srcId="{7C88B280-AD2D-4787-95E0-062F0902194B}" destId="{6570C472-C471-4FEE-ADCC-9FA495282922}" srcOrd="1" destOrd="0" presId="urn:microsoft.com/office/officeart/2009/3/layout/HorizontalOrganizationChart"/>
    <dgm:cxn modelId="{CC8829CA-F572-4C89-BA13-55ED8C962096}" type="presOf" srcId="{97CB49B9-AAF9-4EAB-96CD-BBC54B8D6AFB}" destId="{DB96718E-6DEB-48C1-BC58-B1A731AF7C2B}" srcOrd="0" destOrd="0" presId="urn:microsoft.com/office/officeart/2009/3/layout/HorizontalOrganizationChart"/>
    <dgm:cxn modelId="{699D1CCC-1C49-457C-A67E-C31E5912F1A6}" type="presOf" srcId="{F69B8D0D-2A94-4617-954D-D33F52FA8D2A}" destId="{DB4B4C18-F8C2-4676-912A-8B539D08AC80}" srcOrd="0" destOrd="0" presId="urn:microsoft.com/office/officeart/2009/3/layout/HorizontalOrganizationChart"/>
    <dgm:cxn modelId="{425CC1D6-2998-4AA8-9483-B6D91B7BC4F5}" type="presOf" srcId="{A33C1D91-6176-4D07-ABC6-665CDEC3689E}" destId="{503B4DB8-7628-4329-A270-A7F6646A0DDD}" srcOrd="0" destOrd="0" presId="urn:microsoft.com/office/officeart/2009/3/layout/HorizontalOrganizationChart"/>
    <dgm:cxn modelId="{52EA42DC-760D-40E1-B81D-5083892CE238}" type="presOf" srcId="{96346856-BA76-4FB4-A2F4-DA8B24886BCB}" destId="{A31934DB-FD31-49D4-A456-F1441EC512EF}" srcOrd="1" destOrd="0" presId="urn:microsoft.com/office/officeart/2009/3/layout/HorizontalOrganizationChart"/>
    <dgm:cxn modelId="{C7D10DE4-884B-4E1C-B18E-0EE07F047B21}" type="presOf" srcId="{066DB943-DDF8-406C-B9C0-2B04E5E66F53}" destId="{ED82C9C6-3D56-4D89-A5EE-B73130E11BF3}" srcOrd="1" destOrd="0" presId="urn:microsoft.com/office/officeart/2009/3/layout/HorizontalOrganizationChart"/>
    <dgm:cxn modelId="{83D511EB-A694-4D3B-A066-7AA6DC6290FC}" srcId="{7C88B280-AD2D-4787-95E0-062F0902194B}" destId="{A33C1D91-6176-4D07-ABC6-665CDEC3689E}" srcOrd="3" destOrd="0" parTransId="{669D7FF0-0EC3-46AE-B4C9-0C4270CCCFF3}" sibTransId="{B25EAADB-25E8-446F-A602-9DD5EF133A7F}"/>
    <dgm:cxn modelId="{78D54AEE-3714-49B8-AD89-51787D08E480}" type="presOf" srcId="{5C8969D4-5D52-4B83-ACAD-256D84CC2737}" destId="{9D40F909-1F68-4B21-B787-0052A9869920}" srcOrd="1" destOrd="0" presId="urn:microsoft.com/office/officeart/2009/3/layout/HorizontalOrganizationChart"/>
    <dgm:cxn modelId="{AF25B2F3-D3B8-4159-AEFC-2750BC597390}" type="presOf" srcId="{066DB943-DDF8-406C-B9C0-2B04E5E66F53}" destId="{C3560B53-3535-40D1-B9DA-7E14C17CA172}" srcOrd="0" destOrd="0" presId="urn:microsoft.com/office/officeart/2009/3/layout/HorizontalOrganizationChart"/>
    <dgm:cxn modelId="{3D398936-1FD5-4563-92D0-4E4BEE48DFC9}" type="presParOf" srcId="{BA69064D-01A9-4B9D-9F21-C057651DACC2}" destId="{D83A9E72-2625-4C19-AE41-2A05CA7AC1E5}" srcOrd="0" destOrd="0" presId="urn:microsoft.com/office/officeart/2009/3/layout/HorizontalOrganizationChart"/>
    <dgm:cxn modelId="{DCD9E3C5-B5E9-466E-A89C-9B9871DC1AF5}" type="presParOf" srcId="{D83A9E72-2625-4C19-AE41-2A05CA7AC1E5}" destId="{8C833075-D112-49E0-B033-81C41A6A96A0}" srcOrd="0" destOrd="0" presId="urn:microsoft.com/office/officeart/2009/3/layout/HorizontalOrganizationChart"/>
    <dgm:cxn modelId="{190FB92C-AA79-4B82-BDBF-F288B93E0FBD}" type="presParOf" srcId="{8C833075-D112-49E0-B033-81C41A6A96A0}" destId="{CC137052-C2B5-44FA-8FDF-19572AF80469}" srcOrd="0" destOrd="0" presId="urn:microsoft.com/office/officeart/2009/3/layout/HorizontalOrganizationChart"/>
    <dgm:cxn modelId="{FE1FD352-900B-4A9F-8275-0F537AE4EE01}" type="presParOf" srcId="{8C833075-D112-49E0-B033-81C41A6A96A0}" destId="{6570C472-C471-4FEE-ADCC-9FA495282922}" srcOrd="1" destOrd="0" presId="urn:microsoft.com/office/officeart/2009/3/layout/HorizontalOrganizationChart"/>
    <dgm:cxn modelId="{8C6A99EA-75BB-4707-94C7-A6809E4798A9}" type="presParOf" srcId="{D83A9E72-2625-4C19-AE41-2A05CA7AC1E5}" destId="{5657705E-58D3-4AE6-92E1-13EEE4F59980}" srcOrd="1" destOrd="0" presId="urn:microsoft.com/office/officeart/2009/3/layout/HorizontalOrganizationChart"/>
    <dgm:cxn modelId="{0E8F9AC6-6D92-48EA-A6A3-DAEE27095E0E}" type="presParOf" srcId="{5657705E-58D3-4AE6-92E1-13EEE4F59980}" destId="{DB96718E-6DEB-48C1-BC58-B1A731AF7C2B}" srcOrd="0" destOrd="0" presId="urn:microsoft.com/office/officeart/2009/3/layout/HorizontalOrganizationChart"/>
    <dgm:cxn modelId="{9BD22139-9FF6-492B-A859-8F24C8CC7F63}" type="presParOf" srcId="{5657705E-58D3-4AE6-92E1-13EEE4F59980}" destId="{CBA0E49C-E6E3-4033-846C-ECECDAC47DBF}" srcOrd="1" destOrd="0" presId="urn:microsoft.com/office/officeart/2009/3/layout/HorizontalOrganizationChart"/>
    <dgm:cxn modelId="{4EBD1E6A-EC1C-452D-BF29-7C959EEE656F}" type="presParOf" srcId="{CBA0E49C-E6E3-4033-846C-ECECDAC47DBF}" destId="{6F05D7C6-F047-400F-A58F-0D67A48407FF}" srcOrd="0" destOrd="0" presId="urn:microsoft.com/office/officeart/2009/3/layout/HorizontalOrganizationChart"/>
    <dgm:cxn modelId="{0B5388A5-1BAE-4E8A-834D-89376BDC1A70}" type="presParOf" srcId="{6F05D7C6-F047-400F-A58F-0D67A48407FF}" destId="{C3560B53-3535-40D1-B9DA-7E14C17CA172}" srcOrd="0" destOrd="0" presId="urn:microsoft.com/office/officeart/2009/3/layout/HorizontalOrganizationChart"/>
    <dgm:cxn modelId="{693D49C0-A1D1-41BF-964A-7C8572735BCF}" type="presParOf" srcId="{6F05D7C6-F047-400F-A58F-0D67A48407FF}" destId="{ED82C9C6-3D56-4D89-A5EE-B73130E11BF3}" srcOrd="1" destOrd="0" presId="urn:microsoft.com/office/officeart/2009/3/layout/HorizontalOrganizationChart"/>
    <dgm:cxn modelId="{282F31BB-A42C-45D6-8AAF-6988FD42ECE4}" type="presParOf" srcId="{CBA0E49C-E6E3-4033-846C-ECECDAC47DBF}" destId="{7E53BC29-67AC-4661-9FDA-82CF8D8A29BF}" srcOrd="1" destOrd="0" presId="urn:microsoft.com/office/officeart/2009/3/layout/HorizontalOrganizationChart"/>
    <dgm:cxn modelId="{E39E95BB-2582-4FC0-A905-41AD83444556}" type="presParOf" srcId="{CBA0E49C-E6E3-4033-846C-ECECDAC47DBF}" destId="{B2032BC1-E5E6-44C2-88E9-4305B97AB442}" srcOrd="2" destOrd="0" presId="urn:microsoft.com/office/officeart/2009/3/layout/HorizontalOrganizationChart"/>
    <dgm:cxn modelId="{47A5884B-C8BA-4EB3-8D4F-A3802D9CDE0C}" type="presParOf" srcId="{5657705E-58D3-4AE6-92E1-13EEE4F59980}" destId="{655C351E-CA18-48E5-A012-EE88A4767773}" srcOrd="2" destOrd="0" presId="urn:microsoft.com/office/officeart/2009/3/layout/HorizontalOrganizationChart"/>
    <dgm:cxn modelId="{A7AB7ABD-3762-4BA1-917B-11B30B2B5C33}" type="presParOf" srcId="{5657705E-58D3-4AE6-92E1-13EEE4F59980}" destId="{3F363DE5-6EF1-4909-8663-11E535E78829}" srcOrd="3" destOrd="0" presId="urn:microsoft.com/office/officeart/2009/3/layout/HorizontalOrganizationChart"/>
    <dgm:cxn modelId="{6D68A4D7-B78C-4ADE-964A-EB49A2E2BBC1}" type="presParOf" srcId="{3F363DE5-6EF1-4909-8663-11E535E78829}" destId="{389BC15C-6FB6-4A0F-A87E-6651A147513B}" srcOrd="0" destOrd="0" presId="urn:microsoft.com/office/officeart/2009/3/layout/HorizontalOrganizationChart"/>
    <dgm:cxn modelId="{BFB523A0-B44B-48E2-9C1B-E75C0422B3F7}" type="presParOf" srcId="{389BC15C-6FB6-4A0F-A87E-6651A147513B}" destId="{B7620ADA-3279-49CE-9622-A3ADA121D180}" srcOrd="0" destOrd="0" presId="urn:microsoft.com/office/officeart/2009/3/layout/HorizontalOrganizationChart"/>
    <dgm:cxn modelId="{E552B757-838C-4316-9103-7A986BF6C991}" type="presParOf" srcId="{389BC15C-6FB6-4A0F-A87E-6651A147513B}" destId="{A31934DB-FD31-49D4-A456-F1441EC512EF}" srcOrd="1" destOrd="0" presId="urn:microsoft.com/office/officeart/2009/3/layout/HorizontalOrganizationChart"/>
    <dgm:cxn modelId="{0F4F0F84-1A70-476F-AA8C-FBB84E0F67EF}" type="presParOf" srcId="{3F363DE5-6EF1-4909-8663-11E535E78829}" destId="{664718D0-50E9-4CBB-9D45-75EFEEB1662D}" srcOrd="1" destOrd="0" presId="urn:microsoft.com/office/officeart/2009/3/layout/HorizontalOrganizationChart"/>
    <dgm:cxn modelId="{364D493A-5A3E-45E1-9F26-EF09606DA35A}" type="presParOf" srcId="{3F363DE5-6EF1-4909-8663-11E535E78829}" destId="{25187A08-DB17-4435-8476-B73492607EE8}" srcOrd="2" destOrd="0" presId="urn:microsoft.com/office/officeart/2009/3/layout/HorizontalOrganizationChart"/>
    <dgm:cxn modelId="{35B34AF4-F4F3-4AEB-AC9E-8D70C05EC4A8}" type="presParOf" srcId="{5657705E-58D3-4AE6-92E1-13EEE4F59980}" destId="{9C1684E7-EA7E-4987-9BB5-1B0E7AB140B4}" srcOrd="4" destOrd="0" presId="urn:microsoft.com/office/officeart/2009/3/layout/HorizontalOrganizationChart"/>
    <dgm:cxn modelId="{C9EF5538-2EC4-4A02-B709-511E9BBCAFCE}" type="presParOf" srcId="{5657705E-58D3-4AE6-92E1-13EEE4F59980}" destId="{8F6DA922-5057-4D32-B6C5-0C56B879A37E}" srcOrd="5" destOrd="0" presId="urn:microsoft.com/office/officeart/2009/3/layout/HorizontalOrganizationChart"/>
    <dgm:cxn modelId="{2F301EAE-A701-4B4D-AADD-6D5F612C988B}" type="presParOf" srcId="{8F6DA922-5057-4D32-B6C5-0C56B879A37E}" destId="{65A4BA1A-6696-44C0-8796-B27C66B3F0B3}" srcOrd="0" destOrd="0" presId="urn:microsoft.com/office/officeart/2009/3/layout/HorizontalOrganizationChart"/>
    <dgm:cxn modelId="{F0C33BA4-C0CF-46D8-8E5A-9D0AFF3D5C36}" type="presParOf" srcId="{65A4BA1A-6696-44C0-8796-B27C66B3F0B3}" destId="{A3B602A7-6F3A-4CED-8134-67BD71DCC1F0}" srcOrd="0" destOrd="0" presId="urn:microsoft.com/office/officeart/2009/3/layout/HorizontalOrganizationChart"/>
    <dgm:cxn modelId="{25EEC9B8-52D3-46DC-9972-B606E3122F8B}" type="presParOf" srcId="{65A4BA1A-6696-44C0-8796-B27C66B3F0B3}" destId="{14D55756-12BF-4FF7-89FD-ED25CB889B42}" srcOrd="1" destOrd="0" presId="urn:microsoft.com/office/officeart/2009/3/layout/HorizontalOrganizationChart"/>
    <dgm:cxn modelId="{6BBA2E93-F190-4C53-B88E-4D63E5D60ACC}" type="presParOf" srcId="{8F6DA922-5057-4D32-B6C5-0C56B879A37E}" destId="{C05F8E55-2048-4661-9CF6-17CA4C8721DF}" srcOrd="1" destOrd="0" presId="urn:microsoft.com/office/officeart/2009/3/layout/HorizontalOrganizationChart"/>
    <dgm:cxn modelId="{A435C030-C541-4E60-90E9-2E89F68CBAF1}" type="presParOf" srcId="{8F6DA922-5057-4D32-B6C5-0C56B879A37E}" destId="{6F128979-6080-47E9-8EB5-A801655DD4A0}" srcOrd="2" destOrd="0" presId="urn:microsoft.com/office/officeart/2009/3/layout/HorizontalOrganizationChart"/>
    <dgm:cxn modelId="{BBA8852F-06A8-43E5-88DB-FE78DD0C0BE4}" type="presParOf" srcId="{5657705E-58D3-4AE6-92E1-13EEE4F59980}" destId="{15EB4EC5-CD70-445C-849B-807FB7663FA6}" srcOrd="6" destOrd="0" presId="urn:microsoft.com/office/officeart/2009/3/layout/HorizontalOrganizationChart"/>
    <dgm:cxn modelId="{99A13F96-F093-44D5-B872-449BDFD9391B}" type="presParOf" srcId="{5657705E-58D3-4AE6-92E1-13EEE4F59980}" destId="{B10AA3BC-763D-466A-9145-D50957311A23}" srcOrd="7" destOrd="0" presId="urn:microsoft.com/office/officeart/2009/3/layout/HorizontalOrganizationChart"/>
    <dgm:cxn modelId="{8899E717-D9BC-42C1-BDA2-4C46FEC27FA4}" type="presParOf" srcId="{B10AA3BC-763D-466A-9145-D50957311A23}" destId="{353441D9-62B5-42A2-B425-E5C72F789AB1}" srcOrd="0" destOrd="0" presId="urn:microsoft.com/office/officeart/2009/3/layout/HorizontalOrganizationChart"/>
    <dgm:cxn modelId="{7A1A8BC3-350B-4A12-B054-75DCCC4FB172}" type="presParOf" srcId="{353441D9-62B5-42A2-B425-E5C72F789AB1}" destId="{503B4DB8-7628-4329-A270-A7F6646A0DDD}" srcOrd="0" destOrd="0" presId="urn:microsoft.com/office/officeart/2009/3/layout/HorizontalOrganizationChart"/>
    <dgm:cxn modelId="{56BB38B1-D149-46BD-992A-97CA4EC35A0D}" type="presParOf" srcId="{353441D9-62B5-42A2-B425-E5C72F789AB1}" destId="{8AF5580B-02CD-423E-A85A-3824D0261BD6}" srcOrd="1" destOrd="0" presId="urn:microsoft.com/office/officeart/2009/3/layout/HorizontalOrganizationChart"/>
    <dgm:cxn modelId="{041C2D6A-FD02-4B20-BE1F-3795DB822278}" type="presParOf" srcId="{B10AA3BC-763D-466A-9145-D50957311A23}" destId="{6FC8BD0C-17FC-49AA-A3CB-CD548080DEE6}" srcOrd="1" destOrd="0" presId="urn:microsoft.com/office/officeart/2009/3/layout/HorizontalOrganizationChart"/>
    <dgm:cxn modelId="{319BB461-7060-494C-91DA-545A7DD7A81D}" type="presParOf" srcId="{B10AA3BC-763D-466A-9145-D50957311A23}" destId="{E45EF143-64C3-4420-AD49-E7D476FB23ED}" srcOrd="2" destOrd="0" presId="urn:microsoft.com/office/officeart/2009/3/layout/HorizontalOrganizationChart"/>
    <dgm:cxn modelId="{5745DEAC-71F2-4779-B06A-31C98845D113}" type="presParOf" srcId="{5657705E-58D3-4AE6-92E1-13EEE4F59980}" destId="{DB4B4C18-F8C2-4676-912A-8B539D08AC80}" srcOrd="8" destOrd="0" presId="urn:microsoft.com/office/officeart/2009/3/layout/HorizontalOrganizationChart"/>
    <dgm:cxn modelId="{25580887-5593-4E2D-9CDE-95589DCC391A}" type="presParOf" srcId="{5657705E-58D3-4AE6-92E1-13EEE4F59980}" destId="{529BBEBE-7A5F-422F-A447-0DE95D1A91B6}" srcOrd="9" destOrd="0" presId="urn:microsoft.com/office/officeart/2009/3/layout/HorizontalOrganizationChart"/>
    <dgm:cxn modelId="{0807E6E3-A279-4E4A-869B-5E41051FDF72}" type="presParOf" srcId="{529BBEBE-7A5F-422F-A447-0DE95D1A91B6}" destId="{047F23A8-D440-4DA3-8BE3-7FE367177515}" srcOrd="0" destOrd="0" presId="urn:microsoft.com/office/officeart/2009/3/layout/HorizontalOrganizationChart"/>
    <dgm:cxn modelId="{9415AD17-5F23-447C-B84C-58E6F540CCA5}" type="presParOf" srcId="{047F23A8-D440-4DA3-8BE3-7FE367177515}" destId="{096C057C-9216-485A-8ED4-20377C46D19E}" srcOrd="0" destOrd="0" presId="urn:microsoft.com/office/officeart/2009/3/layout/HorizontalOrganizationChart"/>
    <dgm:cxn modelId="{2E32EC09-3530-440D-861F-230EA6716B7F}" type="presParOf" srcId="{047F23A8-D440-4DA3-8BE3-7FE367177515}" destId="{70EE7056-F9CA-4CC2-B821-0713DDF3232F}" srcOrd="1" destOrd="0" presId="urn:microsoft.com/office/officeart/2009/3/layout/HorizontalOrganizationChart"/>
    <dgm:cxn modelId="{7CB18B6C-48C0-4B10-B45E-BAA2814793EF}" type="presParOf" srcId="{529BBEBE-7A5F-422F-A447-0DE95D1A91B6}" destId="{F50E67A0-28AD-4455-ABAA-0AD6788FA567}" srcOrd="1" destOrd="0" presId="urn:microsoft.com/office/officeart/2009/3/layout/HorizontalOrganizationChart"/>
    <dgm:cxn modelId="{C65206AF-5F54-42E3-BA68-9CA31630DCCD}" type="presParOf" srcId="{529BBEBE-7A5F-422F-A447-0DE95D1A91B6}" destId="{F47E6FAD-790A-4F03-A0DC-1AC879ED75D9}" srcOrd="2" destOrd="0" presId="urn:microsoft.com/office/officeart/2009/3/layout/HorizontalOrganizationChart"/>
    <dgm:cxn modelId="{BA80147B-FB75-453F-AE3A-16D1C9E29AC2}" type="presParOf" srcId="{5657705E-58D3-4AE6-92E1-13EEE4F59980}" destId="{D5AC13BB-0355-4B21-B2B9-02FF84E8393E}" srcOrd="10" destOrd="0" presId="urn:microsoft.com/office/officeart/2009/3/layout/HorizontalOrganizationChart"/>
    <dgm:cxn modelId="{73E998DF-57C8-41B0-B29A-93EB8F2743A9}" type="presParOf" srcId="{5657705E-58D3-4AE6-92E1-13EEE4F59980}" destId="{4B44875A-4896-4BEA-972A-133068BCD407}" srcOrd="11" destOrd="0" presId="urn:microsoft.com/office/officeart/2009/3/layout/HorizontalOrganizationChart"/>
    <dgm:cxn modelId="{7BFF0F35-405B-4C5E-8D9B-EA5D019CB825}" type="presParOf" srcId="{4B44875A-4896-4BEA-972A-133068BCD407}" destId="{1CB31EF8-1BC7-4DBE-B908-6421C2FDC351}" srcOrd="0" destOrd="0" presId="urn:microsoft.com/office/officeart/2009/3/layout/HorizontalOrganizationChart"/>
    <dgm:cxn modelId="{2C7B134D-9F91-4829-9201-40743966CD79}" type="presParOf" srcId="{1CB31EF8-1BC7-4DBE-B908-6421C2FDC351}" destId="{2D873AF9-23F5-4C4A-A5ED-08A11171FFCC}" srcOrd="0" destOrd="0" presId="urn:microsoft.com/office/officeart/2009/3/layout/HorizontalOrganizationChart"/>
    <dgm:cxn modelId="{9F82162E-347C-4E2B-A897-39E14B09C5FE}" type="presParOf" srcId="{1CB31EF8-1BC7-4DBE-B908-6421C2FDC351}" destId="{9491FA3B-3736-46A5-AB1D-300D7B70BB56}" srcOrd="1" destOrd="0" presId="urn:microsoft.com/office/officeart/2009/3/layout/HorizontalOrganizationChart"/>
    <dgm:cxn modelId="{787C8DF0-DF98-4D3E-97E5-8E77BA39F7F9}" type="presParOf" srcId="{4B44875A-4896-4BEA-972A-133068BCD407}" destId="{80B177AA-6F5B-47B7-B028-8BF7A7B6B05E}" srcOrd="1" destOrd="0" presId="urn:microsoft.com/office/officeart/2009/3/layout/HorizontalOrganizationChart"/>
    <dgm:cxn modelId="{B4C627A6-16AD-4C45-90D6-AF9985451304}" type="presParOf" srcId="{4B44875A-4896-4BEA-972A-133068BCD407}" destId="{6019D08C-01EF-4ED4-9164-7971B317F209}" srcOrd="2" destOrd="0" presId="urn:microsoft.com/office/officeart/2009/3/layout/HorizontalOrganizationChart"/>
    <dgm:cxn modelId="{D7668B4E-47C3-411A-A075-B02A5D2A95E4}" type="presParOf" srcId="{5657705E-58D3-4AE6-92E1-13EEE4F59980}" destId="{49F862B5-2FA1-4A66-B1A1-1354B0EE6BE0}" srcOrd="12" destOrd="0" presId="urn:microsoft.com/office/officeart/2009/3/layout/HorizontalOrganizationChart"/>
    <dgm:cxn modelId="{BF70865F-ABD8-4FB0-80CC-624EA8605B62}" type="presParOf" srcId="{5657705E-58D3-4AE6-92E1-13EEE4F59980}" destId="{6041767C-753A-4442-BB9D-22A597757D86}" srcOrd="13" destOrd="0" presId="urn:microsoft.com/office/officeart/2009/3/layout/HorizontalOrganizationChart"/>
    <dgm:cxn modelId="{4B89A800-2997-4D3E-A26F-0ED47D7CC930}" type="presParOf" srcId="{6041767C-753A-4442-BB9D-22A597757D86}" destId="{D13D66F3-C603-4B73-931B-806C64A1DB4A}" srcOrd="0" destOrd="0" presId="urn:microsoft.com/office/officeart/2009/3/layout/HorizontalOrganizationChart"/>
    <dgm:cxn modelId="{45BA611F-991A-4AE7-BAE6-6389ACDA0C7F}" type="presParOf" srcId="{D13D66F3-C603-4B73-931B-806C64A1DB4A}" destId="{D3C96F7B-C524-4ACD-8795-7F4075DF15CC}" srcOrd="0" destOrd="0" presId="urn:microsoft.com/office/officeart/2009/3/layout/HorizontalOrganizationChart"/>
    <dgm:cxn modelId="{BB819A68-450A-4AFD-9C94-3AC4CBDE8CA0}" type="presParOf" srcId="{D13D66F3-C603-4B73-931B-806C64A1DB4A}" destId="{9D40F909-1F68-4B21-B787-0052A9869920}" srcOrd="1" destOrd="0" presId="urn:microsoft.com/office/officeart/2009/3/layout/HorizontalOrganizationChart"/>
    <dgm:cxn modelId="{845DC120-E40F-4126-87AC-D872AD0327C5}" type="presParOf" srcId="{6041767C-753A-4442-BB9D-22A597757D86}" destId="{04A60E8F-A1C5-4F93-ACE5-230383BFA12E}" srcOrd="1" destOrd="0" presId="urn:microsoft.com/office/officeart/2009/3/layout/HorizontalOrganizationChart"/>
    <dgm:cxn modelId="{0D541DB6-24E6-45BB-8274-422C0AD720E0}" type="presParOf" srcId="{6041767C-753A-4442-BB9D-22A597757D86}" destId="{CB00D2B5-1F8A-4618-A4E0-EB655ECE9E1A}" srcOrd="2" destOrd="0" presId="urn:microsoft.com/office/officeart/2009/3/layout/HorizontalOrganizationChart"/>
    <dgm:cxn modelId="{210FE821-0151-4937-B214-73AF1040C18F}" type="presParOf" srcId="{D83A9E72-2625-4C19-AE41-2A05CA7AC1E5}" destId="{1C742030-232A-404E-BB4B-3A318B25471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D07C2-F9B4-4378-9FDE-CB0D085C8C59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B31D86-D01E-4B35-A356-1D4AE4225E22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Advantages </a:t>
          </a:r>
        </a:p>
      </dgm:t>
    </dgm:pt>
    <dgm:pt modelId="{F2439ED0-CA1B-4E05-9FAE-41E6FC4E3EB0}" type="parTrans" cxnId="{48E9E388-3AC5-48CE-BD02-D3BC999BA99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508049C-9EE8-4C05-A547-11F8DE1991EE}" type="sibTrans" cxnId="{48E9E388-3AC5-48CE-BD02-D3BC999BA99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A67D2819-DBD9-4257-BA9B-E12FA9D7382A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Disadvantages</a:t>
          </a:r>
        </a:p>
      </dgm:t>
    </dgm:pt>
    <dgm:pt modelId="{179CC371-EC3E-4BAD-B9BC-FFE9EB07B6ED}" type="parTrans" cxnId="{402DD890-D60C-4586-BF23-8A56418C4D88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F576658-8044-42C1-ABA1-17CF81ED6F6D}" type="sibTrans" cxnId="{402DD890-D60C-4586-BF23-8A56418C4D88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55ADFF1-804B-46A9-8BEB-658DCFB6CE69}" type="pres">
      <dgm:prSet presAssocID="{05ED07C2-F9B4-4378-9FDE-CB0D085C8C5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A657B71-5147-4841-AA79-EC751E6C8BA4}" type="pres">
      <dgm:prSet presAssocID="{05ED07C2-F9B4-4378-9FDE-CB0D085C8C59}" presName="dummyMaxCanvas" presStyleCnt="0"/>
      <dgm:spPr/>
    </dgm:pt>
    <dgm:pt modelId="{E3401584-14A0-4D5F-B6E1-F2639378D1FB}" type="pres">
      <dgm:prSet presAssocID="{05ED07C2-F9B4-4378-9FDE-CB0D085C8C59}" presName="parentComposite" presStyleCnt="0"/>
      <dgm:spPr/>
    </dgm:pt>
    <dgm:pt modelId="{43D0BB22-A610-46B7-B8EA-7A16D94BE51B}" type="pres">
      <dgm:prSet presAssocID="{05ED07C2-F9B4-4378-9FDE-CB0D085C8C59}" presName="parent1" presStyleLbl="alignAccFollowNode1" presStyleIdx="0" presStyleCnt="4" custScaleY="65516" custLinFactY="100000" custLinFactNeighborX="-4902" custLinFactNeighborY="198850">
        <dgm:presLayoutVars>
          <dgm:chMax val="4"/>
        </dgm:presLayoutVars>
      </dgm:prSet>
      <dgm:spPr/>
    </dgm:pt>
    <dgm:pt modelId="{2C8A1C25-2EE6-4149-872A-1DB85DF7E808}" type="pres">
      <dgm:prSet presAssocID="{05ED07C2-F9B4-4378-9FDE-CB0D085C8C59}" presName="parent2" presStyleLbl="alignAccFollowNode1" presStyleIdx="1" presStyleCnt="4" custScaleY="62644" custLinFactY="101724" custLinFactNeighborX="4789" custLinFactNeighborY="200000">
        <dgm:presLayoutVars>
          <dgm:chMax val="4"/>
        </dgm:presLayoutVars>
      </dgm:prSet>
      <dgm:spPr/>
    </dgm:pt>
    <dgm:pt modelId="{481252A1-C091-41F0-8FE8-E0949822A231}" type="pres">
      <dgm:prSet presAssocID="{05ED07C2-F9B4-4378-9FDE-CB0D085C8C59}" presName="childrenComposite" presStyleCnt="0"/>
      <dgm:spPr/>
    </dgm:pt>
    <dgm:pt modelId="{882D24B7-9504-4899-A618-A2E31ABBACB4}" type="pres">
      <dgm:prSet presAssocID="{05ED07C2-F9B4-4378-9FDE-CB0D085C8C59}" presName="dummyMaxCanvas_ChildArea" presStyleCnt="0"/>
      <dgm:spPr/>
    </dgm:pt>
    <dgm:pt modelId="{98CC5360-60E8-41C4-85D7-66B7AD106691}" type="pres">
      <dgm:prSet presAssocID="{05ED07C2-F9B4-4378-9FDE-CB0D085C8C59}" presName="fulcrum" presStyleLbl="alignAccFollowNode1" presStyleIdx="2" presStyleCnt="4"/>
      <dgm:spPr/>
    </dgm:pt>
    <dgm:pt modelId="{F6054049-D9CB-424B-B415-DC1B4265FFF9}" type="pres">
      <dgm:prSet presAssocID="{05ED07C2-F9B4-4378-9FDE-CB0D085C8C59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3239CA3E-A98A-44C4-8861-060C3F1EA1CF}" type="presOf" srcId="{D9B31D86-D01E-4B35-A356-1D4AE4225E22}" destId="{43D0BB22-A610-46B7-B8EA-7A16D94BE51B}" srcOrd="0" destOrd="0" presId="urn:microsoft.com/office/officeart/2005/8/layout/balance1"/>
    <dgm:cxn modelId="{9DAFED57-B164-4E08-847F-8FBCCB82A976}" type="presOf" srcId="{A67D2819-DBD9-4257-BA9B-E12FA9D7382A}" destId="{2C8A1C25-2EE6-4149-872A-1DB85DF7E808}" srcOrd="0" destOrd="0" presId="urn:microsoft.com/office/officeart/2005/8/layout/balance1"/>
    <dgm:cxn modelId="{48E9E388-3AC5-48CE-BD02-D3BC999BA991}" srcId="{05ED07C2-F9B4-4378-9FDE-CB0D085C8C59}" destId="{D9B31D86-D01E-4B35-A356-1D4AE4225E22}" srcOrd="0" destOrd="0" parTransId="{F2439ED0-CA1B-4E05-9FAE-41E6FC4E3EB0}" sibTransId="{6508049C-9EE8-4C05-A547-11F8DE1991EE}"/>
    <dgm:cxn modelId="{402DD890-D60C-4586-BF23-8A56418C4D88}" srcId="{05ED07C2-F9B4-4378-9FDE-CB0D085C8C59}" destId="{A67D2819-DBD9-4257-BA9B-E12FA9D7382A}" srcOrd="1" destOrd="0" parTransId="{179CC371-EC3E-4BAD-B9BC-FFE9EB07B6ED}" sibTransId="{0F576658-8044-42C1-ABA1-17CF81ED6F6D}"/>
    <dgm:cxn modelId="{AF1D85B0-E835-448B-B2F4-0713ABBCBBC3}" type="presOf" srcId="{05ED07C2-F9B4-4378-9FDE-CB0D085C8C59}" destId="{655ADFF1-804B-46A9-8BEB-658DCFB6CE69}" srcOrd="0" destOrd="0" presId="urn:microsoft.com/office/officeart/2005/8/layout/balance1"/>
    <dgm:cxn modelId="{9E71EE3C-39AE-44E6-9F59-3E484FAA7E3B}" type="presParOf" srcId="{655ADFF1-804B-46A9-8BEB-658DCFB6CE69}" destId="{EA657B71-5147-4841-AA79-EC751E6C8BA4}" srcOrd="0" destOrd="0" presId="urn:microsoft.com/office/officeart/2005/8/layout/balance1"/>
    <dgm:cxn modelId="{02A30020-BB7D-4B9A-987A-5784AD7517C2}" type="presParOf" srcId="{655ADFF1-804B-46A9-8BEB-658DCFB6CE69}" destId="{E3401584-14A0-4D5F-B6E1-F2639378D1FB}" srcOrd="1" destOrd="0" presId="urn:microsoft.com/office/officeart/2005/8/layout/balance1"/>
    <dgm:cxn modelId="{40F980F9-F9CE-4B98-A54F-03F9DA2AC477}" type="presParOf" srcId="{E3401584-14A0-4D5F-B6E1-F2639378D1FB}" destId="{43D0BB22-A610-46B7-B8EA-7A16D94BE51B}" srcOrd="0" destOrd="0" presId="urn:microsoft.com/office/officeart/2005/8/layout/balance1"/>
    <dgm:cxn modelId="{23E8770A-A1AC-4C09-B745-2D25D03C6338}" type="presParOf" srcId="{E3401584-14A0-4D5F-B6E1-F2639378D1FB}" destId="{2C8A1C25-2EE6-4149-872A-1DB85DF7E808}" srcOrd="1" destOrd="0" presId="urn:microsoft.com/office/officeart/2005/8/layout/balance1"/>
    <dgm:cxn modelId="{DE94FFD0-BD67-4D90-9C14-AEE56DFBE5CF}" type="presParOf" srcId="{655ADFF1-804B-46A9-8BEB-658DCFB6CE69}" destId="{481252A1-C091-41F0-8FE8-E0949822A231}" srcOrd="2" destOrd="0" presId="urn:microsoft.com/office/officeart/2005/8/layout/balance1"/>
    <dgm:cxn modelId="{80836E14-8E3B-4327-9E43-5DC8AD257CEE}" type="presParOf" srcId="{481252A1-C091-41F0-8FE8-E0949822A231}" destId="{882D24B7-9504-4899-A618-A2E31ABBACB4}" srcOrd="0" destOrd="0" presId="urn:microsoft.com/office/officeart/2005/8/layout/balance1"/>
    <dgm:cxn modelId="{ECE4997A-0D4D-4474-8D6F-31386F1F2892}" type="presParOf" srcId="{481252A1-C091-41F0-8FE8-E0949822A231}" destId="{98CC5360-60E8-41C4-85D7-66B7AD106691}" srcOrd="1" destOrd="0" presId="urn:microsoft.com/office/officeart/2005/8/layout/balance1"/>
    <dgm:cxn modelId="{58355ABB-CDB4-48A1-9469-1B93470B62AA}" type="presParOf" srcId="{481252A1-C091-41F0-8FE8-E0949822A231}" destId="{F6054049-D9CB-424B-B415-DC1B4265FFF9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ED07C2-F9B4-4378-9FDE-CB0D085C8C59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9B31D86-D01E-4B35-A356-1D4AE4225E22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Advantages </a:t>
          </a:r>
        </a:p>
      </dgm:t>
    </dgm:pt>
    <dgm:pt modelId="{F2439ED0-CA1B-4E05-9FAE-41E6FC4E3EB0}" type="parTrans" cxnId="{48E9E388-3AC5-48CE-BD02-D3BC999BA99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508049C-9EE8-4C05-A547-11F8DE1991EE}" type="sibTrans" cxnId="{48E9E388-3AC5-48CE-BD02-D3BC999BA991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A67D2819-DBD9-4257-BA9B-E12FA9D7382A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Disadvantages</a:t>
          </a:r>
        </a:p>
      </dgm:t>
    </dgm:pt>
    <dgm:pt modelId="{179CC371-EC3E-4BAD-B9BC-FFE9EB07B6ED}" type="parTrans" cxnId="{402DD890-D60C-4586-BF23-8A56418C4D88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0F576658-8044-42C1-ABA1-17CF81ED6F6D}" type="sibTrans" cxnId="{402DD890-D60C-4586-BF23-8A56418C4D88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55ADFF1-804B-46A9-8BEB-658DCFB6CE69}" type="pres">
      <dgm:prSet presAssocID="{05ED07C2-F9B4-4378-9FDE-CB0D085C8C5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A657B71-5147-4841-AA79-EC751E6C8BA4}" type="pres">
      <dgm:prSet presAssocID="{05ED07C2-F9B4-4378-9FDE-CB0D085C8C59}" presName="dummyMaxCanvas" presStyleCnt="0"/>
      <dgm:spPr/>
    </dgm:pt>
    <dgm:pt modelId="{E3401584-14A0-4D5F-B6E1-F2639378D1FB}" type="pres">
      <dgm:prSet presAssocID="{05ED07C2-F9B4-4378-9FDE-CB0D085C8C59}" presName="parentComposite" presStyleCnt="0"/>
      <dgm:spPr/>
    </dgm:pt>
    <dgm:pt modelId="{43D0BB22-A610-46B7-B8EA-7A16D94BE51B}" type="pres">
      <dgm:prSet presAssocID="{05ED07C2-F9B4-4378-9FDE-CB0D085C8C59}" presName="parent1" presStyleLbl="alignAccFollowNode1" presStyleIdx="0" presStyleCnt="4" custScaleY="65516" custLinFactY="100000" custLinFactNeighborX="-4902" custLinFactNeighborY="198850">
        <dgm:presLayoutVars>
          <dgm:chMax val="4"/>
        </dgm:presLayoutVars>
      </dgm:prSet>
      <dgm:spPr/>
    </dgm:pt>
    <dgm:pt modelId="{2C8A1C25-2EE6-4149-872A-1DB85DF7E808}" type="pres">
      <dgm:prSet presAssocID="{05ED07C2-F9B4-4378-9FDE-CB0D085C8C59}" presName="parent2" presStyleLbl="alignAccFollowNode1" presStyleIdx="1" presStyleCnt="4" custScaleY="62644" custLinFactY="101724" custLinFactNeighborX="4789" custLinFactNeighborY="200000">
        <dgm:presLayoutVars>
          <dgm:chMax val="4"/>
        </dgm:presLayoutVars>
      </dgm:prSet>
      <dgm:spPr/>
    </dgm:pt>
    <dgm:pt modelId="{481252A1-C091-41F0-8FE8-E0949822A231}" type="pres">
      <dgm:prSet presAssocID="{05ED07C2-F9B4-4378-9FDE-CB0D085C8C59}" presName="childrenComposite" presStyleCnt="0"/>
      <dgm:spPr/>
    </dgm:pt>
    <dgm:pt modelId="{882D24B7-9504-4899-A618-A2E31ABBACB4}" type="pres">
      <dgm:prSet presAssocID="{05ED07C2-F9B4-4378-9FDE-CB0D085C8C59}" presName="dummyMaxCanvas_ChildArea" presStyleCnt="0"/>
      <dgm:spPr/>
    </dgm:pt>
    <dgm:pt modelId="{98CC5360-60E8-41C4-85D7-66B7AD106691}" type="pres">
      <dgm:prSet presAssocID="{05ED07C2-F9B4-4378-9FDE-CB0D085C8C59}" presName="fulcrum" presStyleLbl="alignAccFollowNode1" presStyleIdx="2" presStyleCnt="4"/>
      <dgm:spPr/>
    </dgm:pt>
    <dgm:pt modelId="{F6054049-D9CB-424B-B415-DC1B4265FFF9}" type="pres">
      <dgm:prSet presAssocID="{05ED07C2-F9B4-4378-9FDE-CB0D085C8C59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3239CA3E-A98A-44C4-8861-060C3F1EA1CF}" type="presOf" srcId="{D9B31D86-D01E-4B35-A356-1D4AE4225E22}" destId="{43D0BB22-A610-46B7-B8EA-7A16D94BE51B}" srcOrd="0" destOrd="0" presId="urn:microsoft.com/office/officeart/2005/8/layout/balance1"/>
    <dgm:cxn modelId="{9DAFED57-B164-4E08-847F-8FBCCB82A976}" type="presOf" srcId="{A67D2819-DBD9-4257-BA9B-E12FA9D7382A}" destId="{2C8A1C25-2EE6-4149-872A-1DB85DF7E808}" srcOrd="0" destOrd="0" presId="urn:microsoft.com/office/officeart/2005/8/layout/balance1"/>
    <dgm:cxn modelId="{48E9E388-3AC5-48CE-BD02-D3BC999BA991}" srcId="{05ED07C2-F9B4-4378-9FDE-CB0D085C8C59}" destId="{D9B31D86-D01E-4B35-A356-1D4AE4225E22}" srcOrd="0" destOrd="0" parTransId="{F2439ED0-CA1B-4E05-9FAE-41E6FC4E3EB0}" sibTransId="{6508049C-9EE8-4C05-A547-11F8DE1991EE}"/>
    <dgm:cxn modelId="{402DD890-D60C-4586-BF23-8A56418C4D88}" srcId="{05ED07C2-F9B4-4378-9FDE-CB0D085C8C59}" destId="{A67D2819-DBD9-4257-BA9B-E12FA9D7382A}" srcOrd="1" destOrd="0" parTransId="{179CC371-EC3E-4BAD-B9BC-FFE9EB07B6ED}" sibTransId="{0F576658-8044-42C1-ABA1-17CF81ED6F6D}"/>
    <dgm:cxn modelId="{AF1D85B0-E835-448B-B2F4-0713ABBCBBC3}" type="presOf" srcId="{05ED07C2-F9B4-4378-9FDE-CB0D085C8C59}" destId="{655ADFF1-804B-46A9-8BEB-658DCFB6CE69}" srcOrd="0" destOrd="0" presId="urn:microsoft.com/office/officeart/2005/8/layout/balance1"/>
    <dgm:cxn modelId="{9E71EE3C-39AE-44E6-9F59-3E484FAA7E3B}" type="presParOf" srcId="{655ADFF1-804B-46A9-8BEB-658DCFB6CE69}" destId="{EA657B71-5147-4841-AA79-EC751E6C8BA4}" srcOrd="0" destOrd="0" presId="urn:microsoft.com/office/officeart/2005/8/layout/balance1"/>
    <dgm:cxn modelId="{02A30020-BB7D-4B9A-987A-5784AD7517C2}" type="presParOf" srcId="{655ADFF1-804B-46A9-8BEB-658DCFB6CE69}" destId="{E3401584-14A0-4D5F-B6E1-F2639378D1FB}" srcOrd="1" destOrd="0" presId="urn:microsoft.com/office/officeart/2005/8/layout/balance1"/>
    <dgm:cxn modelId="{40F980F9-F9CE-4B98-A54F-03F9DA2AC477}" type="presParOf" srcId="{E3401584-14A0-4D5F-B6E1-F2639378D1FB}" destId="{43D0BB22-A610-46B7-B8EA-7A16D94BE51B}" srcOrd="0" destOrd="0" presId="urn:microsoft.com/office/officeart/2005/8/layout/balance1"/>
    <dgm:cxn modelId="{23E8770A-A1AC-4C09-B745-2D25D03C6338}" type="presParOf" srcId="{E3401584-14A0-4D5F-B6E1-F2639378D1FB}" destId="{2C8A1C25-2EE6-4149-872A-1DB85DF7E808}" srcOrd="1" destOrd="0" presId="urn:microsoft.com/office/officeart/2005/8/layout/balance1"/>
    <dgm:cxn modelId="{DE94FFD0-BD67-4D90-9C14-AEE56DFBE5CF}" type="presParOf" srcId="{655ADFF1-804B-46A9-8BEB-658DCFB6CE69}" destId="{481252A1-C091-41F0-8FE8-E0949822A231}" srcOrd="2" destOrd="0" presId="urn:microsoft.com/office/officeart/2005/8/layout/balance1"/>
    <dgm:cxn modelId="{80836E14-8E3B-4327-9E43-5DC8AD257CEE}" type="presParOf" srcId="{481252A1-C091-41F0-8FE8-E0949822A231}" destId="{882D24B7-9504-4899-A618-A2E31ABBACB4}" srcOrd="0" destOrd="0" presId="urn:microsoft.com/office/officeart/2005/8/layout/balance1"/>
    <dgm:cxn modelId="{ECE4997A-0D4D-4474-8D6F-31386F1F2892}" type="presParOf" srcId="{481252A1-C091-41F0-8FE8-E0949822A231}" destId="{98CC5360-60E8-41C4-85D7-66B7AD106691}" srcOrd="1" destOrd="0" presId="urn:microsoft.com/office/officeart/2005/8/layout/balance1"/>
    <dgm:cxn modelId="{58355ABB-CDB4-48A1-9469-1B93470B62AA}" type="presParOf" srcId="{481252A1-C091-41F0-8FE8-E0949822A231}" destId="{F6054049-D9CB-424B-B415-DC1B4265FFF9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D15AC-B5D3-402D-8871-580E6CC8C932}">
      <dsp:nvSpPr>
        <dsp:cNvPr id="0" name=""/>
        <dsp:cNvSpPr/>
      </dsp:nvSpPr>
      <dsp:spPr>
        <a:xfrm>
          <a:off x="2889986" y="492076"/>
          <a:ext cx="10234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23494" y="45720"/>
              </a:lnTo>
              <a:lnTo>
                <a:pt x="1023494" y="13710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B55C4-11CD-4CFC-961E-90B9767ABA9A}">
      <dsp:nvSpPr>
        <dsp:cNvPr id="0" name=""/>
        <dsp:cNvSpPr/>
      </dsp:nvSpPr>
      <dsp:spPr>
        <a:xfrm>
          <a:off x="2889986" y="400692"/>
          <a:ext cx="10234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7103"/>
              </a:moveTo>
              <a:lnTo>
                <a:pt x="1023494" y="137103"/>
              </a:lnTo>
              <a:lnTo>
                <a:pt x="1023494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37052-C2B5-44FA-8FDF-19572AF80469}">
      <dsp:nvSpPr>
        <dsp:cNvPr id="0" name=""/>
        <dsp:cNvSpPr/>
      </dsp:nvSpPr>
      <dsp:spPr>
        <a:xfrm>
          <a:off x="1427851" y="314820"/>
          <a:ext cx="1462134" cy="445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Physical Causes </a:t>
          </a:r>
        </a:p>
      </dsp:txBody>
      <dsp:txXfrm>
        <a:off x="1427851" y="314820"/>
        <a:ext cx="1462134" cy="445951"/>
      </dsp:txXfrm>
    </dsp:sp>
    <dsp:sp modelId="{CC9705A4-C5E5-4072-B298-031E8B52017A}">
      <dsp:nvSpPr>
        <dsp:cNvPr id="0" name=""/>
        <dsp:cNvSpPr/>
      </dsp:nvSpPr>
      <dsp:spPr>
        <a:xfrm>
          <a:off x="3182413" y="461"/>
          <a:ext cx="1462134" cy="445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3182413" y="461"/>
        <a:ext cx="1462134" cy="445951"/>
      </dsp:txXfrm>
    </dsp:sp>
    <dsp:sp modelId="{B50DE9CB-E675-4395-81DE-3F222E94ED6F}">
      <dsp:nvSpPr>
        <dsp:cNvPr id="0" name=""/>
        <dsp:cNvSpPr/>
      </dsp:nvSpPr>
      <dsp:spPr>
        <a:xfrm>
          <a:off x="3182413" y="629179"/>
          <a:ext cx="1462134" cy="445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182413" y="629179"/>
        <a:ext cx="1462134" cy="445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862B5-2FA1-4A66-B1A1-1354B0EE6BE0}">
      <dsp:nvSpPr>
        <dsp:cNvPr id="0" name=""/>
        <dsp:cNvSpPr/>
      </dsp:nvSpPr>
      <dsp:spPr>
        <a:xfrm>
          <a:off x="4337632" y="1708150"/>
          <a:ext cx="161406" cy="153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03" y="0"/>
              </a:lnTo>
              <a:lnTo>
                <a:pt x="80703" y="1537929"/>
              </a:lnTo>
              <a:lnTo>
                <a:pt x="161406" y="15379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C13BB-0355-4B21-B2B9-02FF84E8393E}">
      <dsp:nvSpPr>
        <dsp:cNvPr id="0" name=""/>
        <dsp:cNvSpPr/>
      </dsp:nvSpPr>
      <dsp:spPr>
        <a:xfrm>
          <a:off x="4337632" y="1708150"/>
          <a:ext cx="161406" cy="105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03" y="0"/>
              </a:lnTo>
              <a:lnTo>
                <a:pt x="80703" y="1057613"/>
              </a:lnTo>
              <a:lnTo>
                <a:pt x="161406" y="10576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B4C18-F8C2-4676-912A-8B539D08AC80}">
      <dsp:nvSpPr>
        <dsp:cNvPr id="0" name=""/>
        <dsp:cNvSpPr/>
      </dsp:nvSpPr>
      <dsp:spPr>
        <a:xfrm>
          <a:off x="4337632" y="1708150"/>
          <a:ext cx="161406" cy="59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03" y="0"/>
              </a:lnTo>
              <a:lnTo>
                <a:pt x="80703" y="595377"/>
              </a:lnTo>
              <a:lnTo>
                <a:pt x="161406" y="5953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B4EC5-CD70-445C-849B-807FB7663FA6}">
      <dsp:nvSpPr>
        <dsp:cNvPr id="0" name=""/>
        <dsp:cNvSpPr/>
      </dsp:nvSpPr>
      <dsp:spPr>
        <a:xfrm>
          <a:off x="4337632" y="1708150"/>
          <a:ext cx="161406" cy="154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703" y="0"/>
              </a:lnTo>
              <a:lnTo>
                <a:pt x="80703" y="154482"/>
              </a:lnTo>
              <a:lnTo>
                <a:pt x="161406" y="15448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684E7-EA7E-4987-9BB5-1B0E7AB140B4}">
      <dsp:nvSpPr>
        <dsp:cNvPr id="0" name=""/>
        <dsp:cNvSpPr/>
      </dsp:nvSpPr>
      <dsp:spPr>
        <a:xfrm>
          <a:off x="4337632" y="1328025"/>
          <a:ext cx="161406" cy="380124"/>
        </a:xfrm>
        <a:custGeom>
          <a:avLst/>
          <a:gdLst/>
          <a:ahLst/>
          <a:cxnLst/>
          <a:rect l="0" t="0" r="0" b="0"/>
          <a:pathLst>
            <a:path>
              <a:moveTo>
                <a:pt x="0" y="380124"/>
              </a:moveTo>
              <a:lnTo>
                <a:pt x="80703" y="380124"/>
              </a:lnTo>
              <a:lnTo>
                <a:pt x="80703" y="0"/>
              </a:lnTo>
              <a:lnTo>
                <a:pt x="16140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C351E-CA18-48E5-A012-EE88A4767773}">
      <dsp:nvSpPr>
        <dsp:cNvPr id="0" name=""/>
        <dsp:cNvSpPr/>
      </dsp:nvSpPr>
      <dsp:spPr>
        <a:xfrm>
          <a:off x="4337632" y="753934"/>
          <a:ext cx="161406" cy="954215"/>
        </a:xfrm>
        <a:custGeom>
          <a:avLst/>
          <a:gdLst/>
          <a:ahLst/>
          <a:cxnLst/>
          <a:rect l="0" t="0" r="0" b="0"/>
          <a:pathLst>
            <a:path>
              <a:moveTo>
                <a:pt x="0" y="954215"/>
              </a:moveTo>
              <a:lnTo>
                <a:pt x="80703" y="954215"/>
              </a:lnTo>
              <a:lnTo>
                <a:pt x="80703" y="0"/>
              </a:lnTo>
              <a:lnTo>
                <a:pt x="16140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6718E-6DEB-48C1-BC58-B1A731AF7C2B}">
      <dsp:nvSpPr>
        <dsp:cNvPr id="0" name=""/>
        <dsp:cNvSpPr/>
      </dsp:nvSpPr>
      <dsp:spPr>
        <a:xfrm>
          <a:off x="4337632" y="212847"/>
          <a:ext cx="161406" cy="1495302"/>
        </a:xfrm>
        <a:custGeom>
          <a:avLst/>
          <a:gdLst/>
          <a:ahLst/>
          <a:cxnLst/>
          <a:rect l="0" t="0" r="0" b="0"/>
          <a:pathLst>
            <a:path>
              <a:moveTo>
                <a:pt x="0" y="1495302"/>
              </a:moveTo>
              <a:lnTo>
                <a:pt x="80703" y="1495302"/>
              </a:lnTo>
              <a:lnTo>
                <a:pt x="80703" y="0"/>
              </a:lnTo>
              <a:lnTo>
                <a:pt x="16140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37052-C2B5-44FA-8FDF-19572AF80469}">
      <dsp:nvSpPr>
        <dsp:cNvPr id="0" name=""/>
        <dsp:cNvSpPr/>
      </dsp:nvSpPr>
      <dsp:spPr>
        <a:xfrm>
          <a:off x="3530599" y="1585077"/>
          <a:ext cx="807032" cy="246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omic Sans MS" panose="030F0702030302020204" pitchFamily="66" charset="0"/>
            </a:rPr>
            <a:t>Human Causes </a:t>
          </a:r>
        </a:p>
      </dsp:txBody>
      <dsp:txXfrm>
        <a:off x="3530599" y="1585077"/>
        <a:ext cx="807032" cy="246144"/>
      </dsp:txXfrm>
    </dsp:sp>
    <dsp:sp modelId="{C3560B53-3535-40D1-B9DA-7E14C17CA172}">
      <dsp:nvSpPr>
        <dsp:cNvPr id="0" name=""/>
        <dsp:cNvSpPr/>
      </dsp:nvSpPr>
      <dsp:spPr>
        <a:xfrm>
          <a:off x="4499038" y="2416"/>
          <a:ext cx="7103311" cy="420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latin typeface="Comic Sans MS" panose="030F0702030302020204" pitchFamily="66" charset="0"/>
          </a:endParaRPr>
        </a:p>
      </dsp:txBody>
      <dsp:txXfrm>
        <a:off x="4499038" y="2416"/>
        <a:ext cx="7103311" cy="420863"/>
      </dsp:txXfrm>
    </dsp:sp>
    <dsp:sp modelId="{B7620ADA-3279-49CE-9622-A3ADA121D180}">
      <dsp:nvSpPr>
        <dsp:cNvPr id="0" name=""/>
        <dsp:cNvSpPr/>
      </dsp:nvSpPr>
      <dsp:spPr>
        <a:xfrm>
          <a:off x="4499038" y="524158"/>
          <a:ext cx="7083337" cy="459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latin typeface="Comic Sans MS" panose="030F0702030302020204" pitchFamily="66" charset="0"/>
          </a:endParaRPr>
        </a:p>
      </dsp:txBody>
      <dsp:txXfrm>
        <a:off x="4499038" y="524158"/>
        <a:ext cx="7083337" cy="459552"/>
      </dsp:txXfrm>
    </dsp:sp>
    <dsp:sp modelId="{A3B602A7-6F3A-4CED-8134-67BD71DCC1F0}">
      <dsp:nvSpPr>
        <dsp:cNvPr id="0" name=""/>
        <dsp:cNvSpPr/>
      </dsp:nvSpPr>
      <dsp:spPr>
        <a:xfrm>
          <a:off x="4499038" y="1084589"/>
          <a:ext cx="7098913" cy="486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latin typeface="Comic Sans MS" panose="030F0702030302020204" pitchFamily="66" charset="0"/>
          </a:endParaRPr>
        </a:p>
      </dsp:txBody>
      <dsp:txXfrm>
        <a:off x="4499038" y="1084589"/>
        <a:ext cx="7098913" cy="486871"/>
      </dsp:txXfrm>
    </dsp:sp>
    <dsp:sp modelId="{503B4DB8-7628-4329-A270-A7F6646A0DDD}">
      <dsp:nvSpPr>
        <dsp:cNvPr id="0" name=""/>
        <dsp:cNvSpPr/>
      </dsp:nvSpPr>
      <dsp:spPr>
        <a:xfrm>
          <a:off x="4499038" y="1672340"/>
          <a:ext cx="7075234" cy="380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latin typeface="Comic Sans MS" panose="030F0702030302020204" pitchFamily="66" charset="0"/>
          </a:endParaRPr>
        </a:p>
      </dsp:txBody>
      <dsp:txXfrm>
        <a:off x="4499038" y="1672340"/>
        <a:ext cx="7075234" cy="380584"/>
      </dsp:txXfrm>
    </dsp:sp>
    <dsp:sp modelId="{096C057C-9216-485A-8ED4-20377C46D19E}">
      <dsp:nvSpPr>
        <dsp:cNvPr id="0" name=""/>
        <dsp:cNvSpPr/>
      </dsp:nvSpPr>
      <dsp:spPr>
        <a:xfrm>
          <a:off x="4499038" y="2153804"/>
          <a:ext cx="7074839" cy="299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499038" y="2153804"/>
        <a:ext cx="7074839" cy="299447"/>
      </dsp:txXfrm>
    </dsp:sp>
    <dsp:sp modelId="{2D873AF9-23F5-4C4A-A5ED-08A11171FFCC}">
      <dsp:nvSpPr>
        <dsp:cNvPr id="0" name=""/>
        <dsp:cNvSpPr/>
      </dsp:nvSpPr>
      <dsp:spPr>
        <a:xfrm>
          <a:off x="4499038" y="2554130"/>
          <a:ext cx="7078463" cy="423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499038" y="2554130"/>
        <a:ext cx="7078463" cy="423265"/>
      </dsp:txXfrm>
    </dsp:sp>
    <dsp:sp modelId="{D3C96F7B-C524-4ACD-8795-7F4075DF15CC}">
      <dsp:nvSpPr>
        <dsp:cNvPr id="0" name=""/>
        <dsp:cNvSpPr/>
      </dsp:nvSpPr>
      <dsp:spPr>
        <a:xfrm>
          <a:off x="4499038" y="3078275"/>
          <a:ext cx="7073499" cy="3356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latin typeface="Comic Sans MS" panose="030F0702030302020204" pitchFamily="66" charset="0"/>
          </a:endParaRPr>
        </a:p>
      </dsp:txBody>
      <dsp:txXfrm>
        <a:off x="4499038" y="3078275"/>
        <a:ext cx="7073499" cy="335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0BB22-A610-46B7-B8EA-7A16D94BE51B}">
      <dsp:nvSpPr>
        <dsp:cNvPr id="0" name=""/>
        <dsp:cNvSpPr/>
      </dsp:nvSpPr>
      <dsp:spPr>
        <a:xfrm>
          <a:off x="1634981" y="2794001"/>
          <a:ext cx="1591056" cy="579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mic Sans MS" panose="030F0702030302020204" pitchFamily="66" charset="0"/>
            </a:rPr>
            <a:t>Advantages </a:t>
          </a:r>
        </a:p>
      </dsp:txBody>
      <dsp:txXfrm>
        <a:off x="1651943" y="2810963"/>
        <a:ext cx="1557132" cy="545185"/>
      </dsp:txXfrm>
    </dsp:sp>
    <dsp:sp modelId="{2C8A1C25-2EE6-4149-872A-1DB85DF7E808}">
      <dsp:nvSpPr>
        <dsp:cNvPr id="0" name=""/>
        <dsp:cNvSpPr/>
      </dsp:nvSpPr>
      <dsp:spPr>
        <a:xfrm>
          <a:off x="4087363" y="2832098"/>
          <a:ext cx="1591056" cy="553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mic Sans MS" panose="030F0702030302020204" pitchFamily="66" charset="0"/>
            </a:rPr>
            <a:t>Disadvantages</a:t>
          </a:r>
        </a:p>
      </dsp:txBody>
      <dsp:txXfrm>
        <a:off x="4103581" y="2848316"/>
        <a:ext cx="1558620" cy="521287"/>
      </dsp:txXfrm>
    </dsp:sp>
    <dsp:sp modelId="{98CC5360-60E8-41C4-85D7-66B7AD106691}">
      <dsp:nvSpPr>
        <dsp:cNvPr id="0" name=""/>
        <dsp:cNvSpPr/>
      </dsp:nvSpPr>
      <dsp:spPr>
        <a:xfrm>
          <a:off x="3326129" y="3756661"/>
          <a:ext cx="662940" cy="662940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54049-D9CB-424B-B415-DC1B4265FFF9}">
      <dsp:nvSpPr>
        <dsp:cNvPr id="0" name=""/>
        <dsp:cNvSpPr/>
      </dsp:nvSpPr>
      <dsp:spPr>
        <a:xfrm>
          <a:off x="1668779" y="3479110"/>
          <a:ext cx="3977641" cy="26871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0BB22-A610-46B7-B8EA-7A16D94BE51B}">
      <dsp:nvSpPr>
        <dsp:cNvPr id="0" name=""/>
        <dsp:cNvSpPr/>
      </dsp:nvSpPr>
      <dsp:spPr>
        <a:xfrm>
          <a:off x="1634981" y="2794001"/>
          <a:ext cx="1591056" cy="579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mic Sans MS" panose="030F0702030302020204" pitchFamily="66" charset="0"/>
            </a:rPr>
            <a:t>Advantages </a:t>
          </a:r>
        </a:p>
      </dsp:txBody>
      <dsp:txXfrm>
        <a:off x="1651943" y="2810963"/>
        <a:ext cx="1557132" cy="545185"/>
      </dsp:txXfrm>
    </dsp:sp>
    <dsp:sp modelId="{2C8A1C25-2EE6-4149-872A-1DB85DF7E808}">
      <dsp:nvSpPr>
        <dsp:cNvPr id="0" name=""/>
        <dsp:cNvSpPr/>
      </dsp:nvSpPr>
      <dsp:spPr>
        <a:xfrm>
          <a:off x="4087363" y="2832098"/>
          <a:ext cx="1591056" cy="553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omic Sans MS" panose="030F0702030302020204" pitchFamily="66" charset="0"/>
            </a:rPr>
            <a:t>Disadvantages</a:t>
          </a:r>
        </a:p>
      </dsp:txBody>
      <dsp:txXfrm>
        <a:off x="4103581" y="2848316"/>
        <a:ext cx="1558620" cy="521287"/>
      </dsp:txXfrm>
    </dsp:sp>
    <dsp:sp modelId="{98CC5360-60E8-41C4-85D7-66B7AD106691}">
      <dsp:nvSpPr>
        <dsp:cNvPr id="0" name=""/>
        <dsp:cNvSpPr/>
      </dsp:nvSpPr>
      <dsp:spPr>
        <a:xfrm>
          <a:off x="3326129" y="3756661"/>
          <a:ext cx="662940" cy="662940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54049-D9CB-424B-B415-DC1B4265FFF9}">
      <dsp:nvSpPr>
        <dsp:cNvPr id="0" name=""/>
        <dsp:cNvSpPr/>
      </dsp:nvSpPr>
      <dsp:spPr>
        <a:xfrm>
          <a:off x="1668779" y="3479110"/>
          <a:ext cx="3977641" cy="26871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1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3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1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7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9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4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5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4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5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7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9964-EF00-49F8-B2E7-C827122E8D4A}" type="datetimeFigureOut">
              <a:rPr lang="en-GB" smtClean="0"/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AEC13-5C81-4358-8583-6E8170F426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30" y="396366"/>
            <a:ext cx="8135070" cy="606526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47099" y="180121"/>
            <a:ext cx="3429567" cy="64537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Map reading skills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47099" y="965201"/>
            <a:ext cx="3429567" cy="2463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Starter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What evidence might there be that conservation and tourism are important in the Rhone delta?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1530" y="4343400"/>
            <a:ext cx="3232870" cy="211823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0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3251" y="749605"/>
            <a:ext cx="11793416" cy="428566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sz="2000" u="sng" dirty="0">
                <a:latin typeface="Comic Sans MS" panose="030F0702030302020204" pitchFamily="66" charset="0"/>
              </a:rPr>
              <a:t>Learning Objective:</a:t>
            </a:r>
            <a:r>
              <a:rPr lang="en-GB" sz="2000" b="1" dirty="0">
                <a:latin typeface="Comic Sans MS" panose="030F0702030302020204" pitchFamily="66" charset="0"/>
              </a:rPr>
              <a:t> </a:t>
            </a:r>
            <a:r>
              <a:rPr lang="en-GB" sz="2000" dirty="0">
                <a:latin typeface="Comic Sans MS" panose="030F0702030302020204" pitchFamily="66" charset="0"/>
              </a:rPr>
              <a:t>Examine the opportunities and hazards that a river provides.  </a:t>
            </a:r>
            <a:endParaRPr lang="en-GB" altLang="en-US" sz="2700" u="sng" dirty="0">
              <a:latin typeface="Comic Sans MS" panose="030F0702030302020204" pitchFamily="66" charset="0"/>
            </a:endParaRPr>
          </a:p>
          <a:p>
            <a:endParaRPr lang="en-GB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3251" y="1296744"/>
            <a:ext cx="11793416" cy="91891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Starter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What hazards and opportunities does a river provide? Draw a t-chart and add you ideas to the chart.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3251" y="180121"/>
            <a:ext cx="11793416" cy="496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River hazards and opportunities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87715" y="2846327"/>
            <a:ext cx="17585" cy="398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6800" y="3429000"/>
            <a:ext cx="57277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66800" y="2837962"/>
            <a:ext cx="2676161" cy="4923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Hazards</a:t>
            </a:r>
            <a:r>
              <a:rPr lang="en-GB" altLang="en-US" sz="16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50054" y="2830573"/>
            <a:ext cx="2744446" cy="49237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OPPORTUNITIES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23200" y="2386868"/>
            <a:ext cx="4153468" cy="273123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Key Language: </a:t>
            </a:r>
          </a:p>
          <a:p>
            <a:pPr algn="l"/>
            <a:r>
              <a:rPr lang="en-GB" altLang="en-US" sz="2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Fertile alluvium</a:t>
            </a:r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River deposits or silt.</a:t>
            </a:r>
          </a:p>
          <a:p>
            <a:pPr algn="l"/>
            <a:r>
              <a:rPr lang="en-GB" altLang="en-US" sz="2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Human causes- 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Man made </a:t>
            </a:r>
          </a:p>
          <a:p>
            <a:pPr algn="l"/>
            <a:r>
              <a:rPr lang="en-GB" altLang="en-US" sz="24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Physical causes- 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Naturally occurring.</a:t>
            </a:r>
          </a:p>
          <a:p>
            <a:endParaRPr lang="en-GB" altLang="en-US" sz="24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1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251" y="180121"/>
            <a:ext cx="11793416" cy="496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Causes of FLooding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0832593"/>
              </p:ext>
            </p:extLst>
          </p:nvPr>
        </p:nvGraphicFramePr>
        <p:xfrm>
          <a:off x="-1182900" y="1324708"/>
          <a:ext cx="6072400" cy="107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9875664"/>
              </p:ext>
            </p:extLst>
          </p:nvPr>
        </p:nvGraphicFramePr>
        <p:xfrm>
          <a:off x="-3309250" y="3048000"/>
          <a:ext cx="1513295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8699500" y="889000"/>
            <a:ext cx="3277167" cy="575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9500" y="955376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Fast Notes</a:t>
            </a:r>
            <a:r>
              <a:rPr lang="en-GB" b="1" dirty="0">
                <a:latin typeface="Comic Sans MS" panose="030F0702030302020204" pitchFamily="66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6912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6096000" y="0"/>
            <a:ext cx="1101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0" y="526473"/>
            <a:ext cx="12192000" cy="24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38545"/>
            <a:ext cx="5599545" cy="3310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Hard Engineering</a:t>
            </a:r>
            <a:r>
              <a:rPr lang="en-GB" altLang="en-US" sz="16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33302" y="138545"/>
            <a:ext cx="5757097" cy="3310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Case Study: 	Yangtze River </a:t>
            </a:r>
            <a:endParaRPr lang="en-GB" altLang="en-US" sz="16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0465" y="713990"/>
            <a:ext cx="5697680" cy="11837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altLang="en-US" sz="16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1422"/>
            <a:ext cx="843501" cy="261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altLang="en-US" sz="1100" u="sng" dirty="0">
                <a:latin typeface="Comic Sans MS" panose="030F0702030302020204" pitchFamily="66" charset="0"/>
              </a:rPr>
              <a:t>Definition</a:t>
            </a:r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1175077"/>
            <a:ext cx="728084" cy="261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altLang="en-US" sz="1100" u="sng" dirty="0">
                <a:latin typeface="Comic Sans MS" panose="030F0702030302020204" pitchFamily="66" charset="0"/>
              </a:rPr>
              <a:t>Example</a:t>
            </a:r>
            <a:endParaRPr lang="en-GB" sz="1100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988370691"/>
              </p:ext>
            </p:extLst>
          </p:nvPr>
        </p:nvGraphicFramePr>
        <p:xfrm>
          <a:off x="-678295" y="2438398"/>
          <a:ext cx="7315200" cy="44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270957" y="611156"/>
            <a:ext cx="5819442" cy="3849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Demo: </a:t>
            </a:r>
            <a:r>
              <a:rPr lang="en-GB" alt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Complete the Case study analysis questions 1-5. </a:t>
            </a:r>
            <a:endParaRPr lang="en-GB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5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6096000" y="0"/>
            <a:ext cx="1101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0" y="526473"/>
            <a:ext cx="12192000" cy="24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38545"/>
            <a:ext cx="5599545" cy="3310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Soft Engineering</a:t>
            </a:r>
            <a:endParaRPr lang="en-GB" altLang="en-US" sz="16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70958" y="138545"/>
            <a:ext cx="5819442" cy="3310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Case Study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0465" y="713990"/>
            <a:ext cx="5697680" cy="11837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altLang="en-US" sz="16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11422"/>
            <a:ext cx="843501" cy="261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altLang="en-US" sz="1100" u="sng" dirty="0">
                <a:latin typeface="Comic Sans MS" panose="030F0702030302020204" pitchFamily="66" charset="0"/>
              </a:rPr>
              <a:t>Definition</a:t>
            </a:r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1175077"/>
            <a:ext cx="728084" cy="261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altLang="en-US" sz="1100" u="sng" dirty="0">
                <a:latin typeface="Comic Sans MS" panose="030F0702030302020204" pitchFamily="66" charset="0"/>
              </a:rPr>
              <a:t>Example</a:t>
            </a:r>
            <a:endParaRPr lang="en-GB" sz="1100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-678295" y="2438398"/>
          <a:ext cx="7315200" cy="44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270957" y="611156"/>
            <a:ext cx="5819442" cy="3849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Demo</a:t>
            </a:r>
            <a:r>
              <a:rPr lang="en-GB" alt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: Complete the Case study analysis questions 1-5. </a:t>
            </a:r>
            <a:endParaRPr lang="en-GB" alt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3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119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8</cp:revision>
  <cp:lastPrinted>2016-09-25T12:32:16Z</cp:lastPrinted>
  <dcterms:created xsi:type="dcterms:W3CDTF">2016-09-23T11:15:25Z</dcterms:created>
  <dcterms:modified xsi:type="dcterms:W3CDTF">2018-03-08T08:25:13Z</dcterms:modified>
</cp:coreProperties>
</file>