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6"/>
  </p:normalViewPr>
  <p:slideViewPr>
    <p:cSldViewPr>
      <p:cViewPr varScale="1">
        <p:scale>
          <a:sx n="108" d="100"/>
          <a:sy n="108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3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1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7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1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8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1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01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6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1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45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E100-43AA-493F-98BB-D44992746B3C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08BB2-0B91-4EE5-86A9-B69AA9BB6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27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cientist.com/gallery/small-worl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357" y="2901007"/>
            <a:ext cx="605928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The Xingu people of the Amazon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4727" y="2330989"/>
            <a:ext cx="1846518" cy="2960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Location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93600" y="228714"/>
            <a:ext cx="3528392" cy="44117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Vegetation and Terrain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68305" y="1889775"/>
            <a:ext cx="1151726" cy="2971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Weather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56176" y="2114600"/>
            <a:ext cx="2427584" cy="29716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Population Size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59" y="3678054"/>
            <a:ext cx="3138490" cy="35547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History/ Pre-Contact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4637" y="1140666"/>
            <a:ext cx="1560801" cy="360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Housing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3128" y="317047"/>
            <a:ext cx="1343018" cy="39713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Clothing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8306" y="1343665"/>
            <a:ext cx="2196526" cy="33095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Food and Farming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98908" y="4427984"/>
            <a:ext cx="1647684" cy="44117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Ceremonies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46338" y="5277053"/>
            <a:ext cx="2890664" cy="47667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Wealth and Transport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7504" y="4302224"/>
            <a:ext cx="1438696" cy="56693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Social Structure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37458" y="6344224"/>
            <a:ext cx="2170584" cy="46915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Warfare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4302" y="6358176"/>
            <a:ext cx="2567368" cy="46915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Religion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72520" y="3585743"/>
            <a:ext cx="2594895" cy="34605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Colonization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80112" y="4149080"/>
            <a:ext cx="3106688" cy="469152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First Contact (1938)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12160" y="4941168"/>
            <a:ext cx="2818656" cy="34605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Missionaries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56968" y="6251302"/>
            <a:ext cx="3079528" cy="34605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Government Impact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929808" y="5531222"/>
            <a:ext cx="2818656" cy="34605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Impacts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71949" y="1558249"/>
            <a:ext cx="2098576" cy="46915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Tourism Impact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605189" y="548306"/>
            <a:ext cx="1235122" cy="45516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omic Sans MS" panose="030F0702030302020204" pitchFamily="66" charset="0"/>
              </a:rPr>
              <a:t>Changes</a:t>
            </a:r>
          </a:p>
        </p:txBody>
      </p:sp>
      <p:sp>
        <p:nvSpPr>
          <p:cNvPr id="23" name="Circular Arrow 22"/>
          <p:cNvSpPr/>
          <p:nvPr/>
        </p:nvSpPr>
        <p:spPr>
          <a:xfrm rot="12154549">
            <a:off x="551578" y="2208382"/>
            <a:ext cx="1014496" cy="1231984"/>
          </a:xfrm>
          <a:prstGeom prst="circular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19945455">
            <a:off x="755598" y="1440436"/>
            <a:ext cx="1014496" cy="1231984"/>
          </a:xfrm>
          <a:prstGeom prst="circular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 rot="14156981" flipV="1">
            <a:off x="1261163" y="101074"/>
            <a:ext cx="1014496" cy="134962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 rot="17647596" flipV="1">
            <a:off x="7374703" y="2178557"/>
            <a:ext cx="1014496" cy="134962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17647596">
            <a:off x="6148634" y="889761"/>
            <a:ext cx="1014496" cy="15283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Circular Arrow 27"/>
          <p:cNvSpPr/>
          <p:nvPr/>
        </p:nvSpPr>
        <p:spPr>
          <a:xfrm rot="16200000" flipV="1">
            <a:off x="8203112" y="436906"/>
            <a:ext cx="725384" cy="10106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ircular Arrow 28"/>
          <p:cNvSpPr/>
          <p:nvPr/>
        </p:nvSpPr>
        <p:spPr>
          <a:xfrm rot="16200000" flipV="1">
            <a:off x="4405428" y="487209"/>
            <a:ext cx="904119" cy="126947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Circular Arrow 29"/>
          <p:cNvSpPr/>
          <p:nvPr/>
        </p:nvSpPr>
        <p:spPr>
          <a:xfrm rot="16200000">
            <a:off x="3321770" y="1982589"/>
            <a:ext cx="845214" cy="9567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Circular Arrow 30"/>
          <p:cNvSpPr/>
          <p:nvPr/>
        </p:nvSpPr>
        <p:spPr>
          <a:xfrm rot="16200000" flipH="1" flipV="1">
            <a:off x="3367550" y="2918891"/>
            <a:ext cx="711963" cy="148801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ircular Arrow 31"/>
          <p:cNvSpPr/>
          <p:nvPr/>
        </p:nvSpPr>
        <p:spPr>
          <a:xfrm rot="16200000" flipH="1" flipV="1">
            <a:off x="1269055" y="3645504"/>
            <a:ext cx="711963" cy="148801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rot="16200000" flipH="1">
            <a:off x="2910022" y="3645503"/>
            <a:ext cx="711963" cy="148801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rot="16200000" flipH="1">
            <a:off x="456911" y="4767321"/>
            <a:ext cx="711963" cy="91785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16200000" flipH="1" flipV="1">
            <a:off x="3970792" y="4831787"/>
            <a:ext cx="711963" cy="7889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rot="16200000" flipH="1" flipV="1">
            <a:off x="3970791" y="5543751"/>
            <a:ext cx="711963" cy="7889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Circular Arrow 36"/>
          <p:cNvSpPr/>
          <p:nvPr/>
        </p:nvSpPr>
        <p:spPr>
          <a:xfrm rot="16200000" flipH="1">
            <a:off x="427860" y="5508654"/>
            <a:ext cx="711963" cy="91785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Circular Arrow 37"/>
          <p:cNvSpPr/>
          <p:nvPr/>
        </p:nvSpPr>
        <p:spPr>
          <a:xfrm rot="16200000" flipH="1">
            <a:off x="5586211" y="3167393"/>
            <a:ext cx="711963" cy="91785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 rot="16200000" flipH="1" flipV="1">
            <a:off x="8474834" y="4910803"/>
            <a:ext cx="711963" cy="7889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Circular Arrow 39"/>
          <p:cNvSpPr/>
          <p:nvPr/>
        </p:nvSpPr>
        <p:spPr>
          <a:xfrm rot="16200000" flipH="1">
            <a:off x="5586211" y="4545626"/>
            <a:ext cx="711963" cy="91785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Circular Arrow 40"/>
          <p:cNvSpPr/>
          <p:nvPr/>
        </p:nvSpPr>
        <p:spPr>
          <a:xfrm rot="16200000" flipH="1" flipV="1">
            <a:off x="8474834" y="3517555"/>
            <a:ext cx="711963" cy="7889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Circular Arrow 41"/>
          <p:cNvSpPr/>
          <p:nvPr/>
        </p:nvSpPr>
        <p:spPr>
          <a:xfrm rot="16200000" flipH="1">
            <a:off x="5586212" y="5529315"/>
            <a:ext cx="711963" cy="91785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5276"/>
              <a:gd name="adj5" fmla="val 12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 rot="16200000">
            <a:off x="-216851" y="1234466"/>
            <a:ext cx="1235122" cy="45516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>
                <a:latin typeface="Comic Sans MS" panose="030F0702030302020204" pitchFamily="66" charset="0"/>
              </a:rPr>
              <a:t>Demo: 1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 rot="5400000">
            <a:off x="8268677" y="2185461"/>
            <a:ext cx="1235122" cy="45516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>
                <a:latin typeface="Comic Sans MS" panose="030F0702030302020204" pitchFamily="66" charset="0"/>
              </a:rPr>
              <a:t>Demo: 2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 rot="5400000">
            <a:off x="-346209" y="3403857"/>
            <a:ext cx="1235122" cy="45516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>
                <a:latin typeface="Comic Sans MS" panose="030F0702030302020204" pitchFamily="66" charset="0"/>
              </a:rPr>
              <a:t>Demo: 3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 rot="5400000">
            <a:off x="4638121" y="5360737"/>
            <a:ext cx="1235122" cy="45516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>
                <a:latin typeface="Comic Sans MS" panose="030F0702030302020204" pitchFamily="66" charset="0"/>
              </a:rPr>
              <a:t>Demo: 4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 rot="5400000">
            <a:off x="2648443" y="894365"/>
            <a:ext cx="1235122" cy="45516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>
                <a:latin typeface="Comic Sans MS" panose="030F0702030302020204" pitchFamily="66" charset="0"/>
              </a:rPr>
              <a:t>Demo: 5</a:t>
            </a:r>
          </a:p>
        </p:txBody>
      </p:sp>
    </p:spTree>
    <p:extLst>
      <p:ext uri="{BB962C8B-B14F-4D97-AF65-F5344CB8AC3E}">
        <p14:creationId xmlns:p14="http://schemas.microsoft.com/office/powerpoint/2010/main" val="62811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3" y="851447"/>
            <a:ext cx="8382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The remotest place on earth</a:t>
            </a:r>
          </a:p>
        </p:txBody>
      </p:sp>
      <p:sp>
        <p:nvSpPr>
          <p:cNvPr id="2" name="Action Button: Home 1">
            <a:hlinkClick r:id="rId3" highlightClick="1"/>
          </p:cNvPr>
          <p:cNvSpPr/>
          <p:nvPr/>
        </p:nvSpPr>
        <p:spPr>
          <a:xfrm>
            <a:off x="262762" y="272870"/>
            <a:ext cx="457200" cy="2308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1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3" y="14829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newscientist.com/data/galleries/small-world/roads_west_afric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21" y="3571874"/>
            <a:ext cx="4762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ewscientist.com/data/galleries/small-world/railwa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4"/>
            <a:ext cx="4762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newscientist.com/data/galleries/small-world/roads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11"/>
            <a:ext cx="336382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3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62</Words>
  <Application>Microsoft Macintosh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7</cp:revision>
  <dcterms:created xsi:type="dcterms:W3CDTF">2015-04-29T09:31:24Z</dcterms:created>
  <dcterms:modified xsi:type="dcterms:W3CDTF">2018-05-23T18:00:44Z</dcterms:modified>
</cp:coreProperties>
</file>