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68" r:id="rId2"/>
    <p:sldId id="267" r:id="rId3"/>
    <p:sldId id="269" r:id="rId4"/>
    <p:sldId id="271" r:id="rId5"/>
    <p:sldId id="273" r:id="rId6"/>
    <p:sldId id="272" r:id="rId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81424"/>
  </p:normalViewPr>
  <p:slideViewPr>
    <p:cSldViewPr snapToGrid="0" snapToObjects="1" showGuides="1">
      <p:cViewPr varScale="1">
        <p:scale>
          <a:sx n="90" d="100"/>
          <a:sy n="90" d="100"/>
        </p:scale>
        <p:origin x="1432" y="184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8E6C3F-6C4B-6240-A96B-D0B95558E627}" type="doc">
      <dgm:prSet loTypeId="urn:microsoft.com/office/officeart/2005/8/layout/process1" loCatId="" qsTypeId="urn:microsoft.com/office/officeart/2005/8/quickstyle/simple1" qsCatId="simple" csTypeId="urn:microsoft.com/office/officeart/2005/8/colors/colorful5" csCatId="colorful" phldr="1"/>
      <dgm:spPr/>
    </dgm:pt>
    <dgm:pt modelId="{DEBD888D-016B-6C4A-972F-EA0963A1E914}">
      <dgm:prSet phldrT="[Text]"/>
      <dgm:spPr/>
      <dgm:t>
        <a:bodyPr/>
        <a:lstStyle/>
        <a:p>
          <a:r>
            <a:rPr lang="en-US" dirty="0">
              <a:latin typeface="Comic Sans MS" panose="030F0902030302020204" pitchFamily="66" charset="0"/>
            </a:rPr>
            <a:t>Reasons </a:t>
          </a:r>
        </a:p>
      </dgm:t>
    </dgm:pt>
    <dgm:pt modelId="{09CF6830-D191-F84D-AD49-7B9B51CAFFB0}" type="parTrans" cxnId="{10051059-52E9-3449-8A40-7468DF66EFC8}">
      <dgm:prSet/>
      <dgm:spPr/>
      <dgm:t>
        <a:bodyPr/>
        <a:lstStyle/>
        <a:p>
          <a:endParaRPr lang="en-US">
            <a:latin typeface="Comic Sans MS" panose="030F0902030302020204" pitchFamily="66" charset="0"/>
          </a:endParaRPr>
        </a:p>
      </dgm:t>
    </dgm:pt>
    <dgm:pt modelId="{A42B8E84-5C2E-7349-99B1-91F8247695C2}" type="sibTrans" cxnId="{10051059-52E9-3449-8A40-7468DF66EFC8}">
      <dgm:prSet/>
      <dgm:spPr/>
      <dgm:t>
        <a:bodyPr/>
        <a:lstStyle/>
        <a:p>
          <a:endParaRPr lang="en-US">
            <a:latin typeface="Comic Sans MS" panose="030F0902030302020204" pitchFamily="66" charset="0"/>
          </a:endParaRPr>
        </a:p>
      </dgm:t>
    </dgm:pt>
    <dgm:pt modelId="{DA46A165-DF50-CB4E-8EAA-D2E6F37D7181}">
      <dgm:prSet phldrT="[Text]"/>
      <dgm:spPr/>
      <dgm:t>
        <a:bodyPr/>
        <a:lstStyle/>
        <a:p>
          <a:r>
            <a:rPr lang="en-US" dirty="0">
              <a:latin typeface="Comic Sans MS" panose="030F0902030302020204" pitchFamily="66" charset="0"/>
            </a:rPr>
            <a:t>Causes</a:t>
          </a:r>
        </a:p>
      </dgm:t>
    </dgm:pt>
    <dgm:pt modelId="{D5A3629D-51BD-8D45-9D9D-B629197A5644}" type="parTrans" cxnId="{86B6EB4A-7F4A-1946-A001-0CFD14156DCE}">
      <dgm:prSet/>
      <dgm:spPr/>
      <dgm:t>
        <a:bodyPr/>
        <a:lstStyle/>
        <a:p>
          <a:endParaRPr lang="en-US">
            <a:latin typeface="Comic Sans MS" panose="030F0902030302020204" pitchFamily="66" charset="0"/>
          </a:endParaRPr>
        </a:p>
      </dgm:t>
    </dgm:pt>
    <dgm:pt modelId="{A5158F76-B096-BE4C-A3A9-ED147E90B8D5}" type="sibTrans" cxnId="{86B6EB4A-7F4A-1946-A001-0CFD14156DCE}">
      <dgm:prSet/>
      <dgm:spPr/>
      <dgm:t>
        <a:bodyPr/>
        <a:lstStyle/>
        <a:p>
          <a:endParaRPr lang="en-US">
            <a:latin typeface="Comic Sans MS" panose="030F0902030302020204" pitchFamily="66" charset="0"/>
          </a:endParaRPr>
        </a:p>
      </dgm:t>
    </dgm:pt>
    <dgm:pt modelId="{26B6BC06-A0C9-094D-AD13-484F6799C1BB}">
      <dgm:prSet phldrT="[Text]"/>
      <dgm:spPr/>
      <dgm:t>
        <a:bodyPr/>
        <a:lstStyle/>
        <a:p>
          <a:r>
            <a:rPr lang="en-US" dirty="0">
              <a:latin typeface="Comic Sans MS" panose="030F0902030302020204" pitchFamily="66" charset="0"/>
            </a:rPr>
            <a:t>Solution </a:t>
          </a:r>
        </a:p>
      </dgm:t>
    </dgm:pt>
    <dgm:pt modelId="{00851F95-798B-A843-9C3D-E2CB7C86291E}" type="parTrans" cxnId="{A06A255A-37AB-F74D-8AE0-7709C9FE1B1B}">
      <dgm:prSet/>
      <dgm:spPr/>
      <dgm:t>
        <a:bodyPr/>
        <a:lstStyle/>
        <a:p>
          <a:endParaRPr lang="en-US">
            <a:latin typeface="Comic Sans MS" panose="030F0902030302020204" pitchFamily="66" charset="0"/>
          </a:endParaRPr>
        </a:p>
      </dgm:t>
    </dgm:pt>
    <dgm:pt modelId="{63E6E0BB-28CF-9745-9CA3-61CB9E2497D3}" type="sibTrans" cxnId="{A06A255A-37AB-F74D-8AE0-7709C9FE1B1B}">
      <dgm:prSet/>
      <dgm:spPr/>
      <dgm:t>
        <a:bodyPr/>
        <a:lstStyle/>
        <a:p>
          <a:endParaRPr lang="en-US">
            <a:latin typeface="Comic Sans MS" panose="030F0902030302020204" pitchFamily="66" charset="0"/>
          </a:endParaRPr>
        </a:p>
      </dgm:t>
    </dgm:pt>
    <dgm:pt modelId="{70B91965-E763-084A-B57A-5A4AE5194267}" type="pres">
      <dgm:prSet presAssocID="{928E6C3F-6C4B-6240-A96B-D0B95558E627}" presName="Name0" presStyleCnt="0">
        <dgm:presLayoutVars>
          <dgm:dir/>
          <dgm:resizeHandles val="exact"/>
        </dgm:presLayoutVars>
      </dgm:prSet>
      <dgm:spPr/>
    </dgm:pt>
    <dgm:pt modelId="{D9996AEF-7492-414B-996C-88CAFB2B270D}" type="pres">
      <dgm:prSet presAssocID="{DEBD888D-016B-6C4A-972F-EA0963A1E914}" presName="node" presStyleLbl="node1" presStyleIdx="0" presStyleCnt="3">
        <dgm:presLayoutVars>
          <dgm:bulletEnabled val="1"/>
        </dgm:presLayoutVars>
      </dgm:prSet>
      <dgm:spPr/>
    </dgm:pt>
    <dgm:pt modelId="{8D2F0226-D310-5B47-B4C6-F459D1329849}" type="pres">
      <dgm:prSet presAssocID="{A42B8E84-5C2E-7349-99B1-91F8247695C2}" presName="sibTrans" presStyleLbl="sibTrans2D1" presStyleIdx="0" presStyleCnt="2"/>
      <dgm:spPr/>
    </dgm:pt>
    <dgm:pt modelId="{414EABBB-3DF0-7741-A9A1-808736A2DDBF}" type="pres">
      <dgm:prSet presAssocID="{A42B8E84-5C2E-7349-99B1-91F8247695C2}" presName="connectorText" presStyleLbl="sibTrans2D1" presStyleIdx="0" presStyleCnt="2"/>
      <dgm:spPr/>
    </dgm:pt>
    <dgm:pt modelId="{DE9372DA-C2C4-794E-91D5-91F5D0575DE1}" type="pres">
      <dgm:prSet presAssocID="{DA46A165-DF50-CB4E-8EAA-D2E6F37D7181}" presName="node" presStyleLbl="node1" presStyleIdx="1" presStyleCnt="3">
        <dgm:presLayoutVars>
          <dgm:bulletEnabled val="1"/>
        </dgm:presLayoutVars>
      </dgm:prSet>
      <dgm:spPr/>
    </dgm:pt>
    <dgm:pt modelId="{553B9AE4-EA3B-7242-84D3-9B664561029F}" type="pres">
      <dgm:prSet presAssocID="{A5158F76-B096-BE4C-A3A9-ED147E90B8D5}" presName="sibTrans" presStyleLbl="sibTrans2D1" presStyleIdx="1" presStyleCnt="2"/>
      <dgm:spPr/>
    </dgm:pt>
    <dgm:pt modelId="{A79F9384-B42C-A44D-891A-661F6BF1110B}" type="pres">
      <dgm:prSet presAssocID="{A5158F76-B096-BE4C-A3A9-ED147E90B8D5}" presName="connectorText" presStyleLbl="sibTrans2D1" presStyleIdx="1" presStyleCnt="2"/>
      <dgm:spPr/>
    </dgm:pt>
    <dgm:pt modelId="{1249F4D8-FDBA-9F4B-A515-ECD448AA81C7}" type="pres">
      <dgm:prSet presAssocID="{26B6BC06-A0C9-094D-AD13-484F6799C1BB}" presName="node" presStyleLbl="node1" presStyleIdx="2" presStyleCnt="3">
        <dgm:presLayoutVars>
          <dgm:bulletEnabled val="1"/>
        </dgm:presLayoutVars>
      </dgm:prSet>
      <dgm:spPr/>
    </dgm:pt>
  </dgm:ptLst>
  <dgm:cxnLst>
    <dgm:cxn modelId="{A3965303-62FB-4E4C-AC1F-D1609217BCAA}" type="presOf" srcId="{DA46A165-DF50-CB4E-8EAA-D2E6F37D7181}" destId="{DE9372DA-C2C4-794E-91D5-91F5D0575DE1}" srcOrd="0" destOrd="0" presId="urn:microsoft.com/office/officeart/2005/8/layout/process1"/>
    <dgm:cxn modelId="{AD90220B-65C4-A249-A7CB-33D0F6E3B84E}" type="presOf" srcId="{A5158F76-B096-BE4C-A3A9-ED147E90B8D5}" destId="{553B9AE4-EA3B-7242-84D3-9B664561029F}" srcOrd="0" destOrd="0" presId="urn:microsoft.com/office/officeart/2005/8/layout/process1"/>
    <dgm:cxn modelId="{921A5037-CF61-E14B-9CF6-AE66DF20311A}" type="presOf" srcId="{26B6BC06-A0C9-094D-AD13-484F6799C1BB}" destId="{1249F4D8-FDBA-9F4B-A515-ECD448AA81C7}" srcOrd="0" destOrd="0" presId="urn:microsoft.com/office/officeart/2005/8/layout/process1"/>
    <dgm:cxn modelId="{5B347038-EA8C-8C47-9B8E-4739EA051DB1}" type="presOf" srcId="{928E6C3F-6C4B-6240-A96B-D0B95558E627}" destId="{70B91965-E763-084A-B57A-5A4AE5194267}" srcOrd="0" destOrd="0" presId="urn:microsoft.com/office/officeart/2005/8/layout/process1"/>
    <dgm:cxn modelId="{86B6EB4A-7F4A-1946-A001-0CFD14156DCE}" srcId="{928E6C3F-6C4B-6240-A96B-D0B95558E627}" destId="{DA46A165-DF50-CB4E-8EAA-D2E6F37D7181}" srcOrd="1" destOrd="0" parTransId="{D5A3629D-51BD-8D45-9D9D-B629197A5644}" sibTransId="{A5158F76-B096-BE4C-A3A9-ED147E90B8D5}"/>
    <dgm:cxn modelId="{10051059-52E9-3449-8A40-7468DF66EFC8}" srcId="{928E6C3F-6C4B-6240-A96B-D0B95558E627}" destId="{DEBD888D-016B-6C4A-972F-EA0963A1E914}" srcOrd="0" destOrd="0" parTransId="{09CF6830-D191-F84D-AD49-7B9B51CAFFB0}" sibTransId="{A42B8E84-5C2E-7349-99B1-91F8247695C2}"/>
    <dgm:cxn modelId="{A06A255A-37AB-F74D-8AE0-7709C9FE1B1B}" srcId="{928E6C3F-6C4B-6240-A96B-D0B95558E627}" destId="{26B6BC06-A0C9-094D-AD13-484F6799C1BB}" srcOrd="2" destOrd="0" parTransId="{00851F95-798B-A843-9C3D-E2CB7C86291E}" sibTransId="{63E6E0BB-28CF-9745-9CA3-61CB9E2497D3}"/>
    <dgm:cxn modelId="{D5689D68-EF5F-374A-92C3-9549ABDE4411}" type="presOf" srcId="{A42B8E84-5C2E-7349-99B1-91F8247695C2}" destId="{414EABBB-3DF0-7741-A9A1-808736A2DDBF}" srcOrd="1" destOrd="0" presId="urn:microsoft.com/office/officeart/2005/8/layout/process1"/>
    <dgm:cxn modelId="{E4520ABA-A476-1E40-8FB8-D840E71A6EA8}" type="presOf" srcId="{A42B8E84-5C2E-7349-99B1-91F8247695C2}" destId="{8D2F0226-D310-5B47-B4C6-F459D1329849}" srcOrd="0" destOrd="0" presId="urn:microsoft.com/office/officeart/2005/8/layout/process1"/>
    <dgm:cxn modelId="{3BB973C8-7975-E845-9458-0631E4F0B158}" type="presOf" srcId="{A5158F76-B096-BE4C-A3A9-ED147E90B8D5}" destId="{A79F9384-B42C-A44D-891A-661F6BF1110B}" srcOrd="1" destOrd="0" presId="urn:microsoft.com/office/officeart/2005/8/layout/process1"/>
    <dgm:cxn modelId="{7DB714E5-3421-0443-A720-E0E711CE25E5}" type="presOf" srcId="{DEBD888D-016B-6C4A-972F-EA0963A1E914}" destId="{D9996AEF-7492-414B-996C-88CAFB2B270D}" srcOrd="0" destOrd="0" presId="urn:microsoft.com/office/officeart/2005/8/layout/process1"/>
    <dgm:cxn modelId="{EC858737-35D8-2B48-A7B5-C0FD1B290F1C}" type="presParOf" srcId="{70B91965-E763-084A-B57A-5A4AE5194267}" destId="{D9996AEF-7492-414B-996C-88CAFB2B270D}" srcOrd="0" destOrd="0" presId="urn:microsoft.com/office/officeart/2005/8/layout/process1"/>
    <dgm:cxn modelId="{B20BF3BC-1C81-AC48-909A-D258148D9D5D}" type="presParOf" srcId="{70B91965-E763-084A-B57A-5A4AE5194267}" destId="{8D2F0226-D310-5B47-B4C6-F459D1329849}" srcOrd="1" destOrd="0" presId="urn:microsoft.com/office/officeart/2005/8/layout/process1"/>
    <dgm:cxn modelId="{E075A0FD-FD78-724F-8787-BD0DBAEBF75C}" type="presParOf" srcId="{8D2F0226-D310-5B47-B4C6-F459D1329849}" destId="{414EABBB-3DF0-7741-A9A1-808736A2DDBF}" srcOrd="0" destOrd="0" presId="urn:microsoft.com/office/officeart/2005/8/layout/process1"/>
    <dgm:cxn modelId="{C0359198-461B-4249-8AC0-ECA642A9A267}" type="presParOf" srcId="{70B91965-E763-084A-B57A-5A4AE5194267}" destId="{DE9372DA-C2C4-794E-91D5-91F5D0575DE1}" srcOrd="2" destOrd="0" presId="urn:microsoft.com/office/officeart/2005/8/layout/process1"/>
    <dgm:cxn modelId="{5FE57E96-754E-4A40-90BD-11C9D11194E4}" type="presParOf" srcId="{70B91965-E763-084A-B57A-5A4AE5194267}" destId="{553B9AE4-EA3B-7242-84D3-9B664561029F}" srcOrd="3" destOrd="0" presId="urn:microsoft.com/office/officeart/2005/8/layout/process1"/>
    <dgm:cxn modelId="{F5A0831C-ABB3-4149-9B4F-872D07B7F593}" type="presParOf" srcId="{553B9AE4-EA3B-7242-84D3-9B664561029F}" destId="{A79F9384-B42C-A44D-891A-661F6BF1110B}" srcOrd="0" destOrd="0" presId="urn:microsoft.com/office/officeart/2005/8/layout/process1"/>
    <dgm:cxn modelId="{7E28FBBE-77DC-8143-B9CB-5AEB580D268F}" type="presParOf" srcId="{70B91965-E763-084A-B57A-5A4AE5194267}" destId="{1249F4D8-FDBA-9F4B-A515-ECD448AA81C7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8E6C3F-6C4B-6240-A96B-D0B95558E627}" type="doc">
      <dgm:prSet loTypeId="urn:microsoft.com/office/officeart/2005/8/layout/process1" loCatId="" qsTypeId="urn:microsoft.com/office/officeart/2005/8/quickstyle/simple1" qsCatId="simple" csTypeId="urn:microsoft.com/office/officeart/2005/8/colors/accent0_1" csCatId="mainScheme" phldr="1"/>
      <dgm:spPr/>
    </dgm:pt>
    <dgm:pt modelId="{DEBD888D-016B-6C4A-972F-EA0963A1E914}">
      <dgm:prSet phldrT="[Text]"/>
      <dgm:spPr/>
      <dgm:t>
        <a:bodyPr/>
        <a:lstStyle/>
        <a:p>
          <a:r>
            <a:rPr lang="en-US" dirty="0">
              <a:latin typeface="Comic Sans MS" panose="030F0902030302020204" pitchFamily="66" charset="0"/>
            </a:rPr>
            <a:t>Reasons </a:t>
          </a:r>
        </a:p>
      </dgm:t>
    </dgm:pt>
    <dgm:pt modelId="{09CF6830-D191-F84D-AD49-7B9B51CAFFB0}" type="parTrans" cxnId="{10051059-52E9-3449-8A40-7468DF66EFC8}">
      <dgm:prSet/>
      <dgm:spPr/>
      <dgm:t>
        <a:bodyPr/>
        <a:lstStyle/>
        <a:p>
          <a:endParaRPr lang="en-US">
            <a:latin typeface="Comic Sans MS" panose="030F0902030302020204" pitchFamily="66" charset="0"/>
          </a:endParaRPr>
        </a:p>
      </dgm:t>
    </dgm:pt>
    <dgm:pt modelId="{A42B8E84-5C2E-7349-99B1-91F8247695C2}" type="sibTrans" cxnId="{10051059-52E9-3449-8A40-7468DF66EFC8}">
      <dgm:prSet/>
      <dgm:spPr/>
      <dgm:t>
        <a:bodyPr/>
        <a:lstStyle/>
        <a:p>
          <a:endParaRPr lang="en-US">
            <a:latin typeface="Comic Sans MS" panose="030F0902030302020204" pitchFamily="66" charset="0"/>
          </a:endParaRPr>
        </a:p>
      </dgm:t>
    </dgm:pt>
    <dgm:pt modelId="{DA46A165-DF50-CB4E-8EAA-D2E6F37D7181}">
      <dgm:prSet phldrT="[Text]"/>
      <dgm:spPr/>
      <dgm:t>
        <a:bodyPr/>
        <a:lstStyle/>
        <a:p>
          <a:r>
            <a:rPr lang="en-US" dirty="0">
              <a:latin typeface="Comic Sans MS" panose="030F0902030302020204" pitchFamily="66" charset="0"/>
            </a:rPr>
            <a:t>Causes</a:t>
          </a:r>
        </a:p>
      </dgm:t>
    </dgm:pt>
    <dgm:pt modelId="{D5A3629D-51BD-8D45-9D9D-B629197A5644}" type="parTrans" cxnId="{86B6EB4A-7F4A-1946-A001-0CFD14156DCE}">
      <dgm:prSet/>
      <dgm:spPr/>
      <dgm:t>
        <a:bodyPr/>
        <a:lstStyle/>
        <a:p>
          <a:endParaRPr lang="en-US">
            <a:latin typeface="Comic Sans MS" panose="030F0902030302020204" pitchFamily="66" charset="0"/>
          </a:endParaRPr>
        </a:p>
      </dgm:t>
    </dgm:pt>
    <dgm:pt modelId="{A5158F76-B096-BE4C-A3A9-ED147E90B8D5}" type="sibTrans" cxnId="{86B6EB4A-7F4A-1946-A001-0CFD14156DCE}">
      <dgm:prSet/>
      <dgm:spPr/>
      <dgm:t>
        <a:bodyPr/>
        <a:lstStyle/>
        <a:p>
          <a:endParaRPr lang="en-US">
            <a:latin typeface="Comic Sans MS" panose="030F0902030302020204" pitchFamily="66" charset="0"/>
          </a:endParaRPr>
        </a:p>
      </dgm:t>
    </dgm:pt>
    <dgm:pt modelId="{26B6BC06-A0C9-094D-AD13-484F6799C1BB}">
      <dgm:prSet phldrT="[Text]"/>
      <dgm:spPr/>
      <dgm:t>
        <a:bodyPr/>
        <a:lstStyle/>
        <a:p>
          <a:r>
            <a:rPr lang="en-US" dirty="0">
              <a:latin typeface="Comic Sans MS" panose="030F0902030302020204" pitchFamily="66" charset="0"/>
            </a:rPr>
            <a:t>Solution </a:t>
          </a:r>
        </a:p>
      </dgm:t>
    </dgm:pt>
    <dgm:pt modelId="{00851F95-798B-A843-9C3D-E2CB7C86291E}" type="parTrans" cxnId="{A06A255A-37AB-F74D-8AE0-7709C9FE1B1B}">
      <dgm:prSet/>
      <dgm:spPr/>
      <dgm:t>
        <a:bodyPr/>
        <a:lstStyle/>
        <a:p>
          <a:endParaRPr lang="en-US">
            <a:latin typeface="Comic Sans MS" panose="030F0902030302020204" pitchFamily="66" charset="0"/>
          </a:endParaRPr>
        </a:p>
      </dgm:t>
    </dgm:pt>
    <dgm:pt modelId="{63E6E0BB-28CF-9745-9CA3-61CB9E2497D3}" type="sibTrans" cxnId="{A06A255A-37AB-F74D-8AE0-7709C9FE1B1B}">
      <dgm:prSet/>
      <dgm:spPr/>
      <dgm:t>
        <a:bodyPr/>
        <a:lstStyle/>
        <a:p>
          <a:endParaRPr lang="en-US">
            <a:latin typeface="Comic Sans MS" panose="030F0902030302020204" pitchFamily="66" charset="0"/>
          </a:endParaRPr>
        </a:p>
      </dgm:t>
    </dgm:pt>
    <dgm:pt modelId="{70B91965-E763-084A-B57A-5A4AE5194267}" type="pres">
      <dgm:prSet presAssocID="{928E6C3F-6C4B-6240-A96B-D0B95558E627}" presName="Name0" presStyleCnt="0">
        <dgm:presLayoutVars>
          <dgm:dir/>
          <dgm:resizeHandles val="exact"/>
        </dgm:presLayoutVars>
      </dgm:prSet>
      <dgm:spPr/>
    </dgm:pt>
    <dgm:pt modelId="{D9996AEF-7492-414B-996C-88CAFB2B270D}" type="pres">
      <dgm:prSet presAssocID="{DEBD888D-016B-6C4A-972F-EA0963A1E914}" presName="node" presStyleLbl="node1" presStyleIdx="0" presStyleCnt="3">
        <dgm:presLayoutVars>
          <dgm:bulletEnabled val="1"/>
        </dgm:presLayoutVars>
      </dgm:prSet>
      <dgm:spPr/>
    </dgm:pt>
    <dgm:pt modelId="{8D2F0226-D310-5B47-B4C6-F459D1329849}" type="pres">
      <dgm:prSet presAssocID="{A42B8E84-5C2E-7349-99B1-91F8247695C2}" presName="sibTrans" presStyleLbl="sibTrans2D1" presStyleIdx="0" presStyleCnt="2"/>
      <dgm:spPr/>
    </dgm:pt>
    <dgm:pt modelId="{414EABBB-3DF0-7741-A9A1-808736A2DDBF}" type="pres">
      <dgm:prSet presAssocID="{A42B8E84-5C2E-7349-99B1-91F8247695C2}" presName="connectorText" presStyleLbl="sibTrans2D1" presStyleIdx="0" presStyleCnt="2"/>
      <dgm:spPr/>
    </dgm:pt>
    <dgm:pt modelId="{DE9372DA-C2C4-794E-91D5-91F5D0575DE1}" type="pres">
      <dgm:prSet presAssocID="{DA46A165-DF50-CB4E-8EAA-D2E6F37D7181}" presName="node" presStyleLbl="node1" presStyleIdx="1" presStyleCnt="3">
        <dgm:presLayoutVars>
          <dgm:bulletEnabled val="1"/>
        </dgm:presLayoutVars>
      </dgm:prSet>
      <dgm:spPr/>
    </dgm:pt>
    <dgm:pt modelId="{553B9AE4-EA3B-7242-84D3-9B664561029F}" type="pres">
      <dgm:prSet presAssocID="{A5158F76-B096-BE4C-A3A9-ED147E90B8D5}" presName="sibTrans" presStyleLbl="sibTrans2D1" presStyleIdx="1" presStyleCnt="2"/>
      <dgm:spPr/>
    </dgm:pt>
    <dgm:pt modelId="{A79F9384-B42C-A44D-891A-661F6BF1110B}" type="pres">
      <dgm:prSet presAssocID="{A5158F76-B096-BE4C-A3A9-ED147E90B8D5}" presName="connectorText" presStyleLbl="sibTrans2D1" presStyleIdx="1" presStyleCnt="2"/>
      <dgm:spPr/>
    </dgm:pt>
    <dgm:pt modelId="{1249F4D8-FDBA-9F4B-A515-ECD448AA81C7}" type="pres">
      <dgm:prSet presAssocID="{26B6BC06-A0C9-094D-AD13-484F6799C1BB}" presName="node" presStyleLbl="node1" presStyleIdx="2" presStyleCnt="3">
        <dgm:presLayoutVars>
          <dgm:bulletEnabled val="1"/>
        </dgm:presLayoutVars>
      </dgm:prSet>
      <dgm:spPr/>
    </dgm:pt>
  </dgm:ptLst>
  <dgm:cxnLst>
    <dgm:cxn modelId="{A3965303-62FB-4E4C-AC1F-D1609217BCAA}" type="presOf" srcId="{DA46A165-DF50-CB4E-8EAA-D2E6F37D7181}" destId="{DE9372DA-C2C4-794E-91D5-91F5D0575DE1}" srcOrd="0" destOrd="0" presId="urn:microsoft.com/office/officeart/2005/8/layout/process1"/>
    <dgm:cxn modelId="{AD90220B-65C4-A249-A7CB-33D0F6E3B84E}" type="presOf" srcId="{A5158F76-B096-BE4C-A3A9-ED147E90B8D5}" destId="{553B9AE4-EA3B-7242-84D3-9B664561029F}" srcOrd="0" destOrd="0" presId="urn:microsoft.com/office/officeart/2005/8/layout/process1"/>
    <dgm:cxn modelId="{921A5037-CF61-E14B-9CF6-AE66DF20311A}" type="presOf" srcId="{26B6BC06-A0C9-094D-AD13-484F6799C1BB}" destId="{1249F4D8-FDBA-9F4B-A515-ECD448AA81C7}" srcOrd="0" destOrd="0" presId="urn:microsoft.com/office/officeart/2005/8/layout/process1"/>
    <dgm:cxn modelId="{5B347038-EA8C-8C47-9B8E-4739EA051DB1}" type="presOf" srcId="{928E6C3F-6C4B-6240-A96B-D0B95558E627}" destId="{70B91965-E763-084A-B57A-5A4AE5194267}" srcOrd="0" destOrd="0" presId="urn:microsoft.com/office/officeart/2005/8/layout/process1"/>
    <dgm:cxn modelId="{86B6EB4A-7F4A-1946-A001-0CFD14156DCE}" srcId="{928E6C3F-6C4B-6240-A96B-D0B95558E627}" destId="{DA46A165-DF50-CB4E-8EAA-D2E6F37D7181}" srcOrd="1" destOrd="0" parTransId="{D5A3629D-51BD-8D45-9D9D-B629197A5644}" sibTransId="{A5158F76-B096-BE4C-A3A9-ED147E90B8D5}"/>
    <dgm:cxn modelId="{10051059-52E9-3449-8A40-7468DF66EFC8}" srcId="{928E6C3F-6C4B-6240-A96B-D0B95558E627}" destId="{DEBD888D-016B-6C4A-972F-EA0963A1E914}" srcOrd="0" destOrd="0" parTransId="{09CF6830-D191-F84D-AD49-7B9B51CAFFB0}" sibTransId="{A42B8E84-5C2E-7349-99B1-91F8247695C2}"/>
    <dgm:cxn modelId="{A06A255A-37AB-F74D-8AE0-7709C9FE1B1B}" srcId="{928E6C3F-6C4B-6240-A96B-D0B95558E627}" destId="{26B6BC06-A0C9-094D-AD13-484F6799C1BB}" srcOrd="2" destOrd="0" parTransId="{00851F95-798B-A843-9C3D-E2CB7C86291E}" sibTransId="{63E6E0BB-28CF-9745-9CA3-61CB9E2497D3}"/>
    <dgm:cxn modelId="{D5689D68-EF5F-374A-92C3-9549ABDE4411}" type="presOf" srcId="{A42B8E84-5C2E-7349-99B1-91F8247695C2}" destId="{414EABBB-3DF0-7741-A9A1-808736A2DDBF}" srcOrd="1" destOrd="0" presId="urn:microsoft.com/office/officeart/2005/8/layout/process1"/>
    <dgm:cxn modelId="{E4520ABA-A476-1E40-8FB8-D840E71A6EA8}" type="presOf" srcId="{A42B8E84-5C2E-7349-99B1-91F8247695C2}" destId="{8D2F0226-D310-5B47-B4C6-F459D1329849}" srcOrd="0" destOrd="0" presId="urn:microsoft.com/office/officeart/2005/8/layout/process1"/>
    <dgm:cxn modelId="{3BB973C8-7975-E845-9458-0631E4F0B158}" type="presOf" srcId="{A5158F76-B096-BE4C-A3A9-ED147E90B8D5}" destId="{A79F9384-B42C-A44D-891A-661F6BF1110B}" srcOrd="1" destOrd="0" presId="urn:microsoft.com/office/officeart/2005/8/layout/process1"/>
    <dgm:cxn modelId="{7DB714E5-3421-0443-A720-E0E711CE25E5}" type="presOf" srcId="{DEBD888D-016B-6C4A-972F-EA0963A1E914}" destId="{D9996AEF-7492-414B-996C-88CAFB2B270D}" srcOrd="0" destOrd="0" presId="urn:microsoft.com/office/officeart/2005/8/layout/process1"/>
    <dgm:cxn modelId="{EC858737-35D8-2B48-A7B5-C0FD1B290F1C}" type="presParOf" srcId="{70B91965-E763-084A-B57A-5A4AE5194267}" destId="{D9996AEF-7492-414B-996C-88CAFB2B270D}" srcOrd="0" destOrd="0" presId="urn:microsoft.com/office/officeart/2005/8/layout/process1"/>
    <dgm:cxn modelId="{B20BF3BC-1C81-AC48-909A-D258148D9D5D}" type="presParOf" srcId="{70B91965-E763-084A-B57A-5A4AE5194267}" destId="{8D2F0226-D310-5B47-B4C6-F459D1329849}" srcOrd="1" destOrd="0" presId="urn:microsoft.com/office/officeart/2005/8/layout/process1"/>
    <dgm:cxn modelId="{E075A0FD-FD78-724F-8787-BD0DBAEBF75C}" type="presParOf" srcId="{8D2F0226-D310-5B47-B4C6-F459D1329849}" destId="{414EABBB-3DF0-7741-A9A1-808736A2DDBF}" srcOrd="0" destOrd="0" presId="urn:microsoft.com/office/officeart/2005/8/layout/process1"/>
    <dgm:cxn modelId="{C0359198-461B-4249-8AC0-ECA642A9A267}" type="presParOf" srcId="{70B91965-E763-084A-B57A-5A4AE5194267}" destId="{DE9372DA-C2C4-794E-91D5-91F5D0575DE1}" srcOrd="2" destOrd="0" presId="urn:microsoft.com/office/officeart/2005/8/layout/process1"/>
    <dgm:cxn modelId="{5FE57E96-754E-4A40-90BD-11C9D11194E4}" type="presParOf" srcId="{70B91965-E763-084A-B57A-5A4AE5194267}" destId="{553B9AE4-EA3B-7242-84D3-9B664561029F}" srcOrd="3" destOrd="0" presId="urn:microsoft.com/office/officeart/2005/8/layout/process1"/>
    <dgm:cxn modelId="{F5A0831C-ABB3-4149-9B4F-872D07B7F593}" type="presParOf" srcId="{553B9AE4-EA3B-7242-84D3-9B664561029F}" destId="{A79F9384-B42C-A44D-891A-661F6BF1110B}" srcOrd="0" destOrd="0" presId="urn:microsoft.com/office/officeart/2005/8/layout/process1"/>
    <dgm:cxn modelId="{7E28FBBE-77DC-8143-B9CB-5AEB580D268F}" type="presParOf" srcId="{70B91965-E763-084A-B57A-5A4AE5194267}" destId="{1249F4D8-FDBA-9F4B-A515-ECD448AA81C7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996AEF-7492-414B-996C-88CAFB2B270D}">
      <dsp:nvSpPr>
        <dsp:cNvPr id="0" name=""/>
        <dsp:cNvSpPr/>
      </dsp:nvSpPr>
      <dsp:spPr>
        <a:xfrm>
          <a:off x="10090" y="453035"/>
          <a:ext cx="3016013" cy="180960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 dirty="0">
              <a:latin typeface="Comic Sans MS" panose="030F0902030302020204" pitchFamily="66" charset="0"/>
            </a:rPr>
            <a:t>Reasons </a:t>
          </a:r>
        </a:p>
      </dsp:txBody>
      <dsp:txXfrm>
        <a:off x="63092" y="506037"/>
        <a:ext cx="2910009" cy="1703603"/>
      </dsp:txXfrm>
    </dsp:sp>
    <dsp:sp modelId="{8D2F0226-D310-5B47-B4C6-F459D1329849}">
      <dsp:nvSpPr>
        <dsp:cNvPr id="0" name=""/>
        <dsp:cNvSpPr/>
      </dsp:nvSpPr>
      <dsp:spPr>
        <a:xfrm>
          <a:off x="3327705" y="983853"/>
          <a:ext cx="639394" cy="7479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>
            <a:latin typeface="Comic Sans MS" panose="030F0902030302020204" pitchFamily="66" charset="0"/>
          </a:endParaRPr>
        </a:p>
      </dsp:txBody>
      <dsp:txXfrm>
        <a:off x="3327705" y="1133447"/>
        <a:ext cx="447576" cy="448783"/>
      </dsp:txXfrm>
    </dsp:sp>
    <dsp:sp modelId="{DE9372DA-C2C4-794E-91D5-91F5D0575DE1}">
      <dsp:nvSpPr>
        <dsp:cNvPr id="0" name=""/>
        <dsp:cNvSpPr/>
      </dsp:nvSpPr>
      <dsp:spPr>
        <a:xfrm>
          <a:off x="4232508" y="453035"/>
          <a:ext cx="3016013" cy="1809607"/>
        </a:xfrm>
        <a:prstGeom prst="roundRect">
          <a:avLst>
            <a:gd name="adj" fmla="val 1000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 dirty="0">
              <a:latin typeface="Comic Sans MS" panose="030F0902030302020204" pitchFamily="66" charset="0"/>
            </a:rPr>
            <a:t>Causes</a:t>
          </a:r>
        </a:p>
      </dsp:txBody>
      <dsp:txXfrm>
        <a:off x="4285510" y="506037"/>
        <a:ext cx="2910009" cy="1703603"/>
      </dsp:txXfrm>
    </dsp:sp>
    <dsp:sp modelId="{553B9AE4-EA3B-7242-84D3-9B664561029F}">
      <dsp:nvSpPr>
        <dsp:cNvPr id="0" name=""/>
        <dsp:cNvSpPr/>
      </dsp:nvSpPr>
      <dsp:spPr>
        <a:xfrm>
          <a:off x="7550123" y="983853"/>
          <a:ext cx="639394" cy="7479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>
            <a:latin typeface="Comic Sans MS" panose="030F0902030302020204" pitchFamily="66" charset="0"/>
          </a:endParaRPr>
        </a:p>
      </dsp:txBody>
      <dsp:txXfrm>
        <a:off x="7550123" y="1133447"/>
        <a:ext cx="447576" cy="448783"/>
      </dsp:txXfrm>
    </dsp:sp>
    <dsp:sp modelId="{1249F4D8-FDBA-9F4B-A515-ECD448AA81C7}">
      <dsp:nvSpPr>
        <dsp:cNvPr id="0" name=""/>
        <dsp:cNvSpPr/>
      </dsp:nvSpPr>
      <dsp:spPr>
        <a:xfrm>
          <a:off x="8454927" y="453035"/>
          <a:ext cx="3016013" cy="1809607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 dirty="0">
              <a:latin typeface="Comic Sans MS" panose="030F0902030302020204" pitchFamily="66" charset="0"/>
            </a:rPr>
            <a:t>Solution </a:t>
          </a:r>
        </a:p>
      </dsp:txBody>
      <dsp:txXfrm>
        <a:off x="8507929" y="506037"/>
        <a:ext cx="2910009" cy="17036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996AEF-7492-414B-996C-88CAFB2B270D}">
      <dsp:nvSpPr>
        <dsp:cNvPr id="0" name=""/>
        <dsp:cNvSpPr/>
      </dsp:nvSpPr>
      <dsp:spPr>
        <a:xfrm>
          <a:off x="9432" y="0"/>
          <a:ext cx="2819145" cy="147107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>
              <a:latin typeface="Comic Sans MS" panose="030F0902030302020204" pitchFamily="66" charset="0"/>
            </a:rPr>
            <a:t>Reasons </a:t>
          </a:r>
        </a:p>
      </dsp:txBody>
      <dsp:txXfrm>
        <a:off x="52518" y="43086"/>
        <a:ext cx="2732973" cy="1384898"/>
      </dsp:txXfrm>
    </dsp:sp>
    <dsp:sp modelId="{8D2F0226-D310-5B47-B4C6-F459D1329849}">
      <dsp:nvSpPr>
        <dsp:cNvPr id="0" name=""/>
        <dsp:cNvSpPr/>
      </dsp:nvSpPr>
      <dsp:spPr>
        <a:xfrm>
          <a:off x="3110491" y="385960"/>
          <a:ext cx="597658" cy="699148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>
            <a:latin typeface="Comic Sans MS" panose="030F0902030302020204" pitchFamily="66" charset="0"/>
          </a:endParaRPr>
        </a:p>
      </dsp:txBody>
      <dsp:txXfrm>
        <a:off x="3110491" y="525790"/>
        <a:ext cx="418361" cy="419488"/>
      </dsp:txXfrm>
    </dsp:sp>
    <dsp:sp modelId="{DE9372DA-C2C4-794E-91D5-91F5D0575DE1}">
      <dsp:nvSpPr>
        <dsp:cNvPr id="0" name=""/>
        <dsp:cNvSpPr/>
      </dsp:nvSpPr>
      <dsp:spPr>
        <a:xfrm>
          <a:off x="3956235" y="0"/>
          <a:ext cx="2819145" cy="147107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>
              <a:latin typeface="Comic Sans MS" panose="030F0902030302020204" pitchFamily="66" charset="0"/>
            </a:rPr>
            <a:t>Causes</a:t>
          </a:r>
        </a:p>
      </dsp:txBody>
      <dsp:txXfrm>
        <a:off x="3999321" y="43086"/>
        <a:ext cx="2732973" cy="1384898"/>
      </dsp:txXfrm>
    </dsp:sp>
    <dsp:sp modelId="{553B9AE4-EA3B-7242-84D3-9B664561029F}">
      <dsp:nvSpPr>
        <dsp:cNvPr id="0" name=""/>
        <dsp:cNvSpPr/>
      </dsp:nvSpPr>
      <dsp:spPr>
        <a:xfrm>
          <a:off x="7057295" y="385960"/>
          <a:ext cx="597658" cy="699148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>
            <a:latin typeface="Comic Sans MS" panose="030F0902030302020204" pitchFamily="66" charset="0"/>
          </a:endParaRPr>
        </a:p>
      </dsp:txBody>
      <dsp:txXfrm>
        <a:off x="7057295" y="525790"/>
        <a:ext cx="418361" cy="419488"/>
      </dsp:txXfrm>
    </dsp:sp>
    <dsp:sp modelId="{1249F4D8-FDBA-9F4B-A515-ECD448AA81C7}">
      <dsp:nvSpPr>
        <dsp:cNvPr id="0" name=""/>
        <dsp:cNvSpPr/>
      </dsp:nvSpPr>
      <dsp:spPr>
        <a:xfrm>
          <a:off x="7903038" y="0"/>
          <a:ext cx="2819145" cy="147107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>
              <a:latin typeface="Comic Sans MS" panose="030F0902030302020204" pitchFamily="66" charset="0"/>
            </a:rPr>
            <a:t>Solution </a:t>
          </a:r>
        </a:p>
      </dsp:txBody>
      <dsp:txXfrm>
        <a:off x="7946124" y="43086"/>
        <a:ext cx="2732973" cy="13848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1E0414-0985-4341-B1A5-744DAEBFAA76}" type="datetimeFigureOut">
              <a:rPr lang="en-GB" smtClean="0"/>
              <a:t>04/04/2019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66659-B5DA-8C46-8207-4CFC4CD45E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227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7244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A66659-B5DA-8C46-8207-4CFC4CD45E9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0123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f68d01cdf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f68d01cdf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2414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f68d01cdf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f68d01cdf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8419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174A2-CED1-1D48-B21C-F6DF7DF979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4BFACB-2485-2D4C-A6E0-18BABF6F76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E7E3F6-FF52-DC40-A848-4DDC20BD8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22880-8130-A04D-A17C-D29F72908504}" type="datetimeFigureOut">
              <a:rPr lang="en-GB" smtClean="0"/>
              <a:t>04/04/2019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E980F7-7276-754D-82F1-AC7CB1437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CA7FB-5823-C544-8203-01F61C6DE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E2536-29E8-6948-B8B2-0B0B4BFA03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6761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E377B-9E0C-8F44-9D3D-25B584ABA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1D2301-2234-9D45-A6DE-D143D32BD8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A8BC90-FC5E-6347-B56C-BE7D70286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22880-8130-A04D-A17C-D29F72908504}" type="datetimeFigureOut">
              <a:rPr lang="en-GB" smtClean="0"/>
              <a:t>04/04/2019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B2E21-1D65-0C4D-B799-EEA06082A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726EE-F234-6542-A1DA-022BA2997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E2536-29E8-6948-B8B2-0B0B4BFA03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373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B221F6-E8B1-4A48-9551-E4E34AEEA3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86DDDC-3BEC-6147-82F9-44E4F3865D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C2FFF-76F0-004E-8036-901DEA614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22880-8130-A04D-A17C-D29F72908504}" type="datetimeFigureOut">
              <a:rPr lang="en-GB" smtClean="0"/>
              <a:t>04/04/2019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5BCEA-4977-DF40-AF49-C40A6FDAF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E731EF-8D66-3948-B1E7-3A4B2EBC4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E2536-29E8-6948-B8B2-0B0B4BFA03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17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317845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05004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DA920-E66C-1A48-A8A7-945BE38EA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E9759-514C-FD4A-A6D5-7D2FBE04DF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C67FA2-C29A-8049-92AC-92869F22C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22880-8130-A04D-A17C-D29F72908504}" type="datetimeFigureOut">
              <a:rPr lang="en-GB" smtClean="0"/>
              <a:t>04/04/2019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F76476-A9A0-EE4E-ACA9-5B5B3C56C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17C85F-9107-6D45-87D6-44B1DA783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E2536-29E8-6948-B8B2-0B0B4BFA03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2985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F00DE-C007-A241-9A01-312FE0623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E646B5-4FE2-B949-8ECA-948E0F1E21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91426-D531-E844-9CC3-0DEAB36C8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22880-8130-A04D-A17C-D29F72908504}" type="datetimeFigureOut">
              <a:rPr lang="en-GB" smtClean="0"/>
              <a:t>04/04/2019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F22277-502B-6142-A60B-217CE3FFB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A010C3-16AB-EA48-860A-AA5CDCD9E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E2536-29E8-6948-B8B2-0B0B4BFA03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4699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9E8F5-7133-BD41-9530-FFC5F5843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D69C8-E571-DF40-A264-987A571042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02E595-463E-D541-9F3C-C27798FAF7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60F583-24AF-1C4C-AB9E-CCA0468B7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22880-8130-A04D-A17C-D29F72908504}" type="datetimeFigureOut">
              <a:rPr lang="en-GB" smtClean="0"/>
              <a:t>04/04/2019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123388-FA88-2248-8719-7F0935FAF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E577BE-BF00-EC4D-8848-C690061DE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E2536-29E8-6948-B8B2-0B0B4BFA03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3318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A286B-4B41-964F-BD72-99D79A3A2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280AFB-D9AA-DA4A-8E0F-6AA054BCF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66F2EE-70A5-034A-BA7F-5BA437CDBB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1E7050-0F29-6346-B8AB-984DF723C5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48FC4D-E95E-1F48-B9DF-E4E0B22E7B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81247F-B3B7-284A-889F-1BD59B2DB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22880-8130-A04D-A17C-D29F72908504}" type="datetimeFigureOut">
              <a:rPr lang="en-GB" smtClean="0"/>
              <a:t>04/04/2019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156789-F71E-9742-A950-5D7C924B0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1C601F-BB6A-214E-B52C-58F661AB9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E2536-29E8-6948-B8B2-0B0B4BFA03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0941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EFB04-9DD7-E444-8727-825486B0C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AE8587-230D-6048-A6AE-5BDEDFFF6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22880-8130-A04D-A17C-D29F72908504}" type="datetimeFigureOut">
              <a:rPr lang="en-GB" smtClean="0"/>
              <a:t>04/04/2019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5CF5FA-E638-A248-AD15-D864AB1F3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1B9C7D-B519-0148-9986-446F3EA9A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E2536-29E8-6948-B8B2-0B0B4BFA03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6128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0A948F-2407-AD43-B801-9796F0AAE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22880-8130-A04D-A17C-D29F72908504}" type="datetimeFigureOut">
              <a:rPr lang="en-GB" smtClean="0"/>
              <a:t>04/04/2019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0A0201-7E27-ED4F-952A-3947DD7E9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98265D-2CB6-7D48-83CB-556DB75C0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E2536-29E8-6948-B8B2-0B0B4BFA03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9380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DC46D-11E4-6F43-BCF9-7787D12D6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81F2B-D5F4-9940-AD31-2EA7A6EC9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8DA9EC-F84C-784B-834A-58FF98239A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B5E1EB-5BFD-AF4D-A65E-A29766D7C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22880-8130-A04D-A17C-D29F72908504}" type="datetimeFigureOut">
              <a:rPr lang="en-GB" smtClean="0"/>
              <a:t>04/04/2019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2E7A5B-9F54-534C-868C-D5B676A4F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2BDEFA-61F3-C040-965C-87CED90E7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E2536-29E8-6948-B8B2-0B0B4BFA03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1283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7A4A9-8946-CD43-A4FB-B52312FAA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D177AF-2228-1D4F-A94D-C64CBDD201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688424-F25C-D94E-ABA3-9E77788D1C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9ACED1-C178-1541-88FF-03005497B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22880-8130-A04D-A17C-D29F72908504}" type="datetimeFigureOut">
              <a:rPr lang="en-GB" smtClean="0"/>
              <a:t>04/04/2019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B6BA8C-05FA-034B-8C5A-502D23ED5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3F1A3F-0AB7-FF4C-96FA-4AE6A1F78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E2536-29E8-6948-B8B2-0B0B4BFA03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8705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1C64CF-A2A9-5A4E-B0EC-C3E98446D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97D0F0-CD0D-0E4A-877B-14CC2F5BA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3D9627-2832-0847-A5CA-63B92A4A56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22880-8130-A04D-A17C-D29F72908504}" type="datetimeFigureOut">
              <a:rPr lang="en-GB" smtClean="0"/>
              <a:t>04/04/2019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DFC264-9E32-8E4C-9BE5-3EDB1CFFBB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19BD7E-6405-354F-9387-54E695515A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6E2536-29E8-6948-B8B2-0B0B4BFA03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1168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if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CADBB0-F304-A442-974C-FCE921BEA8F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</a:t>
            </a:fld>
            <a:endParaRPr lang="en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4AB0365-D116-F14E-B779-FA131FDDB407}"/>
              </a:ext>
            </a:extLst>
          </p:cNvPr>
          <p:cNvSpPr txBox="1">
            <a:spLocks/>
          </p:cNvSpPr>
          <p:nvPr/>
        </p:nvSpPr>
        <p:spPr>
          <a:xfrm>
            <a:off x="262360" y="89109"/>
            <a:ext cx="11790744" cy="45957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667" u="sng" dirty="0">
                <a:latin typeface="Comic Sans MS" pitchFamily="66" charset="0"/>
              </a:rPr>
              <a:t>Food Production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BB2CFC-5555-4745-A8DE-2AAA2F7DFD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99"/>
          <a:stretch/>
        </p:blipFill>
        <p:spPr>
          <a:xfrm>
            <a:off x="2115621" y="822173"/>
            <a:ext cx="7862299" cy="4871616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1113143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://www.viewsoftheworld.net/wp-content/uploads/2011/07/WorldmapperPopulationCartogram2011.jpg"/>
          <p:cNvSpPr>
            <a:spLocks noChangeAspect="1" noChangeArrowheads="1"/>
          </p:cNvSpPr>
          <p:nvPr/>
        </p:nvSpPr>
        <p:spPr bwMode="auto">
          <a:xfrm>
            <a:off x="1679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40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62360" y="89109"/>
            <a:ext cx="11790744" cy="45957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667" b="1" u="sng" dirty="0">
                <a:latin typeface="Comic Sans MS" pitchFamily="66" charset="0"/>
              </a:rPr>
              <a:t>Food Production 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262360" y="610808"/>
            <a:ext cx="11790744" cy="962261"/>
          </a:xfrm>
          <a:prstGeom prst="rect">
            <a:avLst/>
          </a:prstGeom>
          <a:ln w="28575">
            <a:solidFill>
              <a:srgbClr val="00FF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667" b="1" u="sng" dirty="0">
                <a:solidFill>
                  <a:schemeClr val="tx1"/>
                </a:solidFill>
                <a:latin typeface="Comic Sans MS" pitchFamily="66" charset="0"/>
              </a:rPr>
              <a:t>Starter</a:t>
            </a:r>
            <a:r>
              <a:rPr lang="en-GB" sz="2667" dirty="0">
                <a:solidFill>
                  <a:schemeClr val="tx1"/>
                </a:solidFill>
                <a:latin typeface="Comic Sans MS" pitchFamily="66" charset="0"/>
              </a:rPr>
              <a:t>: Read through the candidate aims for the module and highlight the key language found within the text. </a:t>
            </a:r>
          </a:p>
        </p:txBody>
      </p:sp>
      <p:sp>
        <p:nvSpPr>
          <p:cNvPr id="9" name="Rectangle 8"/>
          <p:cNvSpPr/>
          <p:nvPr/>
        </p:nvSpPr>
        <p:spPr>
          <a:xfrm>
            <a:off x="7531509" y="1784431"/>
            <a:ext cx="4521595" cy="3046988"/>
          </a:xfrm>
          <a:prstGeom prst="rect">
            <a:avLst/>
          </a:prstGeom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en-GB" sz="2400" b="1" u="sng" dirty="0">
                <a:latin typeface="Comic Sans MS" panose="030F0902030302020204" pitchFamily="66" charset="0"/>
              </a:rPr>
              <a:t>Language for learning: </a:t>
            </a:r>
            <a:r>
              <a:rPr lang="en" sz="2400" b="1" u="sng" dirty="0">
                <a:latin typeface="Comic Sans MS" panose="030F0902030302020204" pitchFamily="66" charset="0"/>
              </a:rPr>
              <a:t>Agriculture</a:t>
            </a:r>
            <a:r>
              <a:rPr lang="en" sz="2400" b="1" dirty="0">
                <a:latin typeface="Comic Sans MS" panose="030F0902030302020204" pitchFamily="66" charset="0"/>
              </a:rPr>
              <a:t>: </a:t>
            </a:r>
            <a:r>
              <a:rPr lang="en" sz="2400" dirty="0">
                <a:latin typeface="Comic Sans MS" panose="030F0902030302020204" pitchFamily="66" charset="0"/>
              </a:rPr>
              <a:t>the science or practice of farming, including cultivation of the soil for the growing of crops and the rearing of animals to provide food, wool, and other products. </a:t>
            </a:r>
            <a:endParaRPr lang="en-GB" sz="2400" dirty="0">
              <a:latin typeface="Comic Sans MS" panose="030F0902030302020204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5C762B-6501-9045-B12A-C04BAC184D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985" y="1784431"/>
            <a:ext cx="6940208" cy="4488549"/>
          </a:xfrm>
          <a:prstGeom prst="rect">
            <a:avLst/>
          </a:prstGeom>
          <a:ln w="28575">
            <a:solidFill>
              <a:srgbClr val="8EFA00"/>
            </a:solidFill>
          </a:ln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CBDB6D03-B7A7-8940-B1F2-4B2C2B4D89B3}"/>
              </a:ext>
            </a:extLst>
          </p:cNvPr>
          <p:cNvSpPr txBox="1">
            <a:spLocks/>
          </p:cNvSpPr>
          <p:nvPr/>
        </p:nvSpPr>
        <p:spPr>
          <a:xfrm>
            <a:off x="7531509" y="5068517"/>
            <a:ext cx="4521595" cy="1617419"/>
          </a:xfrm>
          <a:prstGeom prst="rect">
            <a:avLst/>
          </a:prstGeom>
          <a:ln w="28575">
            <a:solidFill>
              <a:srgbClr val="00B0F0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667" b="1" u="sng" dirty="0">
                <a:solidFill>
                  <a:schemeClr val="tx1"/>
                </a:solidFill>
                <a:latin typeface="Comic Sans MS" pitchFamily="66" charset="0"/>
              </a:rPr>
              <a:t>Challenge</a:t>
            </a:r>
            <a:r>
              <a:rPr lang="en-GB" sz="2667" dirty="0">
                <a:solidFill>
                  <a:schemeClr val="tx1"/>
                </a:solidFill>
                <a:latin typeface="Comic Sans MS" pitchFamily="66" charset="0"/>
              </a:rPr>
              <a:t>: Can you make your own learning objective and outcomes for these modules?</a:t>
            </a:r>
          </a:p>
        </p:txBody>
      </p:sp>
    </p:spTree>
    <p:extLst>
      <p:ext uri="{BB962C8B-B14F-4D97-AF65-F5344CB8AC3E}">
        <p14:creationId xmlns:p14="http://schemas.microsoft.com/office/powerpoint/2010/main" val="3756868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57088A4-A71C-2247-9180-68C6061C83B5}"/>
              </a:ext>
            </a:extLst>
          </p:cNvPr>
          <p:cNvSpPr txBox="1">
            <a:spLocks/>
          </p:cNvSpPr>
          <p:nvPr/>
        </p:nvSpPr>
        <p:spPr>
          <a:xfrm>
            <a:off x="262360" y="89109"/>
            <a:ext cx="11790744" cy="45957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667" b="1" u="sng" dirty="0">
                <a:latin typeface="Comic Sans MS" pitchFamily="66" charset="0"/>
              </a:rPr>
              <a:t>Problem solving 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3FF707A-12AA-684B-8DFF-0E92BDA47AD6}"/>
              </a:ext>
            </a:extLst>
          </p:cNvPr>
          <p:cNvSpPr txBox="1">
            <a:spLocks/>
          </p:cNvSpPr>
          <p:nvPr/>
        </p:nvSpPr>
        <p:spPr>
          <a:xfrm>
            <a:off x="262360" y="610808"/>
            <a:ext cx="11790744" cy="962261"/>
          </a:xfrm>
          <a:prstGeom prst="rect">
            <a:avLst/>
          </a:prstGeom>
          <a:ln w="28575">
            <a:solidFill>
              <a:srgbClr val="FFC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667" b="1" u="sng" dirty="0">
                <a:solidFill>
                  <a:schemeClr val="tx1"/>
                </a:solidFill>
                <a:latin typeface="Comic Sans MS" pitchFamily="66" charset="0"/>
              </a:rPr>
              <a:t>Learning Objective</a:t>
            </a:r>
            <a:r>
              <a:rPr lang="en-GB" sz="2667" dirty="0">
                <a:solidFill>
                  <a:schemeClr val="tx1"/>
                </a:solidFill>
                <a:latin typeface="Comic Sans MS" pitchFamily="66" charset="0"/>
              </a:rPr>
              <a:t>: To be able to </a:t>
            </a:r>
            <a:r>
              <a:rPr lang="en-GB" sz="2667" b="1" dirty="0">
                <a:solidFill>
                  <a:schemeClr val="tx1"/>
                </a:solidFill>
                <a:latin typeface="Comic Sans MS" pitchFamily="66" charset="0"/>
              </a:rPr>
              <a:t>explain</a:t>
            </a:r>
            <a:r>
              <a:rPr lang="en-GB" sz="2667" dirty="0">
                <a:solidFill>
                  <a:schemeClr val="tx1"/>
                </a:solidFill>
                <a:latin typeface="Comic Sans MS" pitchFamily="66" charset="0"/>
              </a:rPr>
              <a:t> the causes and effects of food shortages and </a:t>
            </a:r>
            <a:r>
              <a:rPr lang="en-GB" sz="2667" b="1" dirty="0">
                <a:solidFill>
                  <a:schemeClr val="tx1"/>
                </a:solidFill>
                <a:latin typeface="Comic Sans MS" pitchFamily="66" charset="0"/>
              </a:rPr>
              <a:t>create</a:t>
            </a:r>
            <a:r>
              <a:rPr lang="en-GB" sz="2667" dirty="0">
                <a:solidFill>
                  <a:schemeClr val="tx1"/>
                </a:solidFill>
                <a:latin typeface="Comic Sans MS" pitchFamily="66" charset="0"/>
              </a:rPr>
              <a:t> possible solutions to the problem.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A72485-400D-E04C-9C2A-2570ED3AD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360" y="1730421"/>
            <a:ext cx="6666821" cy="4516771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1994652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8324727-D7BC-CF4E-AA4B-ACFE34C43A3F}"/>
              </a:ext>
            </a:extLst>
          </p:cNvPr>
          <p:cNvSpPr txBox="1">
            <a:spLocks/>
          </p:cNvSpPr>
          <p:nvPr/>
        </p:nvSpPr>
        <p:spPr>
          <a:xfrm>
            <a:off x="262360" y="89109"/>
            <a:ext cx="11790744" cy="45957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667" b="1" u="sng" dirty="0">
                <a:latin typeface="Comic Sans MS" pitchFamily="66" charset="0"/>
              </a:rPr>
              <a:t>Problem Food production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8D7A56-D2CB-7142-87F8-D36016C84B82}"/>
              </a:ext>
            </a:extLst>
          </p:cNvPr>
          <p:cNvSpPr/>
          <p:nvPr/>
        </p:nvSpPr>
        <p:spPr>
          <a:xfrm>
            <a:off x="8971897" y="4444662"/>
            <a:ext cx="3081207" cy="2308324"/>
          </a:xfrm>
          <a:prstGeom prst="rect">
            <a:avLst/>
          </a:prstGeom>
          <a:ln w="28575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" b="1" dirty="0">
                <a:latin typeface="Comic Sans MS" panose="030F0902030302020204" pitchFamily="66" charset="0"/>
              </a:rPr>
              <a:t>Solution: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" dirty="0">
                <a:latin typeface="Comic Sans MS" panose="030F0902030302020204" pitchFamily="66" charset="0"/>
              </a:rPr>
              <a:t>Vertical farming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" dirty="0">
                <a:latin typeface="Comic Sans MS" panose="030F0902030302020204" pitchFamily="66" charset="0"/>
              </a:rPr>
              <a:t>Interval farming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" dirty="0">
                <a:latin typeface="Comic Sans MS" panose="030F0902030302020204" pitchFamily="66" charset="0"/>
              </a:rPr>
              <a:t>Recycling/filtering water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" dirty="0">
                <a:latin typeface="Comic Sans MS" panose="030F0902030302020204" pitchFamily="66" charset="0"/>
              </a:rPr>
              <a:t>Selling to local markets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" dirty="0">
                <a:latin typeface="Comic Sans MS" panose="030F0902030302020204" pitchFamily="66" charset="0"/>
              </a:rPr>
              <a:t>Loans from banks</a:t>
            </a:r>
          </a:p>
          <a:p>
            <a:pPr lvl="0"/>
            <a:endParaRPr lang="en" b="1" dirty="0">
              <a:latin typeface="Comic Sans MS" panose="030F0902030302020204" pitchFamily="66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20A4362-824A-D046-8AED-4DFB6CF014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804493"/>
              </p:ext>
            </p:extLst>
          </p:nvPr>
        </p:nvGraphicFramePr>
        <p:xfrm>
          <a:off x="417216" y="2093894"/>
          <a:ext cx="11481031" cy="2715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Subtitle 2">
            <a:extLst>
              <a:ext uri="{FF2B5EF4-FFF2-40B4-BE49-F238E27FC236}">
                <a16:creationId xmlns:a16="http://schemas.microsoft.com/office/drawing/2014/main" id="{FCD29A61-A766-0B46-83FE-E8860CD88410}"/>
              </a:ext>
            </a:extLst>
          </p:cNvPr>
          <p:cNvSpPr txBox="1">
            <a:spLocks/>
          </p:cNvSpPr>
          <p:nvPr/>
        </p:nvSpPr>
        <p:spPr>
          <a:xfrm>
            <a:off x="262360" y="622637"/>
            <a:ext cx="11790744" cy="564562"/>
          </a:xfrm>
          <a:prstGeom prst="rect">
            <a:avLst/>
          </a:prstGeom>
          <a:ln w="28575">
            <a:solidFill>
              <a:srgbClr val="00FF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667" b="1" u="sng" dirty="0">
                <a:solidFill>
                  <a:schemeClr val="tx1"/>
                </a:solidFill>
                <a:latin typeface="Comic Sans MS" pitchFamily="66" charset="0"/>
              </a:rPr>
              <a:t>Demo</a:t>
            </a:r>
            <a:r>
              <a:rPr lang="en-GB" sz="2667" dirty="0">
                <a:solidFill>
                  <a:schemeClr val="tx1"/>
                </a:solidFill>
                <a:latin typeface="Comic Sans MS" pitchFamily="66" charset="0"/>
              </a:rPr>
              <a:t>: Identify the reasons for food shortages.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3118940-192C-1B47-91D7-E6769ACAF6FA}"/>
              </a:ext>
            </a:extLst>
          </p:cNvPr>
          <p:cNvSpPr/>
          <p:nvPr/>
        </p:nvSpPr>
        <p:spPr>
          <a:xfrm>
            <a:off x="541221" y="1297994"/>
            <a:ext cx="2267394" cy="1200329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" b="1" u="sng" dirty="0">
                <a:latin typeface="Comic Sans MS" panose="030F0902030302020204" pitchFamily="66" charset="0"/>
              </a:rPr>
              <a:t>Problems Faced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" dirty="0">
                <a:latin typeface="Comic Sans MS" panose="030F0902030302020204" pitchFamily="66" charset="0"/>
              </a:rPr>
              <a:t>Food shortage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" dirty="0">
                <a:latin typeface="Comic Sans MS" panose="030F0902030302020204" pitchFamily="66" charset="0"/>
              </a:rPr>
              <a:t>Infertile soil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" dirty="0">
                <a:latin typeface="Comic Sans MS" panose="030F0902030302020204" pitchFamily="66" charset="0"/>
              </a:rPr>
              <a:t>Lack of rain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3F381D-8996-BB47-B86D-46A2F3C9AF66}"/>
              </a:ext>
            </a:extLst>
          </p:cNvPr>
          <p:cNvSpPr/>
          <p:nvPr/>
        </p:nvSpPr>
        <p:spPr>
          <a:xfrm>
            <a:off x="4400550" y="4444662"/>
            <a:ext cx="3471863" cy="2308324"/>
          </a:xfrm>
          <a:prstGeom prst="rect">
            <a:avLst/>
          </a:prstGeom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" b="1" u="sng" dirty="0">
                <a:latin typeface="Comic Sans MS" panose="030F0902030302020204" pitchFamily="66" charset="0"/>
              </a:rPr>
              <a:t>Caused: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" dirty="0">
                <a:latin typeface="Comic Sans MS" panose="030F0902030302020204" pitchFamily="66" charset="0"/>
              </a:rPr>
              <a:t>Deforestation: cutting down trees for farm land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" dirty="0">
                <a:latin typeface="Comic Sans MS" panose="030F0902030302020204" pitchFamily="66" charset="0"/>
              </a:rPr>
              <a:t>Soil exhaustion: over fertilizing and using the soil Water pollution: certain chemicals of </a:t>
            </a:r>
            <a:r>
              <a:rPr lang="de-DE" dirty="0" err="1">
                <a:latin typeface="Comic Sans MS" panose="030F0902030302020204" pitchFamily="66" charset="0"/>
              </a:rPr>
              <a:t>diseases</a:t>
            </a:r>
            <a:r>
              <a:rPr lang="en" dirty="0">
                <a:latin typeface="Comic Sans MS" panose="030F0902030302020204" pitchFamily="66" charset="0"/>
              </a:rPr>
              <a:t> from plants and animals</a:t>
            </a:r>
          </a:p>
        </p:txBody>
      </p:sp>
    </p:spTree>
    <p:extLst>
      <p:ext uri="{BB962C8B-B14F-4D97-AF65-F5344CB8AC3E}">
        <p14:creationId xmlns:p14="http://schemas.microsoft.com/office/powerpoint/2010/main" val="2030431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8324727-D7BC-CF4E-AA4B-ACFE34C43A3F}"/>
              </a:ext>
            </a:extLst>
          </p:cNvPr>
          <p:cNvSpPr txBox="1">
            <a:spLocks/>
          </p:cNvSpPr>
          <p:nvPr/>
        </p:nvSpPr>
        <p:spPr>
          <a:xfrm>
            <a:off x="262360" y="89109"/>
            <a:ext cx="11790744" cy="45957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667" b="1" u="sng" dirty="0">
                <a:latin typeface="Comic Sans MS" pitchFamily="66" charset="0"/>
              </a:rPr>
              <a:t>Problem Food production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8D7A56-D2CB-7142-87F8-D36016C84B82}"/>
              </a:ext>
            </a:extLst>
          </p:cNvPr>
          <p:cNvSpPr/>
          <p:nvPr/>
        </p:nvSpPr>
        <p:spPr>
          <a:xfrm>
            <a:off x="8695193" y="2804913"/>
            <a:ext cx="2798821" cy="2308324"/>
          </a:xfrm>
          <a:prstGeom prst="rect">
            <a:avLst/>
          </a:prstGeom>
          <a:ln w="28575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" b="1" dirty="0">
                <a:latin typeface="Comic Sans MS" panose="030F0902030302020204" pitchFamily="66" charset="0"/>
              </a:rPr>
              <a:t>Solution: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" dirty="0">
                <a:latin typeface="Comic Sans MS" panose="030F0902030302020204" pitchFamily="66" charset="0"/>
              </a:rPr>
              <a:t>Vertical farming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" dirty="0">
                <a:latin typeface="Comic Sans MS" panose="030F0902030302020204" pitchFamily="66" charset="0"/>
              </a:rPr>
              <a:t>Interval farming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" dirty="0">
                <a:latin typeface="Comic Sans MS" panose="030F0902030302020204" pitchFamily="66" charset="0"/>
              </a:rPr>
              <a:t>Recycling/filtering water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" dirty="0">
                <a:latin typeface="Comic Sans MS" panose="030F0902030302020204" pitchFamily="66" charset="0"/>
              </a:rPr>
              <a:t>Selling to local markets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" dirty="0">
                <a:latin typeface="Comic Sans MS" panose="030F0902030302020204" pitchFamily="66" charset="0"/>
              </a:rPr>
              <a:t>Loans from banks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20A4362-824A-D046-8AED-4DFB6CF014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4680781"/>
              </p:ext>
            </p:extLst>
          </p:nvPr>
        </p:nvGraphicFramePr>
        <p:xfrm>
          <a:off x="730192" y="1261156"/>
          <a:ext cx="10731616" cy="1471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Subtitle 2">
            <a:extLst>
              <a:ext uri="{FF2B5EF4-FFF2-40B4-BE49-F238E27FC236}">
                <a16:creationId xmlns:a16="http://schemas.microsoft.com/office/drawing/2014/main" id="{FCD29A61-A766-0B46-83FE-E8860CD88410}"/>
              </a:ext>
            </a:extLst>
          </p:cNvPr>
          <p:cNvSpPr txBox="1">
            <a:spLocks/>
          </p:cNvSpPr>
          <p:nvPr/>
        </p:nvSpPr>
        <p:spPr>
          <a:xfrm>
            <a:off x="262360" y="622637"/>
            <a:ext cx="11790744" cy="564562"/>
          </a:xfrm>
          <a:prstGeom prst="rect">
            <a:avLst/>
          </a:prstGeom>
          <a:ln w="28575">
            <a:solidFill>
              <a:srgbClr val="00FF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667" b="1" u="sng" dirty="0">
                <a:solidFill>
                  <a:schemeClr val="tx1"/>
                </a:solidFill>
                <a:latin typeface="Comic Sans MS" pitchFamily="66" charset="0"/>
              </a:rPr>
              <a:t>Demo</a:t>
            </a:r>
            <a:r>
              <a:rPr lang="en-GB" sz="2667" dirty="0">
                <a:solidFill>
                  <a:schemeClr val="tx1"/>
                </a:solidFill>
                <a:latin typeface="Comic Sans MS" pitchFamily="66" charset="0"/>
              </a:rPr>
              <a:t>: Identify the reasons for food shortages.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3118940-192C-1B47-91D7-E6769ACAF6FA}"/>
              </a:ext>
            </a:extLst>
          </p:cNvPr>
          <p:cNvSpPr/>
          <p:nvPr/>
        </p:nvSpPr>
        <p:spPr>
          <a:xfrm>
            <a:off x="730191" y="2806183"/>
            <a:ext cx="2798821" cy="1200329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" b="1" u="sng" dirty="0">
                <a:latin typeface="Comic Sans MS" panose="030F0902030302020204" pitchFamily="66" charset="0"/>
              </a:rPr>
              <a:t>Problems Faced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" dirty="0">
                <a:latin typeface="Comic Sans MS" panose="030F0902030302020204" pitchFamily="66" charset="0"/>
              </a:rPr>
              <a:t>Food shortage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" dirty="0">
                <a:latin typeface="Comic Sans MS" panose="030F0902030302020204" pitchFamily="66" charset="0"/>
              </a:rPr>
              <a:t>Infertile soil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" dirty="0">
                <a:latin typeface="Comic Sans MS" panose="030F0902030302020204" pitchFamily="66" charset="0"/>
              </a:rPr>
              <a:t>Lack of rain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3F381D-8996-BB47-B86D-46A2F3C9AF66}"/>
              </a:ext>
            </a:extLst>
          </p:cNvPr>
          <p:cNvSpPr/>
          <p:nvPr/>
        </p:nvSpPr>
        <p:spPr>
          <a:xfrm>
            <a:off x="4729164" y="2806183"/>
            <a:ext cx="2798822" cy="3139321"/>
          </a:xfrm>
          <a:prstGeom prst="rect">
            <a:avLst/>
          </a:prstGeom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" b="1" u="sng" dirty="0">
                <a:latin typeface="Comic Sans MS" panose="030F0902030302020204" pitchFamily="66" charset="0"/>
              </a:rPr>
              <a:t>Caused: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" dirty="0">
                <a:latin typeface="Comic Sans MS" panose="030F0902030302020204" pitchFamily="66" charset="0"/>
              </a:rPr>
              <a:t>Deforestation: cutting down trees for farm land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" dirty="0">
                <a:latin typeface="Comic Sans MS" panose="030F0902030302020204" pitchFamily="66" charset="0"/>
              </a:rPr>
              <a:t>Soil exhaustion: over fertilizing and using the soil Water pollution: certain chemicals of </a:t>
            </a:r>
            <a:r>
              <a:rPr lang="de-DE" dirty="0" err="1">
                <a:latin typeface="Comic Sans MS" panose="030F0902030302020204" pitchFamily="66" charset="0"/>
              </a:rPr>
              <a:t>diseases</a:t>
            </a:r>
            <a:r>
              <a:rPr lang="en" dirty="0">
                <a:latin typeface="Comic Sans MS" panose="030F0902030302020204" pitchFamily="66" charset="0"/>
              </a:rPr>
              <a:t> from plants and animals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E2CBB8-90BA-A045-9DCD-BF0D55D795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36" y="4218252"/>
            <a:ext cx="1973039" cy="2550639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579B8F55-A694-A544-A33F-BFDD9D7D8E80}"/>
              </a:ext>
            </a:extLst>
          </p:cNvPr>
          <p:cNvSpPr txBox="1">
            <a:spLocks/>
          </p:cNvSpPr>
          <p:nvPr/>
        </p:nvSpPr>
        <p:spPr>
          <a:xfrm>
            <a:off x="2162216" y="6166389"/>
            <a:ext cx="9890888" cy="564562"/>
          </a:xfrm>
          <a:prstGeom prst="rect">
            <a:avLst/>
          </a:prstGeom>
          <a:ln w="28575">
            <a:solidFill>
              <a:srgbClr val="00B0F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667" b="1" u="sng" dirty="0">
                <a:solidFill>
                  <a:schemeClr val="tx1"/>
                </a:solidFill>
                <a:latin typeface="Comic Sans MS" pitchFamily="66" charset="0"/>
              </a:rPr>
              <a:t>Challenge</a:t>
            </a:r>
            <a:r>
              <a:rPr lang="en-GB" sz="2667" dirty="0">
                <a:solidFill>
                  <a:schemeClr val="tx1"/>
                </a:solidFill>
                <a:latin typeface="Comic Sans MS" pitchFamily="66" charset="0"/>
              </a:rPr>
              <a:t>: How might we mitigate these problems?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71D3BA-D615-0A4A-973D-CCA8F3F25B95}"/>
              </a:ext>
            </a:extLst>
          </p:cNvPr>
          <p:cNvSpPr/>
          <p:nvPr/>
        </p:nvSpPr>
        <p:spPr>
          <a:xfrm>
            <a:off x="10926704" y="6264004"/>
            <a:ext cx="817622" cy="369332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" b="1" u="sng" dirty="0">
                <a:latin typeface="Comic Sans MS" panose="030F0902030302020204" pitchFamily="66" charset="0"/>
              </a:rPr>
              <a:t>DME</a:t>
            </a:r>
            <a:endParaRPr lang="en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731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CADBB0-F304-A442-974C-FCE921BEA8F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6</a:t>
            </a:fld>
            <a:endParaRPr lang="en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4AB0365-D116-F14E-B779-FA131FDDB407}"/>
              </a:ext>
            </a:extLst>
          </p:cNvPr>
          <p:cNvSpPr txBox="1">
            <a:spLocks/>
          </p:cNvSpPr>
          <p:nvPr/>
        </p:nvSpPr>
        <p:spPr>
          <a:xfrm>
            <a:off x="262360" y="89109"/>
            <a:ext cx="11790744" cy="459571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667" u="sng" dirty="0">
                <a:latin typeface="Comic Sans MS" pitchFamily="66" charset="0"/>
              </a:rPr>
              <a:t>Food Production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BB2CFC-5555-4745-A8DE-2AAA2F7DFD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99"/>
          <a:stretch/>
        </p:blipFill>
        <p:spPr>
          <a:xfrm>
            <a:off x="2115621" y="822173"/>
            <a:ext cx="7862299" cy="4871616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039733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227</Words>
  <Application>Microsoft Macintosh PowerPoint</Application>
  <PresentationFormat>Widescreen</PresentationFormat>
  <Paragraphs>51</Paragraphs>
  <Slides>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Roberts</dc:creator>
  <cp:lastModifiedBy>Martin Roberts</cp:lastModifiedBy>
  <cp:revision>9</cp:revision>
  <dcterms:created xsi:type="dcterms:W3CDTF">2019-01-05T07:14:19Z</dcterms:created>
  <dcterms:modified xsi:type="dcterms:W3CDTF">2019-04-04T15:05:27Z</dcterms:modified>
</cp:coreProperties>
</file>