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9" r:id="rId3"/>
    <p:sldId id="300" r:id="rId4"/>
    <p:sldId id="28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9" r:id="rId16"/>
    <p:sldId id="290" r:id="rId17"/>
    <p:sldId id="285" r:id="rId18"/>
    <p:sldId id="286" r:id="rId19"/>
    <p:sldId id="298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B3FF89-9CFB-44F7-B2DA-D8C1301EB2B4}">
          <p14:sldIdLst>
            <p14:sldId id="257"/>
            <p14:sldId id="299"/>
            <p14:sldId id="300"/>
            <p14:sldId id="288"/>
            <p14:sldId id="264"/>
          </p14:sldIdLst>
        </p14:section>
        <p14:section name="Features of erosion" id="{1FF0DAC5-39BD-46B8-AC9C-5922CAE4F9D8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9"/>
            <p14:sldId id="290"/>
            <p14:sldId id="285"/>
            <p14:sldId id="286"/>
            <p14:sldId id="298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79" d="100"/>
          <a:sy n="79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422BF-C9E0-446B-925B-4A6DD84CF7C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3EC8-2333-4E22-8F90-F43130A02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0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53EC8-2333-4E22-8F90-F43130A024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0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3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9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7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2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5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8530-4435-4A18-9F65-3E071D8DFAD0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FE51-B867-4C50-B515-89B73F75B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hyperlink" Target="https://www.youtube.com/watch?v=29o5ntbxjJs#t=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Twelve Apostles, moments before the collapse, July 3, 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" y="1782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411538" y="2560638"/>
            <a:ext cx="7189787" cy="0"/>
            <a:chOff x="0" y="0"/>
            <a:chExt cx="4529" cy="0"/>
          </a:xfrm>
        </p:grpSpPr>
        <p:sp>
          <p:nvSpPr>
            <p:cNvPr id="51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2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129" name="Group 5"/>
            <p:cNvGrpSpPr>
              <a:grpSpLocks/>
            </p:cNvGrpSpPr>
            <p:nvPr/>
          </p:nvGrpSpPr>
          <p:grpSpPr bwMode="auto">
            <a:xfrm>
              <a:off x="0" y="0"/>
              <a:ext cx="2995" cy="0"/>
              <a:chOff x="0" y="0"/>
              <a:chExt cx="2995" cy="0"/>
            </a:xfrm>
          </p:grpSpPr>
          <p:sp>
            <p:nvSpPr>
              <p:cNvPr id="51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5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6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51520" y="159201"/>
            <a:ext cx="8712968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sng">
                <a:latin typeface="Comic Sans MS" pitchFamily="66" charset="0"/>
              </a:rPr>
              <a:t>What is produced by erosion?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51520" y="759727"/>
            <a:ext cx="871296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u="sng" dirty="0">
                <a:latin typeface="Comic Sans MS" pitchFamily="66" charset="0"/>
              </a:rPr>
              <a:t>Learning Objective</a:t>
            </a:r>
            <a:r>
              <a:rPr lang="en-GB" dirty="0">
                <a:latin typeface="Comic Sans MS" pitchFamily="66" charset="0"/>
              </a:rPr>
              <a:t>: To be able to name and draw coastal features produced by erosion.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1520" y="1772816"/>
            <a:ext cx="8712968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u="sng" dirty="0">
                <a:latin typeface="Comic Sans MS" pitchFamily="66" charset="0"/>
              </a:rPr>
              <a:t>Starter</a:t>
            </a:r>
            <a:r>
              <a:rPr lang="en-GB" dirty="0">
                <a:latin typeface="Comic Sans MS" pitchFamily="66" charset="0"/>
              </a:rPr>
              <a:t>: What are the four types of erosion?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1864" y="2560638"/>
            <a:ext cx="2509936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Hydraulic action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1864" y="3219888"/>
            <a:ext cx="2509936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Abrasion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1864" y="3894019"/>
            <a:ext cx="2556284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Attrition 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61864" y="4568150"/>
            <a:ext cx="2556284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Solution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81832" y="5683463"/>
            <a:ext cx="871296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u="sng" dirty="0">
                <a:latin typeface="Comic Sans MS" pitchFamily="66" charset="0"/>
              </a:rPr>
              <a:t>Challenge</a:t>
            </a:r>
            <a:r>
              <a:rPr lang="en-GB" b="1" dirty="0">
                <a:latin typeface="Comic Sans MS" pitchFamily="66" charset="0"/>
              </a:rPr>
              <a:t>: </a:t>
            </a:r>
            <a:r>
              <a:rPr lang="en-GB" dirty="0">
                <a:latin typeface="Comic Sans MS" pitchFamily="66" charset="0"/>
              </a:rPr>
              <a:t>Write an explanation as to how longshore drift occurs. </a:t>
            </a:r>
          </a:p>
        </p:txBody>
      </p:sp>
    </p:spTree>
    <p:extLst>
      <p:ext uri="{BB962C8B-B14F-4D97-AF65-F5344CB8AC3E}">
        <p14:creationId xmlns:p14="http://schemas.microsoft.com/office/powerpoint/2010/main" val="338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 autoUpdateAnimBg="0"/>
      <p:bldP spid="12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9395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7437"/>
            <a:ext cx="5184576" cy="69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334557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6042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47"/>
            <a:ext cx="5112568" cy="68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237417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stump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6144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39" y="-12932"/>
            <a:ext cx="5184576" cy="691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295977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coastal retreat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62468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52915"/>
            <a:ext cx="5183807" cy="691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68141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21605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original photo</a:t>
            </a:r>
            <a:br>
              <a:rPr lang="en-GB">
                <a:solidFill>
                  <a:schemeClr val="bg1"/>
                </a:solidFill>
              </a:rPr>
            </a:b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1600">
                <a:solidFill>
                  <a:schemeClr val="bg1"/>
                </a:solidFill>
              </a:rPr>
              <a:t>http://www.leler.com/hawaii</a:t>
            </a:r>
            <a:r>
              <a:rPr lang="en-GB" sz="140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003800" y="2852738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63492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511"/>
            <a:ext cx="5112568" cy="68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52950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Caves, arches, stacks and stumps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1" name="ShockwaveFlash1" r:id="rId2" imgW="7620120" imgH="5715000"/>
        </mc:Choice>
        <mc:Fallback>
          <p:control name="ShockwaveFlash1" r:id="rId2" imgW="7620120" imgH="5715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62000" y="762000"/>
                  <a:ext cx="7620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2148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las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063"/>
            <a:ext cx="511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55" name="ShockwaveFlash1" r:id="rId2" imgW="7543800" imgH="5638680"/>
        </mc:Choice>
        <mc:Fallback>
          <p:control name="ShockwaveFlash1" r:id="rId2" imgW="7543800" imgH="56386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6035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27112" y="1874728"/>
            <a:ext cx="8737376" cy="310854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latin typeface="Comic Sans MS" pitchFamily="66" charset="0"/>
              </a:rPr>
              <a:t>The crack gets wider and grows into a cave. The arch erodes and collapses. It leaves a stack standing in the sea. The cave erodes right through the headland to form an arch. The Stack will eventually be eroded at the bottom, and then will collapse leaving a stump. The sea finds a crack in the rock and starts to erode.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71438"/>
            <a:ext cx="8712968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Caves, arches, stacks and stumps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7112" y="764704"/>
            <a:ext cx="8737376" cy="95410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Demo</a:t>
            </a:r>
            <a:r>
              <a:rPr lang="en-GB" sz="2800" dirty="0">
                <a:latin typeface="Comic Sans MS" panose="030F0702030302020204" pitchFamily="66" charset="0"/>
              </a:rPr>
              <a:t>: Write an explanation as to how features of erosion are formed. </a:t>
            </a:r>
          </a:p>
        </p:txBody>
      </p:sp>
    </p:spTree>
    <p:extLst>
      <p:ext uri="{BB962C8B-B14F-4D97-AF65-F5344CB8AC3E}">
        <p14:creationId xmlns:p14="http://schemas.microsoft.com/office/powerpoint/2010/main" val="17738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1413"/>
            <a:ext cx="1752600" cy="1714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3" descr="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1413"/>
            <a:ext cx="1828800" cy="17541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1413"/>
            <a:ext cx="1828800" cy="17716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st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1828800" cy="175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Caves, arches, stacks and stumps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5390" y="3195637"/>
            <a:ext cx="8839098" cy="46672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1. The waves erode </a:t>
            </a:r>
            <a:r>
              <a:rPr lang="en-GB" b="1">
                <a:latin typeface="Comic Sans MS" panose="030F0702030302020204" pitchFamily="66" charset="0"/>
              </a:rPr>
              <a:t>FAULTS</a:t>
            </a:r>
            <a:r>
              <a:rPr lang="en-GB">
                <a:latin typeface="Comic Sans MS" panose="030F0702030302020204" pitchFamily="66" charset="0"/>
              </a:rPr>
              <a:t> (cracks) in the headland.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25390" y="3805237"/>
            <a:ext cx="8839098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2. The waves eventually erode through the headland to form an </a:t>
            </a:r>
            <a:r>
              <a:rPr lang="en-GB" b="1">
                <a:latin typeface="Comic Sans MS" panose="030F0702030302020204" pitchFamily="66" charset="0"/>
              </a:rPr>
              <a:t>ARCH</a:t>
            </a:r>
            <a:r>
              <a:rPr lang="en-GB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25390" y="4795837"/>
            <a:ext cx="8839098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3. The arch becomes unsupported and collapses to form a </a:t>
            </a:r>
            <a:r>
              <a:rPr lang="en-GB" b="1">
                <a:latin typeface="Comic Sans MS" panose="030F0702030302020204" pitchFamily="66" charset="0"/>
              </a:rPr>
              <a:t>STACK</a:t>
            </a:r>
            <a:r>
              <a:rPr lang="en-GB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25390" y="5786437"/>
            <a:ext cx="8839098" cy="46672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4. A</a:t>
            </a:r>
            <a:r>
              <a:rPr lang="en-GB" b="1">
                <a:latin typeface="Comic Sans MS" panose="030F0702030302020204" pitchFamily="66" charset="0"/>
              </a:rPr>
              <a:t> STUMP </a:t>
            </a:r>
            <a:r>
              <a:rPr lang="en-GB">
                <a:latin typeface="Comic Sans MS" panose="030F0702030302020204" pitchFamily="66" charset="0"/>
              </a:rPr>
              <a:t>is formed from the collapsed stack.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4572000" y="1143000"/>
            <a:ext cx="343364" cy="40011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705600" y="1143000"/>
            <a:ext cx="377825" cy="406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2362200" y="1143000"/>
            <a:ext cx="346570" cy="40011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04800" y="1143000"/>
            <a:ext cx="377825" cy="406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71438" y="657165"/>
            <a:ext cx="8893050" cy="40011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Match the image with the most appropriate label.</a:t>
            </a:r>
          </a:p>
        </p:txBody>
      </p:sp>
    </p:spTree>
    <p:extLst>
      <p:ext uri="{BB962C8B-B14F-4D97-AF65-F5344CB8AC3E}">
        <p14:creationId xmlns:p14="http://schemas.microsoft.com/office/powerpoint/2010/main" val="49509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1413"/>
            <a:ext cx="1752600" cy="1714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3" descr="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1413"/>
            <a:ext cx="1828800" cy="17541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1413"/>
            <a:ext cx="1828800" cy="17716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st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1828800" cy="175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Caves, arches, stacks and stumps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5390" y="3195637"/>
            <a:ext cx="8839098" cy="46672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1. The waves erode </a:t>
            </a:r>
            <a:r>
              <a:rPr lang="en-GB" b="1">
                <a:latin typeface="Comic Sans MS" panose="030F0702030302020204" pitchFamily="66" charset="0"/>
              </a:rPr>
              <a:t>FAULTS</a:t>
            </a:r>
            <a:r>
              <a:rPr lang="en-GB">
                <a:latin typeface="Comic Sans MS" panose="030F0702030302020204" pitchFamily="66" charset="0"/>
              </a:rPr>
              <a:t> (cracks) in the headland.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25390" y="3805237"/>
            <a:ext cx="8839098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2. The waves eventually erode through the headland to form an </a:t>
            </a:r>
            <a:r>
              <a:rPr lang="en-GB" b="1">
                <a:latin typeface="Comic Sans MS" panose="030F0702030302020204" pitchFamily="66" charset="0"/>
              </a:rPr>
              <a:t>ARCH</a:t>
            </a:r>
            <a:r>
              <a:rPr lang="en-GB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25390" y="4795837"/>
            <a:ext cx="8839098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3. The arch becomes unsupported and collapses to form a </a:t>
            </a:r>
            <a:r>
              <a:rPr lang="en-GB" b="1">
                <a:latin typeface="Comic Sans MS" panose="030F0702030302020204" pitchFamily="66" charset="0"/>
              </a:rPr>
              <a:t>STACK</a:t>
            </a:r>
            <a:r>
              <a:rPr lang="en-GB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25390" y="5786437"/>
            <a:ext cx="8839098" cy="46672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4. A</a:t>
            </a:r>
            <a:r>
              <a:rPr lang="en-GB" b="1">
                <a:latin typeface="Comic Sans MS" panose="030F0702030302020204" pitchFamily="66" charset="0"/>
              </a:rPr>
              <a:t> STUMP </a:t>
            </a:r>
            <a:r>
              <a:rPr lang="en-GB">
                <a:latin typeface="Comic Sans MS" panose="030F0702030302020204" pitchFamily="66" charset="0"/>
              </a:rPr>
              <a:t>is formed from the collapsed stack.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4572000" y="1143000"/>
            <a:ext cx="343364" cy="40011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705600" y="1143000"/>
            <a:ext cx="377825" cy="406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2362200" y="1143000"/>
            <a:ext cx="346570" cy="40011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04800" y="1143000"/>
            <a:ext cx="377825" cy="4064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71438" y="657165"/>
            <a:ext cx="8893050" cy="40011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Match the image with the most appropriate label.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066800" y="2286000"/>
            <a:ext cx="28886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5410200" y="2286000"/>
            <a:ext cx="32573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3200400" y="2286000"/>
            <a:ext cx="32573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7543800" y="2286000"/>
            <a:ext cx="32573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64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2" grpId="0" animBg="1" autoUpdateAnimBg="0"/>
      <p:bldP spid="80913" grpId="0" animBg="1" autoUpdateAnimBg="0"/>
      <p:bldP spid="80914" grpId="0" animBg="1" autoUpdateAnimBg="0"/>
      <p:bldP spid="8091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504056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Polly Parrots tale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32" y="908720"/>
            <a:ext cx="8755756" cy="4114800"/>
          </a:xfrm>
          <a:ln w="28575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GB" sz="2800" dirty="0">
                <a:latin typeface="Comic Sans MS" panose="030F0702030302020204" pitchFamily="66" charset="0"/>
                <a:cs typeface="Times New Roman" pitchFamily="18" charset="0"/>
              </a:rPr>
              <a:t>Polly the pebble is being out at sea being carried by the sea. She is carried by a wave towards the beach from an angle.   When the wave and Polly reach the beach they travel up the beach an at angle, in a diagonal line. But Polly is not left on the beach, instead she is carried by the water back to the sea, but in a straight line because this is the quickest way. Polly is not taken right out to sea but is caught by the next wave and taken up the beach again in a diagonal line. And again she is taken back by the water back to sea straight down the beach, the quickest way. This </a:t>
            </a:r>
            <a:r>
              <a:rPr lang="en-GB" sz="2800" dirty="0" err="1">
                <a:latin typeface="Comic Sans MS" panose="030F0702030302020204" pitchFamily="66" charset="0"/>
                <a:cs typeface="Times New Roman" pitchFamily="18" charset="0"/>
              </a:rPr>
              <a:t>zig-zag</a:t>
            </a:r>
            <a:r>
              <a:rPr lang="en-GB" sz="2800" dirty="0">
                <a:latin typeface="Comic Sans MS" panose="030F0702030302020204" pitchFamily="66" charset="0"/>
                <a:cs typeface="Times New Roman" pitchFamily="18" charset="0"/>
              </a:rPr>
              <a:t> pattern continues all along the beach until Polly reaches the other end. </a:t>
            </a:r>
          </a:p>
        </p:txBody>
      </p:sp>
    </p:spTree>
    <p:extLst>
      <p:ext uri="{BB962C8B-B14F-4D97-AF65-F5344CB8AC3E}">
        <p14:creationId xmlns:p14="http://schemas.microsoft.com/office/powerpoint/2010/main" val="398719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71438" y="71438"/>
            <a:ext cx="8893050" cy="4572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800" u="sng" dirty="0">
                <a:latin typeface="Comic Sans MS" panose="030F0702030302020204" pitchFamily="66" charset="0"/>
              </a:rPr>
              <a:t>Deposition: Spit formation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2" name="ShockwaveFlash1" r:id="rId2" imgW="8497800" imgH="5256360"/>
        </mc:Choice>
        <mc:Fallback>
          <p:control name="ShockwaveFlash1" r:id="rId2" imgW="8497800" imgH="52563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23850" y="836613"/>
                  <a:ext cx="8497888" cy="5256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34810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79" y="1772816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45372" y="1268760"/>
            <a:ext cx="6983011" cy="4608512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45272" y="605880"/>
            <a:ext cx="8819215" cy="59194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47664" y="1365308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Describe the  image of a coastal 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36548"/>
            <a:ext cx="414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Explain how the feature was formed.</a:t>
            </a:r>
          </a:p>
        </p:txBody>
      </p:sp>
    </p:spTree>
    <p:extLst>
      <p:ext uri="{BB962C8B-B14F-4D97-AF65-F5344CB8AC3E}">
        <p14:creationId xmlns:p14="http://schemas.microsoft.com/office/powerpoint/2010/main" val="150412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950" y="147638"/>
            <a:ext cx="896461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u="sng" dirty="0">
                <a:latin typeface="Comic Sans MS" pitchFamily="66" charset="0"/>
              </a:rPr>
              <a:t>Plenary</a:t>
            </a:r>
            <a:r>
              <a:rPr lang="en-GB" sz="2000" b="1" dirty="0">
                <a:latin typeface="Comic Sans MS" pitchFamily="66" charset="0"/>
              </a:rPr>
              <a:t> (Individual Learning Task)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338" y="692696"/>
            <a:ext cx="896461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u="sng" dirty="0">
                <a:latin typeface="Comic Sans MS" pitchFamily="66" charset="0"/>
              </a:rPr>
              <a:t>Learning Objective</a:t>
            </a:r>
            <a:r>
              <a:rPr lang="en-GB" sz="2000" b="1" dirty="0">
                <a:latin typeface="Comic Sans MS" pitchFamily="66" charset="0"/>
              </a:rPr>
              <a:t>: To be able to explain the process of deposition and what features it forms.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5681" y="1545530"/>
            <a:ext cx="8935269" cy="95410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Demo</a:t>
            </a:r>
            <a:r>
              <a:rPr lang="en-GB" sz="2800" dirty="0">
                <a:latin typeface="Comic Sans MS" panose="030F0702030302020204" pitchFamily="66" charset="0"/>
              </a:rPr>
              <a:t>: Read through pages 122-125. Then complete the questions and tasks below.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365" y="2644585"/>
            <a:ext cx="8935269" cy="3754874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514350" indent="-514350">
              <a:spcBef>
                <a:spcPct val="50000"/>
              </a:spcBef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What is deposition?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What features are formed because of deposition.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latin typeface="Comic Sans MS" panose="030F0702030302020204" pitchFamily="66" charset="0"/>
              </a:rPr>
              <a:t>3. How are those featured formed? Ensure to give an explanation for each feature. 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latin typeface="Comic Sans MS" panose="030F0702030302020204" pitchFamily="66" charset="0"/>
              </a:rPr>
              <a:t>4. Can you identify these features on the map on page 124?</a:t>
            </a:r>
          </a:p>
        </p:txBody>
      </p:sp>
    </p:spTree>
    <p:extLst>
      <p:ext uri="{BB962C8B-B14F-4D97-AF65-F5344CB8AC3E}">
        <p14:creationId xmlns:p14="http://schemas.microsoft.com/office/powerpoint/2010/main" val="168537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Coastal processes – transportation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Action Button: Video 2">
            <a:hlinkClick r:id="rId4" highlightClick="1"/>
          </p:cNvPr>
          <p:cNvSpPr/>
          <p:nvPr/>
        </p:nvSpPr>
        <p:spPr>
          <a:xfrm>
            <a:off x="179512" y="188640"/>
            <a:ext cx="360040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1" name="ShockwaveFlash1" r:id="rId2" imgW="7696080" imgH="5791320"/>
        </mc:Choice>
        <mc:Fallback>
          <p:control name="ShockwaveFlash1" r:id="rId2" imgW="7696080" imgH="57913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0" y="762000"/>
                  <a:ext cx="7696200" cy="5791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792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Headlands and bays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7" name="ShockwaveFlash1" r:id="rId2" imgW="7543800" imgH="5715000"/>
        </mc:Choice>
        <mc:Fallback>
          <p:control name="ShockwaveFlash1" r:id="rId2" imgW="7543800" imgH="5715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62000" y="762000"/>
                  <a:ext cx="75438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2239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05172" y="177361"/>
            <a:ext cx="8733656" cy="9461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dirty="0">
                <a:latin typeface="Comic Sans MS" panose="030F0702030302020204" pitchFamily="66" charset="0"/>
              </a:rPr>
              <a:t>An example of headlands and bays on the Dorset coastline…</a:t>
            </a:r>
          </a:p>
        </p:txBody>
      </p:sp>
      <p:pic>
        <p:nvPicPr>
          <p:cNvPr id="54275" name="Picture 3" descr="swanage bay out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40" y="1339627"/>
            <a:ext cx="28956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636840" y="1309464"/>
            <a:ext cx="2895600" cy="44958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5636840" y="5041677"/>
            <a:ext cx="1538288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5636840" y="2376264"/>
            <a:ext cx="1809750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398840" y="1690464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>
                <a:solidFill>
                  <a:srgbClr val="3333FF"/>
                </a:solidFill>
                <a:latin typeface="Arial" charset="0"/>
              </a:rPr>
              <a:t>chalk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713040" y="3458939"/>
            <a:ext cx="6810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>
                <a:solidFill>
                  <a:srgbClr val="3333FF"/>
                </a:solidFill>
                <a:latin typeface="Arial" charset="0"/>
              </a:rPr>
              <a:t>clay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6008315" y="5119464"/>
            <a:ext cx="1381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200">
                <a:solidFill>
                  <a:srgbClr val="3333FF"/>
                </a:solidFill>
                <a:latin typeface="Arial" charset="0"/>
              </a:rPr>
              <a:t>limestone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703640" y="3595464"/>
            <a:ext cx="1628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>
                <a:latin typeface="Arial" charset="0"/>
              </a:rPr>
              <a:t>Swanage Bay</a:t>
            </a:r>
          </a:p>
        </p:txBody>
      </p:sp>
      <p:pic>
        <p:nvPicPr>
          <p:cNvPr id="54283" name="Picture 11" descr="swanag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2" y="1268189"/>
            <a:ext cx="49530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5172" y="6102559"/>
            <a:ext cx="873365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A04 Geographical skills</a:t>
            </a:r>
          </a:p>
        </p:txBody>
      </p:sp>
    </p:spTree>
    <p:extLst>
      <p:ext uri="{BB962C8B-B14F-4D97-AF65-F5344CB8AC3E}">
        <p14:creationId xmlns:p14="http://schemas.microsoft.com/office/powerpoint/2010/main" val="32503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cliff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5300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36373"/>
            <a:ext cx="5184576" cy="69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206454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crack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632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871"/>
            <a:ext cx="5112568" cy="68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25085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cave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734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156619" cy="687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386137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692150"/>
            <a:ext cx="3240087" cy="1470025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chemeClr val="bg1"/>
                </a:solidFill>
              </a:rPr>
              <a:t>arch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276600" y="22764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5837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50906"/>
            <a:ext cx="5255419" cy="70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8" y="71438"/>
            <a:ext cx="8893050" cy="519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u="sng" dirty="0">
                <a:latin typeface="Comic Sans MS" panose="030F0702030302020204" pitchFamily="66" charset="0"/>
              </a:rPr>
              <a:t>Features of erosion </a:t>
            </a:r>
          </a:p>
        </p:txBody>
      </p:sp>
    </p:spTree>
    <p:extLst>
      <p:ext uri="{BB962C8B-B14F-4D97-AF65-F5344CB8AC3E}">
        <p14:creationId xmlns:p14="http://schemas.microsoft.com/office/powerpoint/2010/main" val="407411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490</Words>
  <Application>Microsoft Office PowerPoint</Application>
  <PresentationFormat>On-screen Show (4:3)</PresentationFormat>
  <Paragraphs>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Polly Parrots tale</vt:lpstr>
      <vt:lpstr>PowerPoint Presentation</vt:lpstr>
      <vt:lpstr>PowerPoint Presentation</vt:lpstr>
      <vt:lpstr>PowerPoint Presentation</vt:lpstr>
      <vt:lpstr>cliff</vt:lpstr>
      <vt:lpstr>crack</vt:lpstr>
      <vt:lpstr>cave</vt:lpstr>
      <vt:lpstr>arch</vt:lpstr>
      <vt:lpstr>PowerPoint Presentation</vt:lpstr>
      <vt:lpstr>stack</vt:lpstr>
      <vt:lpstr>stump</vt:lpstr>
      <vt:lpstr>coastal retreat</vt:lpstr>
      <vt:lpstr>original photo   http://www.leler.com/hawaii/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 Valley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Woodville</dc:creator>
  <cp:lastModifiedBy>Martin Roberts</cp:lastModifiedBy>
  <cp:revision>18</cp:revision>
  <dcterms:created xsi:type="dcterms:W3CDTF">2011-09-06T14:29:37Z</dcterms:created>
  <dcterms:modified xsi:type="dcterms:W3CDTF">2016-10-09T10:08:29Z</dcterms:modified>
</cp:coreProperties>
</file>