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8" r:id="rId4"/>
    <p:sldId id="261" r:id="rId5"/>
    <p:sldId id="260" r:id="rId6"/>
    <p:sldId id="257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06"/>
  </p:normalViewPr>
  <p:slideViewPr>
    <p:cSldViewPr snapToGrid="0" snapToObjects="1" showGuides="1">
      <p:cViewPr varScale="1">
        <p:scale>
          <a:sx n="88" d="100"/>
          <a:sy n="88" d="100"/>
        </p:scale>
        <p:origin x="184" y="6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C4FAB-DD7F-4AC5-BAD2-EF1114045004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D51246B-EEB1-4A9E-A816-0A1866E79ABC}">
      <dgm:prSet/>
      <dgm:spPr/>
      <dgm:t>
        <a:bodyPr/>
        <a:lstStyle/>
        <a:p>
          <a:endParaRPr lang="en-US" dirty="0"/>
        </a:p>
      </dgm:t>
    </dgm:pt>
    <dgm:pt modelId="{81B5A990-7835-4E5F-BB65-424ABE0D3180}" type="parTrans" cxnId="{D5F54DA8-4C08-4580-AD55-E4137F5F45F0}">
      <dgm:prSet/>
      <dgm:spPr/>
      <dgm:t>
        <a:bodyPr/>
        <a:lstStyle/>
        <a:p>
          <a:endParaRPr lang="en-US"/>
        </a:p>
      </dgm:t>
    </dgm:pt>
    <dgm:pt modelId="{EE4C6D73-3F70-4C80-A167-6BF597DFF555}" type="sibTrans" cxnId="{D5F54DA8-4C08-4580-AD55-E4137F5F45F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964542B-EB29-4604-AC54-B0AFD5107C88}">
      <dgm:prSet phldrT="[Text]" phldr="1"/>
      <dgm:spPr/>
      <dgm:t>
        <a:bodyPr/>
        <a:lstStyle/>
        <a:p>
          <a:endParaRPr lang="en-US" dirty="0"/>
        </a:p>
      </dgm:t>
    </dgm:pt>
    <dgm:pt modelId="{D812E9EB-D0AD-4F1D-B62F-B155F4048ECF}" type="parTrans" cxnId="{8EAB223F-7578-478E-A749-B4D528B0578B}">
      <dgm:prSet/>
      <dgm:spPr/>
      <dgm:t>
        <a:bodyPr/>
        <a:lstStyle/>
        <a:p>
          <a:endParaRPr lang="en-US"/>
        </a:p>
      </dgm:t>
    </dgm:pt>
    <dgm:pt modelId="{C5689762-1BD9-4DF4-8F62-E2C3CA5E107C}" type="sibTrans" cxnId="{8EAB223F-7578-478E-A749-B4D528B0578B}">
      <dgm:prSet/>
      <dgm:spPr/>
      <dgm:t>
        <a:bodyPr/>
        <a:lstStyle/>
        <a:p>
          <a:endParaRPr lang="en-US"/>
        </a:p>
      </dgm:t>
    </dgm:pt>
    <dgm:pt modelId="{3FF8E6B2-53DC-4D96-B211-C33A1F930E36}">
      <dgm:prSet phldrT="[Text]" phldr="1"/>
      <dgm:spPr/>
      <dgm:t>
        <a:bodyPr/>
        <a:lstStyle/>
        <a:p>
          <a:endParaRPr lang="en-US"/>
        </a:p>
      </dgm:t>
    </dgm:pt>
    <dgm:pt modelId="{60B75D2C-FBE6-408A-945A-9B2EE125332A}" type="parTrans" cxnId="{3B013B41-4F04-4ECF-9090-BC68126576EC}">
      <dgm:prSet/>
      <dgm:spPr/>
      <dgm:t>
        <a:bodyPr/>
        <a:lstStyle/>
        <a:p>
          <a:endParaRPr lang="en-US"/>
        </a:p>
      </dgm:t>
    </dgm:pt>
    <dgm:pt modelId="{0025CFFD-CF0F-4A14-B91B-6B5A12C0F1A8}" type="sibTrans" cxnId="{3B013B41-4F04-4ECF-9090-BC68126576EC}">
      <dgm:prSet/>
      <dgm:spPr/>
      <dgm:t>
        <a:bodyPr/>
        <a:lstStyle/>
        <a:p>
          <a:endParaRPr lang="en-US"/>
        </a:p>
      </dgm:t>
    </dgm:pt>
    <dgm:pt modelId="{E6A7B6DD-84E0-463F-9C4A-53663D759DB3}">
      <dgm:prSet/>
      <dgm:spPr/>
      <dgm:t>
        <a:bodyPr/>
        <a:lstStyle/>
        <a:p>
          <a:endParaRPr lang="en-US"/>
        </a:p>
      </dgm:t>
    </dgm:pt>
    <dgm:pt modelId="{C5C72B61-EB7C-4C24-9CC2-C3C8A6051BAC}" type="parTrans" cxnId="{D44CD1D0-44D6-4447-9E88-488A487BC0FD}">
      <dgm:prSet/>
      <dgm:spPr/>
      <dgm:t>
        <a:bodyPr/>
        <a:lstStyle/>
        <a:p>
          <a:endParaRPr lang="en-US"/>
        </a:p>
      </dgm:t>
    </dgm:pt>
    <dgm:pt modelId="{037BE718-5785-4A6A-B025-5F767E0C1D39}" type="sibTrans" cxnId="{D44CD1D0-44D6-4447-9E88-488A487BC0FD}">
      <dgm:prSet/>
      <dgm:spPr/>
      <dgm:t>
        <a:bodyPr/>
        <a:lstStyle/>
        <a:p>
          <a:endParaRPr lang="en-US"/>
        </a:p>
      </dgm:t>
    </dgm:pt>
    <dgm:pt modelId="{AE847CFD-810C-4D2D-9557-CCC8890639B0}" type="pres">
      <dgm:prSet presAssocID="{D5AC4FAB-DD7F-4AC5-BAD2-EF1114045004}" presName="Name0" presStyleCnt="0">
        <dgm:presLayoutVars>
          <dgm:chMax val="7"/>
          <dgm:chPref val="7"/>
          <dgm:dir/>
        </dgm:presLayoutVars>
      </dgm:prSet>
      <dgm:spPr/>
    </dgm:pt>
    <dgm:pt modelId="{B9314C0D-5421-43DA-81C2-14C00661B7D5}" type="pres">
      <dgm:prSet presAssocID="{D5AC4FAB-DD7F-4AC5-BAD2-EF1114045004}" presName="Name1" presStyleCnt="0"/>
      <dgm:spPr/>
    </dgm:pt>
    <dgm:pt modelId="{A81D77D2-C85D-471C-B085-164864FC8D25}" type="pres">
      <dgm:prSet presAssocID="{EE4C6D73-3F70-4C80-A167-6BF597DFF555}" presName="picture_1" presStyleCnt="0"/>
      <dgm:spPr/>
    </dgm:pt>
    <dgm:pt modelId="{A6705241-54BF-4F17-A51D-CB1497D99E1A}" type="pres">
      <dgm:prSet presAssocID="{EE4C6D73-3F70-4C80-A167-6BF597DFF555}" presName="pictureRepeatNode" presStyleLbl="alignImgPlace1" presStyleIdx="0" presStyleCnt="4" custLinFactNeighborX="-10539" custLinFactNeighborY="-2589"/>
      <dgm:spPr/>
    </dgm:pt>
    <dgm:pt modelId="{C026AC0B-0500-4A98-8BEE-602E0BFC0BFF}" type="pres">
      <dgm:prSet presAssocID="{ED51246B-EEB1-4A9E-A816-0A1866E79ABC}" presName="text_1" presStyleLbl="node1" presStyleIdx="0" presStyleCnt="0">
        <dgm:presLayoutVars>
          <dgm:bulletEnabled val="1"/>
        </dgm:presLayoutVars>
      </dgm:prSet>
      <dgm:spPr/>
    </dgm:pt>
    <dgm:pt modelId="{8BF890FF-0684-4DE9-BC4A-B4F582375662}" type="pres">
      <dgm:prSet presAssocID="{037BE718-5785-4A6A-B025-5F767E0C1D39}" presName="picture_2" presStyleCnt="0"/>
      <dgm:spPr/>
    </dgm:pt>
    <dgm:pt modelId="{2CFB308D-2A4F-4A56-B929-E6AEE284128B}" type="pres">
      <dgm:prSet presAssocID="{037BE718-5785-4A6A-B025-5F767E0C1D39}" presName="pictureRepeatNode" presStyleLbl="alignImgPlace1" presStyleIdx="1" presStyleCnt="4" custLinFactNeighborX="-10539" custLinFactNeighborY="-2589"/>
      <dgm:spPr/>
    </dgm:pt>
    <dgm:pt modelId="{57DB25C3-19FC-4A42-91B4-A5AA19A7BDD5}" type="pres">
      <dgm:prSet presAssocID="{E6A7B6DD-84E0-463F-9C4A-53663D759DB3}" presName="line_2" presStyleLbl="parChTrans1D1" presStyleIdx="0" presStyleCnt="3"/>
      <dgm:spPr/>
    </dgm:pt>
    <dgm:pt modelId="{7DFCF592-95E2-4F83-BA2D-8CB73A7A8041}" type="pres">
      <dgm:prSet presAssocID="{E6A7B6DD-84E0-463F-9C4A-53663D759DB3}" presName="textparent_2" presStyleLbl="node1" presStyleIdx="0" presStyleCnt="0"/>
      <dgm:spPr/>
    </dgm:pt>
    <dgm:pt modelId="{714E6976-6B41-428B-8B20-25EB32695DAF}" type="pres">
      <dgm:prSet presAssocID="{E6A7B6DD-84E0-463F-9C4A-53663D759DB3}" presName="text_2" presStyleLbl="revTx" presStyleIdx="0" presStyleCnt="3">
        <dgm:presLayoutVars>
          <dgm:bulletEnabled val="1"/>
        </dgm:presLayoutVars>
      </dgm:prSet>
      <dgm:spPr/>
    </dgm:pt>
    <dgm:pt modelId="{9313EEE8-FA40-8947-BEA7-8A53982ED0D4}" type="pres">
      <dgm:prSet presAssocID="{C5689762-1BD9-4DF4-8F62-E2C3CA5E107C}" presName="picture_3" presStyleCnt="0"/>
      <dgm:spPr/>
    </dgm:pt>
    <dgm:pt modelId="{EDE63EDE-2C00-4902-A9F2-70CFBA71F385}" type="pres">
      <dgm:prSet presAssocID="{C5689762-1BD9-4DF4-8F62-E2C3CA5E107C}" presName="pictureRepeatNode" presStyleLbl="alignImgPlace1" presStyleIdx="2" presStyleCnt="4"/>
      <dgm:spPr/>
    </dgm:pt>
    <dgm:pt modelId="{59B4178E-2AB9-1D46-973B-FE8C4F70113A}" type="pres">
      <dgm:prSet presAssocID="{2964542B-EB29-4604-AC54-B0AFD5107C88}" presName="line_3" presStyleLbl="parChTrans1D1" presStyleIdx="1" presStyleCnt="3"/>
      <dgm:spPr/>
    </dgm:pt>
    <dgm:pt modelId="{10997ECF-DEEE-B642-A69C-A1A9DBDEAD84}" type="pres">
      <dgm:prSet presAssocID="{2964542B-EB29-4604-AC54-B0AFD5107C88}" presName="textparent_3" presStyleLbl="node1" presStyleIdx="0" presStyleCnt="0"/>
      <dgm:spPr/>
    </dgm:pt>
    <dgm:pt modelId="{24DC638D-0397-1E47-B7F7-3780D68E2C77}" type="pres">
      <dgm:prSet presAssocID="{2964542B-EB29-4604-AC54-B0AFD5107C88}" presName="text_3" presStyleLbl="revTx" presStyleIdx="1" presStyleCnt="3">
        <dgm:presLayoutVars>
          <dgm:bulletEnabled val="1"/>
        </dgm:presLayoutVars>
      </dgm:prSet>
      <dgm:spPr/>
    </dgm:pt>
    <dgm:pt modelId="{0865F250-16D8-A040-A6D2-FB0BAB072FDB}" type="pres">
      <dgm:prSet presAssocID="{0025CFFD-CF0F-4A14-B91B-6B5A12C0F1A8}" presName="picture_4" presStyleCnt="0"/>
      <dgm:spPr/>
    </dgm:pt>
    <dgm:pt modelId="{413F026C-17E4-46DC-BD3E-9A7703B433E9}" type="pres">
      <dgm:prSet presAssocID="{0025CFFD-CF0F-4A14-B91B-6B5A12C0F1A8}" presName="pictureRepeatNode" presStyleLbl="alignImgPlace1" presStyleIdx="3" presStyleCnt="4"/>
      <dgm:spPr/>
    </dgm:pt>
    <dgm:pt modelId="{9427C00F-0F9B-E447-9710-045F84E82BD7}" type="pres">
      <dgm:prSet presAssocID="{3FF8E6B2-53DC-4D96-B211-C33A1F930E36}" presName="line_4" presStyleLbl="parChTrans1D1" presStyleIdx="2" presStyleCnt="3"/>
      <dgm:spPr/>
    </dgm:pt>
    <dgm:pt modelId="{26B09824-9571-7B47-8D2D-31ECD78E6899}" type="pres">
      <dgm:prSet presAssocID="{3FF8E6B2-53DC-4D96-B211-C33A1F930E36}" presName="textparent_4" presStyleLbl="node1" presStyleIdx="0" presStyleCnt="0"/>
      <dgm:spPr/>
    </dgm:pt>
    <dgm:pt modelId="{C89EF5A3-5884-4148-B340-73FA109BAD09}" type="pres">
      <dgm:prSet presAssocID="{3FF8E6B2-53DC-4D96-B211-C33A1F930E36}" presName="text_4" presStyleLbl="revTx" presStyleIdx="2" presStyleCnt="3">
        <dgm:presLayoutVars>
          <dgm:bulletEnabled val="1"/>
        </dgm:presLayoutVars>
      </dgm:prSet>
      <dgm:spPr/>
    </dgm:pt>
  </dgm:ptLst>
  <dgm:cxnLst>
    <dgm:cxn modelId="{6F47A820-D218-41B6-B46A-C481A01586E4}" type="presOf" srcId="{D5AC4FAB-DD7F-4AC5-BAD2-EF1114045004}" destId="{AE847CFD-810C-4D2D-9557-CCC8890639B0}" srcOrd="0" destOrd="0" presId="urn:microsoft.com/office/officeart/2008/layout/CircularPictureCallout"/>
    <dgm:cxn modelId="{8EAB223F-7578-478E-A749-B4D528B0578B}" srcId="{D5AC4FAB-DD7F-4AC5-BAD2-EF1114045004}" destId="{2964542B-EB29-4604-AC54-B0AFD5107C88}" srcOrd="2" destOrd="0" parTransId="{D812E9EB-D0AD-4F1D-B62F-B155F4048ECF}" sibTransId="{C5689762-1BD9-4DF4-8F62-E2C3CA5E107C}"/>
    <dgm:cxn modelId="{3B013B41-4F04-4ECF-9090-BC68126576EC}" srcId="{D5AC4FAB-DD7F-4AC5-BAD2-EF1114045004}" destId="{3FF8E6B2-53DC-4D96-B211-C33A1F930E36}" srcOrd="3" destOrd="0" parTransId="{60B75D2C-FBE6-408A-945A-9B2EE125332A}" sibTransId="{0025CFFD-CF0F-4A14-B91B-6B5A12C0F1A8}"/>
    <dgm:cxn modelId="{586CCB43-D6B3-DB41-A01B-CEE6F2485504}" type="presOf" srcId="{C5689762-1BD9-4DF4-8F62-E2C3CA5E107C}" destId="{EDE63EDE-2C00-4902-A9F2-70CFBA71F385}" srcOrd="0" destOrd="0" presId="urn:microsoft.com/office/officeart/2008/layout/CircularPictureCallout"/>
    <dgm:cxn modelId="{D5F54DA8-4C08-4580-AD55-E4137F5F45F0}" srcId="{D5AC4FAB-DD7F-4AC5-BAD2-EF1114045004}" destId="{ED51246B-EEB1-4A9E-A816-0A1866E79ABC}" srcOrd="0" destOrd="0" parTransId="{81B5A990-7835-4E5F-BB65-424ABE0D3180}" sibTransId="{EE4C6D73-3F70-4C80-A167-6BF597DFF555}"/>
    <dgm:cxn modelId="{D42CC4C0-BA95-B648-B199-A4320B6C9492}" type="presOf" srcId="{2964542B-EB29-4604-AC54-B0AFD5107C88}" destId="{24DC638D-0397-1E47-B7F7-3780D68E2C77}" srcOrd="0" destOrd="0" presId="urn:microsoft.com/office/officeart/2008/layout/CircularPictureCallout"/>
    <dgm:cxn modelId="{D44CD1D0-44D6-4447-9E88-488A487BC0FD}" srcId="{D5AC4FAB-DD7F-4AC5-BAD2-EF1114045004}" destId="{E6A7B6DD-84E0-463F-9C4A-53663D759DB3}" srcOrd="1" destOrd="0" parTransId="{C5C72B61-EB7C-4C24-9CC2-C3C8A6051BAC}" sibTransId="{037BE718-5785-4A6A-B025-5F767E0C1D39}"/>
    <dgm:cxn modelId="{B3198BD2-B34E-004F-B27E-25A001BF18C3}" type="presOf" srcId="{0025CFFD-CF0F-4A14-B91B-6B5A12C0F1A8}" destId="{413F026C-17E4-46DC-BD3E-9A7703B433E9}" srcOrd="0" destOrd="0" presId="urn:microsoft.com/office/officeart/2008/layout/CircularPictureCallout"/>
    <dgm:cxn modelId="{6DC955D6-138B-4DC0-8CE4-BC025DCC9A78}" type="presOf" srcId="{E6A7B6DD-84E0-463F-9C4A-53663D759DB3}" destId="{714E6976-6B41-428B-8B20-25EB32695DAF}" srcOrd="0" destOrd="0" presId="urn:microsoft.com/office/officeart/2008/layout/CircularPictureCallout"/>
    <dgm:cxn modelId="{F720A6D6-C435-4753-86CD-D0527810D48F}" type="presOf" srcId="{EE4C6D73-3F70-4C80-A167-6BF597DFF555}" destId="{A6705241-54BF-4F17-A51D-CB1497D99E1A}" srcOrd="0" destOrd="0" presId="urn:microsoft.com/office/officeart/2008/layout/CircularPictureCallout"/>
    <dgm:cxn modelId="{E59D6FDE-7DB9-435D-885C-8752475DA9A9}" type="presOf" srcId="{037BE718-5785-4A6A-B025-5F767E0C1D39}" destId="{2CFB308D-2A4F-4A56-B929-E6AEE284128B}" srcOrd="0" destOrd="0" presId="urn:microsoft.com/office/officeart/2008/layout/CircularPictureCallout"/>
    <dgm:cxn modelId="{0F6A1AE8-BF1B-46F4-A0D2-661C2D70478C}" type="presOf" srcId="{ED51246B-EEB1-4A9E-A816-0A1866E79ABC}" destId="{C026AC0B-0500-4A98-8BEE-602E0BFC0BFF}" srcOrd="0" destOrd="0" presId="urn:microsoft.com/office/officeart/2008/layout/CircularPictureCallout"/>
    <dgm:cxn modelId="{DBCAAAEB-E1DC-0F4B-AE5F-449F65F890CC}" type="presOf" srcId="{3FF8E6B2-53DC-4D96-B211-C33A1F930E36}" destId="{C89EF5A3-5884-4148-B340-73FA109BAD09}" srcOrd="0" destOrd="0" presId="urn:microsoft.com/office/officeart/2008/layout/CircularPictureCallout"/>
    <dgm:cxn modelId="{65BE3EEE-7555-40CE-9AE6-4AFA3DB54049}" type="presParOf" srcId="{AE847CFD-810C-4D2D-9557-CCC8890639B0}" destId="{B9314C0D-5421-43DA-81C2-14C00661B7D5}" srcOrd="0" destOrd="0" presId="urn:microsoft.com/office/officeart/2008/layout/CircularPictureCallout"/>
    <dgm:cxn modelId="{12E89590-9533-433F-B743-827F866F5145}" type="presParOf" srcId="{B9314C0D-5421-43DA-81C2-14C00661B7D5}" destId="{A81D77D2-C85D-471C-B085-164864FC8D25}" srcOrd="0" destOrd="0" presId="urn:microsoft.com/office/officeart/2008/layout/CircularPictureCallout"/>
    <dgm:cxn modelId="{0ACFE403-3F54-4FE0-8E38-AC41CFEAE473}" type="presParOf" srcId="{A81D77D2-C85D-471C-B085-164864FC8D25}" destId="{A6705241-54BF-4F17-A51D-CB1497D99E1A}" srcOrd="0" destOrd="0" presId="urn:microsoft.com/office/officeart/2008/layout/CircularPictureCallout"/>
    <dgm:cxn modelId="{609BC4B2-01D4-4C54-BDD9-B9E867849D50}" type="presParOf" srcId="{B9314C0D-5421-43DA-81C2-14C00661B7D5}" destId="{C026AC0B-0500-4A98-8BEE-602E0BFC0BFF}" srcOrd="1" destOrd="0" presId="urn:microsoft.com/office/officeart/2008/layout/CircularPictureCallout"/>
    <dgm:cxn modelId="{0004F1EA-45C9-4880-BE33-46E15AECC476}" type="presParOf" srcId="{B9314C0D-5421-43DA-81C2-14C00661B7D5}" destId="{8BF890FF-0684-4DE9-BC4A-B4F582375662}" srcOrd="2" destOrd="0" presId="urn:microsoft.com/office/officeart/2008/layout/CircularPictureCallout"/>
    <dgm:cxn modelId="{89854322-E59B-48A9-8771-DA4582249680}" type="presParOf" srcId="{8BF890FF-0684-4DE9-BC4A-B4F582375662}" destId="{2CFB308D-2A4F-4A56-B929-E6AEE284128B}" srcOrd="0" destOrd="0" presId="urn:microsoft.com/office/officeart/2008/layout/CircularPictureCallout"/>
    <dgm:cxn modelId="{0043B7AB-D510-4605-A70D-814C744D7DB1}" type="presParOf" srcId="{B9314C0D-5421-43DA-81C2-14C00661B7D5}" destId="{57DB25C3-19FC-4A42-91B4-A5AA19A7BDD5}" srcOrd="3" destOrd="0" presId="urn:microsoft.com/office/officeart/2008/layout/CircularPictureCallout"/>
    <dgm:cxn modelId="{FEA224B5-5D80-45DF-9D4A-E10AF7264EAA}" type="presParOf" srcId="{B9314C0D-5421-43DA-81C2-14C00661B7D5}" destId="{7DFCF592-95E2-4F83-BA2D-8CB73A7A8041}" srcOrd="4" destOrd="0" presId="urn:microsoft.com/office/officeart/2008/layout/CircularPictureCallout"/>
    <dgm:cxn modelId="{F7549238-1A79-49CA-AA7A-CD8DBA30065C}" type="presParOf" srcId="{7DFCF592-95E2-4F83-BA2D-8CB73A7A8041}" destId="{714E6976-6B41-428B-8B20-25EB32695DAF}" srcOrd="0" destOrd="0" presId="urn:microsoft.com/office/officeart/2008/layout/CircularPictureCallout"/>
    <dgm:cxn modelId="{B2392460-DD70-D843-A8CC-1CA03DF4E7BA}" type="presParOf" srcId="{B9314C0D-5421-43DA-81C2-14C00661B7D5}" destId="{9313EEE8-FA40-8947-BEA7-8A53982ED0D4}" srcOrd="5" destOrd="0" presId="urn:microsoft.com/office/officeart/2008/layout/CircularPictureCallout"/>
    <dgm:cxn modelId="{DE202632-AAB9-A14C-9407-850F07D7D653}" type="presParOf" srcId="{9313EEE8-FA40-8947-BEA7-8A53982ED0D4}" destId="{EDE63EDE-2C00-4902-A9F2-70CFBA71F385}" srcOrd="0" destOrd="0" presId="urn:microsoft.com/office/officeart/2008/layout/CircularPictureCallout"/>
    <dgm:cxn modelId="{03D68986-DE60-C549-B1C3-243F7EBA885C}" type="presParOf" srcId="{B9314C0D-5421-43DA-81C2-14C00661B7D5}" destId="{59B4178E-2AB9-1D46-973B-FE8C4F70113A}" srcOrd="6" destOrd="0" presId="urn:microsoft.com/office/officeart/2008/layout/CircularPictureCallout"/>
    <dgm:cxn modelId="{148E50C8-F29E-BD45-B761-4BE55BFDF6B0}" type="presParOf" srcId="{B9314C0D-5421-43DA-81C2-14C00661B7D5}" destId="{10997ECF-DEEE-B642-A69C-A1A9DBDEAD84}" srcOrd="7" destOrd="0" presId="urn:microsoft.com/office/officeart/2008/layout/CircularPictureCallout"/>
    <dgm:cxn modelId="{D40F3260-BC53-2849-968C-2229E6E16735}" type="presParOf" srcId="{10997ECF-DEEE-B642-A69C-A1A9DBDEAD84}" destId="{24DC638D-0397-1E47-B7F7-3780D68E2C77}" srcOrd="0" destOrd="0" presId="urn:microsoft.com/office/officeart/2008/layout/CircularPictureCallout"/>
    <dgm:cxn modelId="{C392ABE5-C781-4945-A5F6-2FF7E637BBDC}" type="presParOf" srcId="{B9314C0D-5421-43DA-81C2-14C00661B7D5}" destId="{0865F250-16D8-A040-A6D2-FB0BAB072FDB}" srcOrd="8" destOrd="0" presId="urn:microsoft.com/office/officeart/2008/layout/CircularPictureCallout"/>
    <dgm:cxn modelId="{8217A76C-E7B4-4F47-9248-F2CC126E392B}" type="presParOf" srcId="{0865F250-16D8-A040-A6D2-FB0BAB072FDB}" destId="{413F026C-17E4-46DC-BD3E-9A7703B433E9}" srcOrd="0" destOrd="0" presId="urn:microsoft.com/office/officeart/2008/layout/CircularPictureCallout"/>
    <dgm:cxn modelId="{027BE81C-93FE-0A4F-A063-253FBD1F42FD}" type="presParOf" srcId="{B9314C0D-5421-43DA-81C2-14C00661B7D5}" destId="{9427C00F-0F9B-E447-9710-045F84E82BD7}" srcOrd="9" destOrd="0" presId="urn:microsoft.com/office/officeart/2008/layout/CircularPictureCallout"/>
    <dgm:cxn modelId="{2590CD64-1773-1546-B62B-0467040A778D}" type="presParOf" srcId="{B9314C0D-5421-43DA-81C2-14C00661B7D5}" destId="{26B09824-9571-7B47-8D2D-31ECD78E6899}" srcOrd="10" destOrd="0" presId="urn:microsoft.com/office/officeart/2008/layout/CircularPictureCallout"/>
    <dgm:cxn modelId="{80AC189C-BDAA-D54E-851B-4ED1548AA470}" type="presParOf" srcId="{26B09824-9571-7B47-8D2D-31ECD78E6899}" destId="{C89EF5A3-5884-4148-B340-73FA109BAD09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683EED-475A-499A-9E05-0C7CC08087B1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622C2E-147C-44D2-9A5B-7675C1DCFFA0}">
      <dgm:prSet/>
      <dgm:spPr/>
      <dgm:t>
        <a:bodyPr/>
        <a:lstStyle/>
        <a:p>
          <a:endParaRPr lang="en-US"/>
        </a:p>
      </dgm:t>
    </dgm:pt>
    <dgm:pt modelId="{81832619-F73F-459C-87BE-0D0C0077E301}" type="parTrans" cxnId="{25BD1A62-DFE7-418D-A503-85A344523AD6}">
      <dgm:prSet/>
      <dgm:spPr/>
      <dgm:t>
        <a:bodyPr/>
        <a:lstStyle/>
        <a:p>
          <a:endParaRPr lang="en-US"/>
        </a:p>
      </dgm:t>
    </dgm:pt>
    <dgm:pt modelId="{E4FA0BEC-D054-4376-B086-71A6F9454AC2}" type="sibTrans" cxnId="{25BD1A62-DFE7-418D-A503-85A344523AD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EA186C1-388C-492B-A97E-28FF30152DB9}">
      <dgm:prSet phldrT="[Text]" phldr="1"/>
      <dgm:spPr/>
      <dgm:t>
        <a:bodyPr/>
        <a:lstStyle/>
        <a:p>
          <a:endParaRPr lang="en-US"/>
        </a:p>
      </dgm:t>
    </dgm:pt>
    <dgm:pt modelId="{0DFB5EB0-A443-4A82-AFDB-24855A9128F0}" type="parTrans" cxnId="{79AA3F1A-0BCA-4F0E-AC75-9091FBD3432A}">
      <dgm:prSet/>
      <dgm:spPr/>
      <dgm:t>
        <a:bodyPr/>
        <a:lstStyle/>
        <a:p>
          <a:endParaRPr lang="en-US"/>
        </a:p>
      </dgm:t>
    </dgm:pt>
    <dgm:pt modelId="{AA91E4A8-A78B-4769-A1AC-9757FC957A8B}" type="sibTrans" cxnId="{79AA3F1A-0BCA-4F0E-AC75-9091FBD3432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7476A4D-0420-4E2F-B993-E0A755640310}">
      <dgm:prSet phldrT="[Text]" phldr="1"/>
      <dgm:spPr/>
      <dgm:t>
        <a:bodyPr/>
        <a:lstStyle/>
        <a:p>
          <a:endParaRPr lang="en-US"/>
        </a:p>
      </dgm:t>
    </dgm:pt>
    <dgm:pt modelId="{B69C92D2-F740-41CF-955E-77C62C8774D5}" type="parTrans" cxnId="{83D916B9-01A7-4FB8-9133-0C00B34BE16E}">
      <dgm:prSet/>
      <dgm:spPr/>
      <dgm:t>
        <a:bodyPr/>
        <a:lstStyle/>
        <a:p>
          <a:endParaRPr lang="en-US"/>
        </a:p>
      </dgm:t>
    </dgm:pt>
    <dgm:pt modelId="{B4D78A7C-C3CC-473C-BFE9-38C18055ECB3}" type="sibTrans" cxnId="{83D916B9-01A7-4FB8-9133-0C00B34BE16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859F141-78E8-479C-9647-E461D3F818BB}">
      <dgm:prSet phldrT="[Text]" phldr="1"/>
      <dgm:spPr/>
      <dgm:t>
        <a:bodyPr/>
        <a:lstStyle/>
        <a:p>
          <a:endParaRPr lang="en-US"/>
        </a:p>
      </dgm:t>
    </dgm:pt>
    <dgm:pt modelId="{BAD33E4E-3EAE-4A92-AFD8-C168139DCA7F}" type="parTrans" cxnId="{4D0C29CD-1C38-40EB-93D8-C5DB83ED333C}">
      <dgm:prSet/>
      <dgm:spPr/>
      <dgm:t>
        <a:bodyPr/>
        <a:lstStyle/>
        <a:p>
          <a:endParaRPr lang="en-US"/>
        </a:p>
      </dgm:t>
    </dgm:pt>
    <dgm:pt modelId="{150F8CEA-7ED7-4185-99A3-A7EDE364CBA0}" type="sibTrans" cxnId="{4D0C29CD-1C38-40EB-93D8-C5DB83ED333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B43A735-04B4-4CAC-97D8-0980E6FE053F}" type="pres">
      <dgm:prSet presAssocID="{7A683EED-475A-499A-9E05-0C7CC08087B1}" presName="Name0" presStyleCnt="0">
        <dgm:presLayoutVars>
          <dgm:chMax val="7"/>
          <dgm:chPref val="7"/>
          <dgm:dir/>
        </dgm:presLayoutVars>
      </dgm:prSet>
      <dgm:spPr/>
    </dgm:pt>
    <dgm:pt modelId="{60B071B2-7A15-4C2C-986A-B30D023C0AC6}" type="pres">
      <dgm:prSet presAssocID="{7A683EED-475A-499A-9E05-0C7CC08087B1}" presName="Name1" presStyleCnt="0"/>
      <dgm:spPr/>
    </dgm:pt>
    <dgm:pt modelId="{B26531ED-C396-4354-82FA-C8DF5ED0F6B7}" type="pres">
      <dgm:prSet presAssocID="{E4FA0BEC-D054-4376-B086-71A6F9454AC2}" presName="picture_1" presStyleCnt="0"/>
      <dgm:spPr/>
    </dgm:pt>
    <dgm:pt modelId="{388A24BB-F613-4DBA-923E-B3AC771FC45F}" type="pres">
      <dgm:prSet presAssocID="{E4FA0BEC-D054-4376-B086-71A6F9454AC2}" presName="pictureRepeatNode" presStyleLbl="alignImgPlace1" presStyleIdx="0" presStyleCnt="4" custScaleX="85279" custScaleY="82028" custLinFactNeighborX="1705" custLinFactNeighborY="-341"/>
      <dgm:spPr/>
    </dgm:pt>
    <dgm:pt modelId="{5EBAE308-1E75-4284-A16E-C7CDD92A60CB}" type="pres">
      <dgm:prSet presAssocID="{61622C2E-147C-44D2-9A5B-7675C1DCFFA0}" presName="text_1" presStyleLbl="node1" presStyleIdx="0" presStyleCnt="0">
        <dgm:presLayoutVars>
          <dgm:bulletEnabled val="1"/>
        </dgm:presLayoutVars>
      </dgm:prSet>
      <dgm:spPr/>
    </dgm:pt>
    <dgm:pt modelId="{B1B9D567-67F0-44C5-90F2-4AD3ED5A7D74}" type="pres">
      <dgm:prSet presAssocID="{AA91E4A8-A78B-4769-A1AC-9757FC957A8B}" presName="picture_2" presStyleCnt="0"/>
      <dgm:spPr/>
    </dgm:pt>
    <dgm:pt modelId="{18CCF313-244F-4DC0-9FEE-632F7C909361}" type="pres">
      <dgm:prSet presAssocID="{AA91E4A8-A78B-4769-A1AC-9757FC957A8B}" presName="pictureRepeatNode" presStyleLbl="alignImgPlace1" presStyleIdx="1" presStyleCnt="4"/>
      <dgm:spPr/>
    </dgm:pt>
    <dgm:pt modelId="{46CEBA0C-6AB7-4E30-96CC-DB237A50307A}" type="pres">
      <dgm:prSet presAssocID="{0EA186C1-388C-492B-A97E-28FF30152DB9}" presName="line_2" presStyleLbl="parChTrans1D1" presStyleIdx="0" presStyleCnt="3"/>
      <dgm:spPr/>
    </dgm:pt>
    <dgm:pt modelId="{5C306E24-AEDA-490B-8C36-00A0AF913157}" type="pres">
      <dgm:prSet presAssocID="{0EA186C1-388C-492B-A97E-28FF30152DB9}" presName="textparent_2" presStyleLbl="node1" presStyleIdx="0" presStyleCnt="0"/>
      <dgm:spPr/>
    </dgm:pt>
    <dgm:pt modelId="{ACFC39B4-A61E-4AE2-97CA-0B80700E9E4E}" type="pres">
      <dgm:prSet presAssocID="{0EA186C1-388C-492B-A97E-28FF30152DB9}" presName="text_2" presStyleLbl="revTx" presStyleIdx="0" presStyleCnt="3">
        <dgm:presLayoutVars>
          <dgm:bulletEnabled val="1"/>
        </dgm:presLayoutVars>
      </dgm:prSet>
      <dgm:spPr/>
    </dgm:pt>
    <dgm:pt modelId="{F649DC29-D9E3-4742-8680-25BC5CAC6D49}" type="pres">
      <dgm:prSet presAssocID="{B4D78A7C-C3CC-473C-BFE9-38C18055ECB3}" presName="picture_3" presStyleCnt="0"/>
      <dgm:spPr/>
    </dgm:pt>
    <dgm:pt modelId="{7FF1DEAF-0448-4C2F-BAF7-5B9FA06515F0}" type="pres">
      <dgm:prSet presAssocID="{B4D78A7C-C3CC-473C-BFE9-38C18055ECB3}" presName="pictureRepeatNode" presStyleLbl="alignImgPlace1" presStyleIdx="2" presStyleCnt="4"/>
      <dgm:spPr/>
    </dgm:pt>
    <dgm:pt modelId="{66C54A8A-048B-40E2-85BB-52585678A2B7}" type="pres">
      <dgm:prSet presAssocID="{B7476A4D-0420-4E2F-B993-E0A755640310}" presName="line_3" presStyleLbl="parChTrans1D1" presStyleIdx="1" presStyleCnt="3"/>
      <dgm:spPr/>
    </dgm:pt>
    <dgm:pt modelId="{DABA63E7-30F3-4D1B-96A6-6F51FD8AFA06}" type="pres">
      <dgm:prSet presAssocID="{B7476A4D-0420-4E2F-B993-E0A755640310}" presName="textparent_3" presStyleLbl="node1" presStyleIdx="0" presStyleCnt="0"/>
      <dgm:spPr/>
    </dgm:pt>
    <dgm:pt modelId="{38A55991-4104-4A66-8F95-912416E4A15C}" type="pres">
      <dgm:prSet presAssocID="{B7476A4D-0420-4E2F-B993-E0A755640310}" presName="text_3" presStyleLbl="revTx" presStyleIdx="1" presStyleCnt="3">
        <dgm:presLayoutVars>
          <dgm:bulletEnabled val="1"/>
        </dgm:presLayoutVars>
      </dgm:prSet>
      <dgm:spPr/>
    </dgm:pt>
    <dgm:pt modelId="{5A648C60-E3B5-4DBA-8306-3944554AE21E}" type="pres">
      <dgm:prSet presAssocID="{150F8CEA-7ED7-4185-99A3-A7EDE364CBA0}" presName="picture_4" presStyleCnt="0"/>
      <dgm:spPr/>
    </dgm:pt>
    <dgm:pt modelId="{E779F043-58B1-4B5F-AE52-9D2C03B04B0A}" type="pres">
      <dgm:prSet presAssocID="{150F8CEA-7ED7-4185-99A3-A7EDE364CBA0}" presName="pictureRepeatNode" presStyleLbl="alignImgPlace1" presStyleIdx="3" presStyleCnt="4"/>
      <dgm:spPr/>
    </dgm:pt>
    <dgm:pt modelId="{837E13B0-83FF-4E6F-A55A-5321388D78B3}" type="pres">
      <dgm:prSet presAssocID="{D859F141-78E8-479C-9647-E461D3F818BB}" presName="line_4" presStyleLbl="parChTrans1D1" presStyleIdx="2" presStyleCnt="3"/>
      <dgm:spPr/>
    </dgm:pt>
    <dgm:pt modelId="{31EBBF7A-8771-4D76-AD80-FF22E6A9810A}" type="pres">
      <dgm:prSet presAssocID="{D859F141-78E8-479C-9647-E461D3F818BB}" presName="textparent_4" presStyleLbl="node1" presStyleIdx="0" presStyleCnt="0"/>
      <dgm:spPr/>
    </dgm:pt>
    <dgm:pt modelId="{AE7DBB97-D6CC-4446-975D-F3D30BE7B4EE}" type="pres">
      <dgm:prSet presAssocID="{D859F141-78E8-479C-9647-E461D3F818BB}" presName="text_4" presStyleLbl="revTx" presStyleIdx="2" presStyleCnt="3">
        <dgm:presLayoutVars>
          <dgm:bulletEnabled val="1"/>
        </dgm:presLayoutVars>
      </dgm:prSet>
      <dgm:spPr/>
    </dgm:pt>
  </dgm:ptLst>
  <dgm:cxnLst>
    <dgm:cxn modelId="{7A70D70C-E456-4600-B904-49EBC55AFF6E}" type="presOf" srcId="{B4D78A7C-C3CC-473C-BFE9-38C18055ECB3}" destId="{7FF1DEAF-0448-4C2F-BAF7-5B9FA06515F0}" srcOrd="0" destOrd="0" presId="urn:microsoft.com/office/officeart/2008/layout/CircularPictureCallout"/>
    <dgm:cxn modelId="{79AA3F1A-0BCA-4F0E-AC75-9091FBD3432A}" srcId="{7A683EED-475A-499A-9E05-0C7CC08087B1}" destId="{0EA186C1-388C-492B-A97E-28FF30152DB9}" srcOrd="1" destOrd="0" parTransId="{0DFB5EB0-A443-4A82-AFDB-24855A9128F0}" sibTransId="{AA91E4A8-A78B-4769-A1AC-9757FC957A8B}"/>
    <dgm:cxn modelId="{FA9B5322-89B2-4896-BC20-09D9911B9DED}" type="presOf" srcId="{150F8CEA-7ED7-4185-99A3-A7EDE364CBA0}" destId="{E779F043-58B1-4B5F-AE52-9D2C03B04B0A}" srcOrd="0" destOrd="0" presId="urn:microsoft.com/office/officeart/2008/layout/CircularPictureCallout"/>
    <dgm:cxn modelId="{4F511F5E-6563-43C4-A271-1EAF96AEBCD9}" type="presOf" srcId="{B7476A4D-0420-4E2F-B993-E0A755640310}" destId="{38A55991-4104-4A66-8F95-912416E4A15C}" srcOrd="0" destOrd="0" presId="urn:microsoft.com/office/officeart/2008/layout/CircularPictureCallout"/>
    <dgm:cxn modelId="{25BD1A62-DFE7-418D-A503-85A344523AD6}" srcId="{7A683EED-475A-499A-9E05-0C7CC08087B1}" destId="{61622C2E-147C-44D2-9A5B-7675C1DCFFA0}" srcOrd="0" destOrd="0" parTransId="{81832619-F73F-459C-87BE-0D0C0077E301}" sibTransId="{E4FA0BEC-D054-4376-B086-71A6F9454AC2}"/>
    <dgm:cxn modelId="{FA260F84-6B46-4C2D-B8D3-BC196139D167}" type="presOf" srcId="{AA91E4A8-A78B-4769-A1AC-9757FC957A8B}" destId="{18CCF313-244F-4DC0-9FEE-632F7C909361}" srcOrd="0" destOrd="0" presId="urn:microsoft.com/office/officeart/2008/layout/CircularPictureCallout"/>
    <dgm:cxn modelId="{120CC7AA-29E5-4C18-A785-5B511D031767}" type="presOf" srcId="{D859F141-78E8-479C-9647-E461D3F818BB}" destId="{AE7DBB97-D6CC-4446-975D-F3D30BE7B4EE}" srcOrd="0" destOrd="0" presId="urn:microsoft.com/office/officeart/2008/layout/CircularPictureCallout"/>
    <dgm:cxn modelId="{83D916B9-01A7-4FB8-9133-0C00B34BE16E}" srcId="{7A683EED-475A-499A-9E05-0C7CC08087B1}" destId="{B7476A4D-0420-4E2F-B993-E0A755640310}" srcOrd="2" destOrd="0" parTransId="{B69C92D2-F740-41CF-955E-77C62C8774D5}" sibTransId="{B4D78A7C-C3CC-473C-BFE9-38C18055ECB3}"/>
    <dgm:cxn modelId="{25949CCA-EDDD-4886-92ED-AB466E3E7933}" type="presOf" srcId="{61622C2E-147C-44D2-9A5B-7675C1DCFFA0}" destId="{5EBAE308-1E75-4284-A16E-C7CDD92A60CB}" srcOrd="0" destOrd="0" presId="urn:microsoft.com/office/officeart/2008/layout/CircularPictureCallout"/>
    <dgm:cxn modelId="{428AFACC-0719-4D1B-8171-DB9C75AC4751}" type="presOf" srcId="{E4FA0BEC-D054-4376-B086-71A6F9454AC2}" destId="{388A24BB-F613-4DBA-923E-B3AC771FC45F}" srcOrd="0" destOrd="0" presId="urn:microsoft.com/office/officeart/2008/layout/CircularPictureCallout"/>
    <dgm:cxn modelId="{4D0C29CD-1C38-40EB-93D8-C5DB83ED333C}" srcId="{7A683EED-475A-499A-9E05-0C7CC08087B1}" destId="{D859F141-78E8-479C-9647-E461D3F818BB}" srcOrd="3" destOrd="0" parTransId="{BAD33E4E-3EAE-4A92-AFD8-C168139DCA7F}" sibTransId="{150F8CEA-7ED7-4185-99A3-A7EDE364CBA0}"/>
    <dgm:cxn modelId="{E50C69D5-2570-4C49-86F8-A268A58A911E}" type="presOf" srcId="{7A683EED-475A-499A-9E05-0C7CC08087B1}" destId="{CB43A735-04B4-4CAC-97D8-0980E6FE053F}" srcOrd="0" destOrd="0" presId="urn:microsoft.com/office/officeart/2008/layout/CircularPictureCallout"/>
    <dgm:cxn modelId="{D9A811FE-9EEE-4EDF-BC17-4208C881D4B7}" type="presOf" srcId="{0EA186C1-388C-492B-A97E-28FF30152DB9}" destId="{ACFC39B4-A61E-4AE2-97CA-0B80700E9E4E}" srcOrd="0" destOrd="0" presId="urn:microsoft.com/office/officeart/2008/layout/CircularPictureCallout"/>
    <dgm:cxn modelId="{A57CBCD6-4F0B-434B-A459-9007DBB65266}" type="presParOf" srcId="{CB43A735-04B4-4CAC-97D8-0980E6FE053F}" destId="{60B071B2-7A15-4C2C-986A-B30D023C0AC6}" srcOrd="0" destOrd="0" presId="urn:microsoft.com/office/officeart/2008/layout/CircularPictureCallout"/>
    <dgm:cxn modelId="{10C4551A-9976-4889-9C05-F9944C092177}" type="presParOf" srcId="{60B071B2-7A15-4C2C-986A-B30D023C0AC6}" destId="{B26531ED-C396-4354-82FA-C8DF5ED0F6B7}" srcOrd="0" destOrd="0" presId="urn:microsoft.com/office/officeart/2008/layout/CircularPictureCallout"/>
    <dgm:cxn modelId="{9E005D55-24C9-4AC3-A5AD-CB18A29F00FA}" type="presParOf" srcId="{B26531ED-C396-4354-82FA-C8DF5ED0F6B7}" destId="{388A24BB-F613-4DBA-923E-B3AC771FC45F}" srcOrd="0" destOrd="0" presId="urn:microsoft.com/office/officeart/2008/layout/CircularPictureCallout"/>
    <dgm:cxn modelId="{3BF5694F-9C90-463D-AD42-7B028688B57D}" type="presParOf" srcId="{60B071B2-7A15-4C2C-986A-B30D023C0AC6}" destId="{5EBAE308-1E75-4284-A16E-C7CDD92A60CB}" srcOrd="1" destOrd="0" presId="urn:microsoft.com/office/officeart/2008/layout/CircularPictureCallout"/>
    <dgm:cxn modelId="{FC5B69F0-85FB-4800-9FE7-836E65CDED13}" type="presParOf" srcId="{60B071B2-7A15-4C2C-986A-B30D023C0AC6}" destId="{B1B9D567-67F0-44C5-90F2-4AD3ED5A7D74}" srcOrd="2" destOrd="0" presId="urn:microsoft.com/office/officeart/2008/layout/CircularPictureCallout"/>
    <dgm:cxn modelId="{442FF6C6-7DCF-4E3A-9D23-A69C30718ACC}" type="presParOf" srcId="{B1B9D567-67F0-44C5-90F2-4AD3ED5A7D74}" destId="{18CCF313-244F-4DC0-9FEE-632F7C909361}" srcOrd="0" destOrd="0" presId="urn:microsoft.com/office/officeart/2008/layout/CircularPictureCallout"/>
    <dgm:cxn modelId="{CE1571F0-8113-4F86-A040-BA8E4A57FD66}" type="presParOf" srcId="{60B071B2-7A15-4C2C-986A-B30D023C0AC6}" destId="{46CEBA0C-6AB7-4E30-96CC-DB237A50307A}" srcOrd="3" destOrd="0" presId="urn:microsoft.com/office/officeart/2008/layout/CircularPictureCallout"/>
    <dgm:cxn modelId="{02CA8174-6EAE-43A0-BC2D-7FC81B9A83A6}" type="presParOf" srcId="{60B071B2-7A15-4C2C-986A-B30D023C0AC6}" destId="{5C306E24-AEDA-490B-8C36-00A0AF913157}" srcOrd="4" destOrd="0" presId="urn:microsoft.com/office/officeart/2008/layout/CircularPictureCallout"/>
    <dgm:cxn modelId="{7AAA836A-3CBE-4EA1-981A-CF0FA6491C98}" type="presParOf" srcId="{5C306E24-AEDA-490B-8C36-00A0AF913157}" destId="{ACFC39B4-A61E-4AE2-97CA-0B80700E9E4E}" srcOrd="0" destOrd="0" presId="urn:microsoft.com/office/officeart/2008/layout/CircularPictureCallout"/>
    <dgm:cxn modelId="{4CC91D00-B5A0-46A1-84A1-8A8A1DD42D5C}" type="presParOf" srcId="{60B071B2-7A15-4C2C-986A-B30D023C0AC6}" destId="{F649DC29-D9E3-4742-8680-25BC5CAC6D49}" srcOrd="5" destOrd="0" presId="urn:microsoft.com/office/officeart/2008/layout/CircularPictureCallout"/>
    <dgm:cxn modelId="{5EDA0CF6-40B0-47C2-9337-3F3AF53F5328}" type="presParOf" srcId="{F649DC29-D9E3-4742-8680-25BC5CAC6D49}" destId="{7FF1DEAF-0448-4C2F-BAF7-5B9FA06515F0}" srcOrd="0" destOrd="0" presId="urn:microsoft.com/office/officeart/2008/layout/CircularPictureCallout"/>
    <dgm:cxn modelId="{45635857-FBC8-42AA-9CA5-204BFAB082F8}" type="presParOf" srcId="{60B071B2-7A15-4C2C-986A-B30D023C0AC6}" destId="{66C54A8A-048B-40E2-85BB-52585678A2B7}" srcOrd="6" destOrd="0" presId="urn:microsoft.com/office/officeart/2008/layout/CircularPictureCallout"/>
    <dgm:cxn modelId="{99215BB7-42D4-4C9D-941C-EB2DB38CD403}" type="presParOf" srcId="{60B071B2-7A15-4C2C-986A-B30D023C0AC6}" destId="{DABA63E7-30F3-4D1B-96A6-6F51FD8AFA06}" srcOrd="7" destOrd="0" presId="urn:microsoft.com/office/officeart/2008/layout/CircularPictureCallout"/>
    <dgm:cxn modelId="{0D30A83A-9193-4394-B859-102651C7F164}" type="presParOf" srcId="{DABA63E7-30F3-4D1B-96A6-6F51FD8AFA06}" destId="{38A55991-4104-4A66-8F95-912416E4A15C}" srcOrd="0" destOrd="0" presId="urn:microsoft.com/office/officeart/2008/layout/CircularPictureCallout"/>
    <dgm:cxn modelId="{A66A3D83-5C3E-4408-9A9E-7BC27A8DBAFE}" type="presParOf" srcId="{60B071B2-7A15-4C2C-986A-B30D023C0AC6}" destId="{5A648C60-E3B5-4DBA-8306-3944554AE21E}" srcOrd="8" destOrd="0" presId="urn:microsoft.com/office/officeart/2008/layout/CircularPictureCallout"/>
    <dgm:cxn modelId="{1D3AE2A0-AEEB-4357-B46E-27D667C36BDB}" type="presParOf" srcId="{5A648C60-E3B5-4DBA-8306-3944554AE21E}" destId="{E779F043-58B1-4B5F-AE52-9D2C03B04B0A}" srcOrd="0" destOrd="0" presId="urn:microsoft.com/office/officeart/2008/layout/CircularPictureCallout"/>
    <dgm:cxn modelId="{316189F5-E3AD-44D8-80D5-41053403D6B7}" type="presParOf" srcId="{60B071B2-7A15-4C2C-986A-B30D023C0AC6}" destId="{837E13B0-83FF-4E6F-A55A-5321388D78B3}" srcOrd="9" destOrd="0" presId="urn:microsoft.com/office/officeart/2008/layout/CircularPictureCallout"/>
    <dgm:cxn modelId="{ACDE7850-4EA4-41E2-B7B8-04570630540E}" type="presParOf" srcId="{60B071B2-7A15-4C2C-986A-B30D023C0AC6}" destId="{31EBBF7A-8771-4D76-AD80-FF22E6A9810A}" srcOrd="10" destOrd="0" presId="urn:microsoft.com/office/officeart/2008/layout/CircularPictureCallout"/>
    <dgm:cxn modelId="{0F64A997-45DA-4FC4-BDCE-849DC66BC8C3}" type="presParOf" srcId="{31EBBF7A-8771-4D76-AD80-FF22E6A9810A}" destId="{AE7DBB97-D6CC-4446-975D-F3D30BE7B4EE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4F39BE-BCA0-4DA8-9FEC-5A2EE57D434F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8C592C-5928-4BE4-A512-00A1937BFD96}">
      <dgm:prSet phldrT="[Text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IB Geographic Concepts </a:t>
          </a:r>
        </a:p>
      </dgm:t>
    </dgm:pt>
    <dgm:pt modelId="{6E145A99-F703-4921-BFA2-278ED014C380}" type="parTrans" cxnId="{2827531D-220E-4460-91D6-E186B6793F9C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E0BA93F7-D397-4E46-92F5-23B0FA70D178}" type="sibTrans" cxnId="{2827531D-220E-4460-91D6-E186B6793F9C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6944424C-4DB5-4ADE-ACE0-1AB3D29C2E77}">
      <dgm:prSet phldrT="[Text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Spatial Interactions</a:t>
          </a:r>
        </a:p>
      </dgm:t>
    </dgm:pt>
    <dgm:pt modelId="{2B9EE3AC-538E-44F1-8943-4D526BD37158}" type="parTrans" cxnId="{CD99D825-6006-48BE-8200-BD1D1F2CBE10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BC133661-60CD-4B60-A39E-0C04FEDC8322}" type="sibTrans" cxnId="{CD99D825-6006-48BE-8200-BD1D1F2CBE10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11FAE519-503B-46BC-8A37-29F7C9B8448B}">
      <dgm:prSet phldrT="[Text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Place</a:t>
          </a:r>
        </a:p>
      </dgm:t>
    </dgm:pt>
    <dgm:pt modelId="{4A116CCD-F2DD-46BE-A77F-10113CCAA282}" type="parTrans" cxnId="{9D5BDB75-D692-4DCB-9D96-8DB0C69856C0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FC1FFE68-EE87-41BF-B50C-210D81AA4E50}" type="sibTrans" cxnId="{9D5BDB75-D692-4DCB-9D96-8DB0C69856C0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E09F33F1-C984-47C9-8BEF-9EC0112481EE}">
      <dgm:prSet phldrT="[Text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Process</a:t>
          </a:r>
        </a:p>
      </dgm:t>
    </dgm:pt>
    <dgm:pt modelId="{96295CA3-361D-4D07-8F19-25B8AAFC939F}" type="parTrans" cxnId="{4B156D81-C668-49CF-BA75-D65C637101D9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66281C38-7706-427D-8C3B-3A5D3483A817}" type="sibTrans" cxnId="{4B156D81-C668-49CF-BA75-D65C637101D9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9934E5D3-D0E9-4CA5-BBA5-D1DBD582B035}">
      <dgm:prSet phldrT="[Text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Possibility</a:t>
          </a:r>
        </a:p>
      </dgm:t>
    </dgm:pt>
    <dgm:pt modelId="{F80FEF25-9F79-4860-9020-5C85560E9ECF}" type="parTrans" cxnId="{BD502E09-70D7-49D9-9C6C-C400D856E080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D5180D24-38D6-4BDA-949F-B7A7771F5A84}" type="sibTrans" cxnId="{BD502E09-70D7-49D9-9C6C-C400D856E080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BC42F2AF-0420-459D-8A75-87ACDC0F6287}">
      <dgm:prSet phldrT="[Text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Power</a:t>
          </a:r>
        </a:p>
      </dgm:t>
    </dgm:pt>
    <dgm:pt modelId="{1ED639ED-A372-4122-9397-793EBBBD0556}" type="parTrans" cxnId="{A30449BE-C0D1-4AC9-80C6-29AD976971F0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5B1A56CE-2736-4E08-A744-021FB6FE094B}" type="sibTrans" cxnId="{A30449BE-C0D1-4AC9-80C6-29AD976971F0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D794DC5C-A746-4E40-978E-215C02D0FBCD}">
      <dgm:prSet phldrT="[Text]"/>
      <dgm:spPr/>
      <dgm:t>
        <a:bodyPr/>
        <a:lstStyle/>
        <a:p>
          <a:r>
            <a:rPr lang="en-US" dirty="0">
              <a:latin typeface="Comic Sans MS" panose="030F0702030302020204" pitchFamily="66" charset="0"/>
            </a:rPr>
            <a:t>Scale</a:t>
          </a:r>
        </a:p>
      </dgm:t>
    </dgm:pt>
    <dgm:pt modelId="{EADB42BA-0C4A-4C07-9FCD-F0A096D9FF63}" type="parTrans" cxnId="{AF9E7EB5-8675-4FC9-9876-AB3533DFCE99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729388D9-11C3-40C6-9B16-775A6FCDD3C1}" type="sibTrans" cxnId="{AF9E7EB5-8675-4FC9-9876-AB3533DFCE99}">
      <dgm:prSet/>
      <dgm:spPr/>
      <dgm:t>
        <a:bodyPr/>
        <a:lstStyle/>
        <a:p>
          <a:endParaRPr lang="en-US">
            <a:latin typeface="Comic Sans MS" panose="030F0702030302020204" pitchFamily="66" charset="0"/>
          </a:endParaRPr>
        </a:p>
      </dgm:t>
    </dgm:pt>
    <dgm:pt modelId="{B44131DB-3DC8-4586-BE1A-5C46A5143F58}" type="pres">
      <dgm:prSet presAssocID="{6E4F39BE-BCA0-4DA8-9FEC-5A2EE57D434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F86FBC5-96C1-4DAB-94AC-1341B2C67B4D}" type="pres">
      <dgm:prSet presAssocID="{628C592C-5928-4BE4-A512-00A1937BFD96}" presName="Parent" presStyleLbl="node0" presStyleIdx="0" presStyleCnt="1">
        <dgm:presLayoutVars>
          <dgm:chMax val="6"/>
          <dgm:chPref val="6"/>
        </dgm:presLayoutVars>
      </dgm:prSet>
      <dgm:spPr/>
    </dgm:pt>
    <dgm:pt modelId="{E9665844-0D7A-49D4-B020-2BBF010FFEDC}" type="pres">
      <dgm:prSet presAssocID="{6944424C-4DB5-4ADE-ACE0-1AB3D29C2E77}" presName="Accent1" presStyleCnt="0"/>
      <dgm:spPr/>
    </dgm:pt>
    <dgm:pt modelId="{577A1547-C46D-40E6-955E-5D023EEFC8C3}" type="pres">
      <dgm:prSet presAssocID="{6944424C-4DB5-4ADE-ACE0-1AB3D29C2E77}" presName="Accent" presStyleLbl="bgShp" presStyleIdx="0" presStyleCnt="6"/>
      <dgm:spPr/>
    </dgm:pt>
    <dgm:pt modelId="{B9ABC0FD-AD94-4481-A91F-E6E5E0A1FE6A}" type="pres">
      <dgm:prSet presAssocID="{6944424C-4DB5-4ADE-ACE0-1AB3D29C2E7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27B5EBB-8283-44B6-A5C0-0476201E9E54}" type="pres">
      <dgm:prSet presAssocID="{11FAE519-503B-46BC-8A37-29F7C9B8448B}" presName="Accent2" presStyleCnt="0"/>
      <dgm:spPr/>
    </dgm:pt>
    <dgm:pt modelId="{EDF0D224-C856-465D-BF04-6EB6BAD0B623}" type="pres">
      <dgm:prSet presAssocID="{11FAE519-503B-46BC-8A37-29F7C9B8448B}" presName="Accent" presStyleLbl="bgShp" presStyleIdx="1" presStyleCnt="6"/>
      <dgm:spPr/>
    </dgm:pt>
    <dgm:pt modelId="{D0BDA126-0F25-4D7F-A2DB-74A9A55C7958}" type="pres">
      <dgm:prSet presAssocID="{11FAE519-503B-46BC-8A37-29F7C9B8448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D74F1A2-3D67-4049-8D05-B0DF92A5BB9F}" type="pres">
      <dgm:prSet presAssocID="{E09F33F1-C984-47C9-8BEF-9EC0112481EE}" presName="Accent3" presStyleCnt="0"/>
      <dgm:spPr/>
    </dgm:pt>
    <dgm:pt modelId="{B885661E-8F5C-4577-9B09-3C665127C3FE}" type="pres">
      <dgm:prSet presAssocID="{E09F33F1-C984-47C9-8BEF-9EC0112481EE}" presName="Accent" presStyleLbl="bgShp" presStyleIdx="2" presStyleCnt="6"/>
      <dgm:spPr/>
    </dgm:pt>
    <dgm:pt modelId="{B9398BA0-73C1-41B5-8FDF-3F2BDA2A5867}" type="pres">
      <dgm:prSet presAssocID="{E09F33F1-C984-47C9-8BEF-9EC0112481EE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17896D29-F720-4B16-AD51-E513EAC24A2A}" type="pres">
      <dgm:prSet presAssocID="{9934E5D3-D0E9-4CA5-BBA5-D1DBD582B035}" presName="Accent4" presStyleCnt="0"/>
      <dgm:spPr/>
    </dgm:pt>
    <dgm:pt modelId="{0A7DA48B-DD5E-4B14-AA83-5A6C39BC2F4F}" type="pres">
      <dgm:prSet presAssocID="{9934E5D3-D0E9-4CA5-BBA5-D1DBD582B035}" presName="Accent" presStyleLbl="bgShp" presStyleIdx="3" presStyleCnt="6"/>
      <dgm:spPr/>
    </dgm:pt>
    <dgm:pt modelId="{9B6FCF4F-9635-4D85-8E55-8B9785A1B376}" type="pres">
      <dgm:prSet presAssocID="{9934E5D3-D0E9-4CA5-BBA5-D1DBD582B03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7EB49314-FAC0-4188-B574-668328C039E1}" type="pres">
      <dgm:prSet presAssocID="{BC42F2AF-0420-459D-8A75-87ACDC0F6287}" presName="Accent5" presStyleCnt="0"/>
      <dgm:spPr/>
    </dgm:pt>
    <dgm:pt modelId="{6851DEF8-F559-4238-B3B3-5FD864D161CD}" type="pres">
      <dgm:prSet presAssocID="{BC42F2AF-0420-459D-8A75-87ACDC0F6287}" presName="Accent" presStyleLbl="bgShp" presStyleIdx="4" presStyleCnt="6"/>
      <dgm:spPr/>
    </dgm:pt>
    <dgm:pt modelId="{B7403A35-BD76-4783-A2DB-6D657663E9F4}" type="pres">
      <dgm:prSet presAssocID="{BC42F2AF-0420-459D-8A75-87ACDC0F628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25D6EE2-B69C-419F-9EC5-40EE447B8980}" type="pres">
      <dgm:prSet presAssocID="{D794DC5C-A746-4E40-978E-215C02D0FBCD}" presName="Accent6" presStyleCnt="0"/>
      <dgm:spPr/>
    </dgm:pt>
    <dgm:pt modelId="{FD6A5220-A232-4A6A-8A26-12382E12C6BF}" type="pres">
      <dgm:prSet presAssocID="{D794DC5C-A746-4E40-978E-215C02D0FBCD}" presName="Accent" presStyleLbl="bgShp" presStyleIdx="5" presStyleCnt="6"/>
      <dgm:spPr/>
    </dgm:pt>
    <dgm:pt modelId="{7B4097C7-4635-4067-A39B-04088C782420}" type="pres">
      <dgm:prSet presAssocID="{D794DC5C-A746-4E40-978E-215C02D0FBCD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D502E09-70D7-49D9-9C6C-C400D856E080}" srcId="{628C592C-5928-4BE4-A512-00A1937BFD96}" destId="{9934E5D3-D0E9-4CA5-BBA5-D1DBD582B035}" srcOrd="3" destOrd="0" parTransId="{F80FEF25-9F79-4860-9020-5C85560E9ECF}" sibTransId="{D5180D24-38D6-4BDA-949F-B7A7771F5A84}"/>
    <dgm:cxn modelId="{2827531D-220E-4460-91D6-E186B6793F9C}" srcId="{6E4F39BE-BCA0-4DA8-9FEC-5A2EE57D434F}" destId="{628C592C-5928-4BE4-A512-00A1937BFD96}" srcOrd="0" destOrd="0" parTransId="{6E145A99-F703-4921-BFA2-278ED014C380}" sibTransId="{E0BA93F7-D397-4E46-92F5-23B0FA70D178}"/>
    <dgm:cxn modelId="{CD99D825-6006-48BE-8200-BD1D1F2CBE10}" srcId="{628C592C-5928-4BE4-A512-00A1937BFD96}" destId="{6944424C-4DB5-4ADE-ACE0-1AB3D29C2E77}" srcOrd="0" destOrd="0" parTransId="{2B9EE3AC-538E-44F1-8943-4D526BD37158}" sibTransId="{BC133661-60CD-4B60-A39E-0C04FEDC8322}"/>
    <dgm:cxn modelId="{AC62C429-A7E7-4A85-89F3-F327D32975A6}" type="presOf" srcId="{E09F33F1-C984-47C9-8BEF-9EC0112481EE}" destId="{B9398BA0-73C1-41B5-8FDF-3F2BDA2A5867}" srcOrd="0" destOrd="0" presId="urn:microsoft.com/office/officeart/2011/layout/HexagonRadial"/>
    <dgm:cxn modelId="{10787148-4201-45F2-911A-05B8FD17AF72}" type="presOf" srcId="{6E4F39BE-BCA0-4DA8-9FEC-5A2EE57D434F}" destId="{B44131DB-3DC8-4586-BE1A-5C46A5143F58}" srcOrd="0" destOrd="0" presId="urn:microsoft.com/office/officeart/2011/layout/HexagonRadial"/>
    <dgm:cxn modelId="{9D5BDB75-D692-4DCB-9D96-8DB0C69856C0}" srcId="{628C592C-5928-4BE4-A512-00A1937BFD96}" destId="{11FAE519-503B-46BC-8A37-29F7C9B8448B}" srcOrd="1" destOrd="0" parTransId="{4A116CCD-F2DD-46BE-A77F-10113CCAA282}" sibTransId="{FC1FFE68-EE87-41BF-B50C-210D81AA4E50}"/>
    <dgm:cxn modelId="{DBD0667D-1F4C-43F6-AB54-1C0964038EF5}" type="presOf" srcId="{BC42F2AF-0420-459D-8A75-87ACDC0F6287}" destId="{B7403A35-BD76-4783-A2DB-6D657663E9F4}" srcOrd="0" destOrd="0" presId="urn:microsoft.com/office/officeart/2011/layout/HexagonRadial"/>
    <dgm:cxn modelId="{A1DB2D80-6C7D-43E1-960F-4A9E93CB27DD}" type="presOf" srcId="{628C592C-5928-4BE4-A512-00A1937BFD96}" destId="{5F86FBC5-96C1-4DAB-94AC-1341B2C67B4D}" srcOrd="0" destOrd="0" presId="urn:microsoft.com/office/officeart/2011/layout/HexagonRadial"/>
    <dgm:cxn modelId="{4B156D81-C668-49CF-BA75-D65C637101D9}" srcId="{628C592C-5928-4BE4-A512-00A1937BFD96}" destId="{E09F33F1-C984-47C9-8BEF-9EC0112481EE}" srcOrd="2" destOrd="0" parTransId="{96295CA3-361D-4D07-8F19-25B8AAFC939F}" sibTransId="{66281C38-7706-427D-8C3B-3A5D3483A817}"/>
    <dgm:cxn modelId="{CEDB8B98-A2F8-4C8E-831A-19DE82F1FCDE}" type="presOf" srcId="{D794DC5C-A746-4E40-978E-215C02D0FBCD}" destId="{7B4097C7-4635-4067-A39B-04088C782420}" srcOrd="0" destOrd="0" presId="urn:microsoft.com/office/officeart/2011/layout/HexagonRadial"/>
    <dgm:cxn modelId="{35F8D1AF-4D8A-439A-9BF9-FD78A762104B}" type="presOf" srcId="{6944424C-4DB5-4ADE-ACE0-1AB3D29C2E77}" destId="{B9ABC0FD-AD94-4481-A91F-E6E5E0A1FE6A}" srcOrd="0" destOrd="0" presId="urn:microsoft.com/office/officeart/2011/layout/HexagonRadial"/>
    <dgm:cxn modelId="{AF9E7EB5-8675-4FC9-9876-AB3533DFCE99}" srcId="{628C592C-5928-4BE4-A512-00A1937BFD96}" destId="{D794DC5C-A746-4E40-978E-215C02D0FBCD}" srcOrd="5" destOrd="0" parTransId="{EADB42BA-0C4A-4C07-9FCD-F0A096D9FF63}" sibTransId="{729388D9-11C3-40C6-9B16-775A6FCDD3C1}"/>
    <dgm:cxn modelId="{A30449BE-C0D1-4AC9-80C6-29AD976971F0}" srcId="{628C592C-5928-4BE4-A512-00A1937BFD96}" destId="{BC42F2AF-0420-459D-8A75-87ACDC0F6287}" srcOrd="4" destOrd="0" parTransId="{1ED639ED-A372-4122-9397-793EBBBD0556}" sibTransId="{5B1A56CE-2736-4E08-A744-021FB6FE094B}"/>
    <dgm:cxn modelId="{175AD8D4-0A06-44F5-8A7F-39FBCFB15D5D}" type="presOf" srcId="{9934E5D3-D0E9-4CA5-BBA5-D1DBD582B035}" destId="{9B6FCF4F-9635-4D85-8E55-8B9785A1B376}" srcOrd="0" destOrd="0" presId="urn:microsoft.com/office/officeart/2011/layout/HexagonRadial"/>
    <dgm:cxn modelId="{940ECFE0-1C60-4671-BE9B-C9D91504723A}" type="presOf" srcId="{11FAE519-503B-46BC-8A37-29F7C9B8448B}" destId="{D0BDA126-0F25-4D7F-A2DB-74A9A55C7958}" srcOrd="0" destOrd="0" presId="urn:microsoft.com/office/officeart/2011/layout/HexagonRadial"/>
    <dgm:cxn modelId="{3311ED04-6FAF-458A-A05B-996F03ABF425}" type="presParOf" srcId="{B44131DB-3DC8-4586-BE1A-5C46A5143F58}" destId="{5F86FBC5-96C1-4DAB-94AC-1341B2C67B4D}" srcOrd="0" destOrd="0" presId="urn:microsoft.com/office/officeart/2011/layout/HexagonRadial"/>
    <dgm:cxn modelId="{E9AD399D-D73D-41E9-B4C1-61F26E63A4A1}" type="presParOf" srcId="{B44131DB-3DC8-4586-BE1A-5C46A5143F58}" destId="{E9665844-0D7A-49D4-B020-2BBF010FFEDC}" srcOrd="1" destOrd="0" presId="urn:microsoft.com/office/officeart/2011/layout/HexagonRadial"/>
    <dgm:cxn modelId="{66034699-6459-4DA7-9708-CBA696F5B989}" type="presParOf" srcId="{E9665844-0D7A-49D4-B020-2BBF010FFEDC}" destId="{577A1547-C46D-40E6-955E-5D023EEFC8C3}" srcOrd="0" destOrd="0" presId="urn:microsoft.com/office/officeart/2011/layout/HexagonRadial"/>
    <dgm:cxn modelId="{7951A566-4C6D-480F-9982-FF6F3409B5E4}" type="presParOf" srcId="{B44131DB-3DC8-4586-BE1A-5C46A5143F58}" destId="{B9ABC0FD-AD94-4481-A91F-E6E5E0A1FE6A}" srcOrd="2" destOrd="0" presId="urn:microsoft.com/office/officeart/2011/layout/HexagonRadial"/>
    <dgm:cxn modelId="{1E38C4C5-79F8-45D9-9A1D-072CD51F16C9}" type="presParOf" srcId="{B44131DB-3DC8-4586-BE1A-5C46A5143F58}" destId="{127B5EBB-8283-44B6-A5C0-0476201E9E54}" srcOrd="3" destOrd="0" presId="urn:microsoft.com/office/officeart/2011/layout/HexagonRadial"/>
    <dgm:cxn modelId="{E4F08C01-1168-4040-BDF4-42FC791E816B}" type="presParOf" srcId="{127B5EBB-8283-44B6-A5C0-0476201E9E54}" destId="{EDF0D224-C856-465D-BF04-6EB6BAD0B623}" srcOrd="0" destOrd="0" presId="urn:microsoft.com/office/officeart/2011/layout/HexagonRadial"/>
    <dgm:cxn modelId="{22F7B9EB-AB57-4CD6-B503-393E861BEF2A}" type="presParOf" srcId="{B44131DB-3DC8-4586-BE1A-5C46A5143F58}" destId="{D0BDA126-0F25-4D7F-A2DB-74A9A55C7958}" srcOrd="4" destOrd="0" presId="urn:microsoft.com/office/officeart/2011/layout/HexagonRadial"/>
    <dgm:cxn modelId="{139BA4E3-46E8-4CD6-9049-39181C9D34D1}" type="presParOf" srcId="{B44131DB-3DC8-4586-BE1A-5C46A5143F58}" destId="{5D74F1A2-3D67-4049-8D05-B0DF92A5BB9F}" srcOrd="5" destOrd="0" presId="urn:microsoft.com/office/officeart/2011/layout/HexagonRadial"/>
    <dgm:cxn modelId="{FAA59852-F4C3-4775-8F39-8CF860153786}" type="presParOf" srcId="{5D74F1A2-3D67-4049-8D05-B0DF92A5BB9F}" destId="{B885661E-8F5C-4577-9B09-3C665127C3FE}" srcOrd="0" destOrd="0" presId="urn:microsoft.com/office/officeart/2011/layout/HexagonRadial"/>
    <dgm:cxn modelId="{0293B971-CC19-425E-88B5-5801FF7FEFF7}" type="presParOf" srcId="{B44131DB-3DC8-4586-BE1A-5C46A5143F58}" destId="{B9398BA0-73C1-41B5-8FDF-3F2BDA2A5867}" srcOrd="6" destOrd="0" presId="urn:microsoft.com/office/officeart/2011/layout/HexagonRadial"/>
    <dgm:cxn modelId="{FD06E024-2E3F-42CC-85FA-A63BC7B14940}" type="presParOf" srcId="{B44131DB-3DC8-4586-BE1A-5C46A5143F58}" destId="{17896D29-F720-4B16-AD51-E513EAC24A2A}" srcOrd="7" destOrd="0" presId="urn:microsoft.com/office/officeart/2011/layout/HexagonRadial"/>
    <dgm:cxn modelId="{D81EDC33-76B0-489D-8354-A0917693A79F}" type="presParOf" srcId="{17896D29-F720-4B16-AD51-E513EAC24A2A}" destId="{0A7DA48B-DD5E-4B14-AA83-5A6C39BC2F4F}" srcOrd="0" destOrd="0" presId="urn:microsoft.com/office/officeart/2011/layout/HexagonRadial"/>
    <dgm:cxn modelId="{E97F9727-FEF8-4168-99F8-4212FF8D1ECF}" type="presParOf" srcId="{B44131DB-3DC8-4586-BE1A-5C46A5143F58}" destId="{9B6FCF4F-9635-4D85-8E55-8B9785A1B376}" srcOrd="8" destOrd="0" presId="urn:microsoft.com/office/officeart/2011/layout/HexagonRadial"/>
    <dgm:cxn modelId="{DFD3B8F9-3999-47ED-9529-536AEDFD1186}" type="presParOf" srcId="{B44131DB-3DC8-4586-BE1A-5C46A5143F58}" destId="{7EB49314-FAC0-4188-B574-668328C039E1}" srcOrd="9" destOrd="0" presId="urn:microsoft.com/office/officeart/2011/layout/HexagonRadial"/>
    <dgm:cxn modelId="{E8E2796B-CCC0-404C-9F65-C3351150BF9B}" type="presParOf" srcId="{7EB49314-FAC0-4188-B574-668328C039E1}" destId="{6851DEF8-F559-4238-B3B3-5FD864D161CD}" srcOrd="0" destOrd="0" presId="urn:microsoft.com/office/officeart/2011/layout/HexagonRadial"/>
    <dgm:cxn modelId="{DCD9F5BD-BEC4-4FBB-A1D4-1E8AC0440BDA}" type="presParOf" srcId="{B44131DB-3DC8-4586-BE1A-5C46A5143F58}" destId="{B7403A35-BD76-4783-A2DB-6D657663E9F4}" srcOrd="10" destOrd="0" presId="urn:microsoft.com/office/officeart/2011/layout/HexagonRadial"/>
    <dgm:cxn modelId="{C839DE7D-E4F1-4B6E-BBC8-4467C9C1460B}" type="presParOf" srcId="{B44131DB-3DC8-4586-BE1A-5C46A5143F58}" destId="{325D6EE2-B69C-419F-9EC5-40EE447B8980}" srcOrd="11" destOrd="0" presId="urn:microsoft.com/office/officeart/2011/layout/HexagonRadial"/>
    <dgm:cxn modelId="{024760AC-8E2F-452D-888E-74022036F8BE}" type="presParOf" srcId="{325D6EE2-B69C-419F-9EC5-40EE447B8980}" destId="{FD6A5220-A232-4A6A-8A26-12382E12C6BF}" srcOrd="0" destOrd="0" presId="urn:microsoft.com/office/officeart/2011/layout/HexagonRadial"/>
    <dgm:cxn modelId="{E2A31DEE-5D50-42AB-8781-AB3F0B40E214}" type="presParOf" srcId="{B44131DB-3DC8-4586-BE1A-5C46A5143F58}" destId="{7B4097C7-4635-4067-A39B-04088C782420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7C00F-0F9B-E447-9710-045F84E82BD7}">
      <dsp:nvSpPr>
        <dsp:cNvPr id="0" name=""/>
        <dsp:cNvSpPr/>
      </dsp:nvSpPr>
      <dsp:spPr>
        <a:xfrm>
          <a:off x="1674129" y="3207710"/>
          <a:ext cx="2563406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4178E-2AB9-1D46-973B-FE8C4F70113A}">
      <dsp:nvSpPr>
        <dsp:cNvPr id="0" name=""/>
        <dsp:cNvSpPr/>
      </dsp:nvSpPr>
      <dsp:spPr>
        <a:xfrm>
          <a:off x="1674129" y="2314092"/>
          <a:ext cx="2195746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B25C3-19FC-4A42-91B4-A5AA19A7BDD5}">
      <dsp:nvSpPr>
        <dsp:cNvPr id="0" name=""/>
        <dsp:cNvSpPr/>
      </dsp:nvSpPr>
      <dsp:spPr>
        <a:xfrm>
          <a:off x="1674129" y="1420475"/>
          <a:ext cx="2563406" cy="0"/>
        </a:xfrm>
        <a:prstGeom prst="line">
          <a:avLst/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705241-54BF-4F17-A51D-CB1497D99E1A}">
      <dsp:nvSpPr>
        <dsp:cNvPr id="0" name=""/>
        <dsp:cNvSpPr/>
      </dsp:nvSpPr>
      <dsp:spPr>
        <a:xfrm>
          <a:off x="128451" y="971393"/>
          <a:ext cx="2553194" cy="255319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6AC0B-0500-4A98-8BEE-602E0BFC0BFF}">
      <dsp:nvSpPr>
        <dsp:cNvPr id="0" name=""/>
        <dsp:cNvSpPr/>
      </dsp:nvSpPr>
      <dsp:spPr>
        <a:xfrm>
          <a:off x="857107" y="2393242"/>
          <a:ext cx="1634044" cy="84255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0" kern="1200" dirty="0"/>
        </a:p>
      </dsp:txBody>
      <dsp:txXfrm>
        <a:off x="857107" y="2393242"/>
        <a:ext cx="1634044" cy="842554"/>
      </dsp:txXfrm>
    </dsp:sp>
    <dsp:sp modelId="{2CFB308D-2A4F-4A56-B929-E6AEE284128B}">
      <dsp:nvSpPr>
        <dsp:cNvPr id="0" name=""/>
        <dsp:cNvSpPr/>
      </dsp:nvSpPr>
      <dsp:spPr>
        <a:xfrm>
          <a:off x="3773832" y="1017665"/>
          <a:ext cx="765958" cy="765958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E6976-6B41-428B-8B20-25EB32695DAF}">
      <dsp:nvSpPr>
        <dsp:cNvPr id="0" name=""/>
        <dsp:cNvSpPr/>
      </dsp:nvSpPr>
      <dsp:spPr>
        <a:xfrm>
          <a:off x="4620515" y="1037495"/>
          <a:ext cx="88340" cy="765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0" rIns="205740" bIns="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kern="1200"/>
        </a:p>
      </dsp:txBody>
      <dsp:txXfrm>
        <a:off x="4620515" y="1037495"/>
        <a:ext cx="88340" cy="765958"/>
      </dsp:txXfrm>
    </dsp:sp>
    <dsp:sp modelId="{EDE63EDE-2C00-4902-A9F2-70CFBA71F385}">
      <dsp:nvSpPr>
        <dsp:cNvPr id="0" name=""/>
        <dsp:cNvSpPr/>
      </dsp:nvSpPr>
      <dsp:spPr>
        <a:xfrm>
          <a:off x="3486897" y="1931113"/>
          <a:ext cx="765958" cy="765958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DC638D-0397-1E47-B7F7-3780D68E2C77}">
      <dsp:nvSpPr>
        <dsp:cNvPr id="0" name=""/>
        <dsp:cNvSpPr/>
      </dsp:nvSpPr>
      <dsp:spPr>
        <a:xfrm>
          <a:off x="4252855" y="1931113"/>
          <a:ext cx="125106" cy="765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252855" y="1931113"/>
        <a:ext cx="125106" cy="765958"/>
      </dsp:txXfrm>
    </dsp:sp>
    <dsp:sp modelId="{413F026C-17E4-46DC-BD3E-9A7703B433E9}">
      <dsp:nvSpPr>
        <dsp:cNvPr id="0" name=""/>
        <dsp:cNvSpPr/>
      </dsp:nvSpPr>
      <dsp:spPr>
        <a:xfrm>
          <a:off x="3854556" y="2824731"/>
          <a:ext cx="765958" cy="765958"/>
        </a:xfrm>
        <a:prstGeom prst="ellipse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EF5A3-5884-4148-B340-73FA109BAD09}">
      <dsp:nvSpPr>
        <dsp:cNvPr id="0" name=""/>
        <dsp:cNvSpPr/>
      </dsp:nvSpPr>
      <dsp:spPr>
        <a:xfrm>
          <a:off x="4620515" y="2824731"/>
          <a:ext cx="88340" cy="765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20515" y="2824731"/>
        <a:ext cx="88340" cy="765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E13B0-83FF-4E6F-A55A-5321388D78B3}">
      <dsp:nvSpPr>
        <dsp:cNvPr id="0" name=""/>
        <dsp:cNvSpPr/>
      </dsp:nvSpPr>
      <dsp:spPr>
        <a:xfrm>
          <a:off x="1864554" y="2902001"/>
          <a:ext cx="302475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54A8A-048B-40E2-85BB-52585678A2B7}">
      <dsp:nvSpPr>
        <dsp:cNvPr id="0" name=""/>
        <dsp:cNvSpPr/>
      </dsp:nvSpPr>
      <dsp:spPr>
        <a:xfrm>
          <a:off x="1864554" y="1847555"/>
          <a:ext cx="2590925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EBA0C-6AB7-4E30-96CC-DB237A50307A}">
      <dsp:nvSpPr>
        <dsp:cNvPr id="0" name=""/>
        <dsp:cNvSpPr/>
      </dsp:nvSpPr>
      <dsp:spPr>
        <a:xfrm>
          <a:off x="1864554" y="793108"/>
          <a:ext cx="302475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A24BB-F613-4DBA-923E-B3AC771FC45F}">
      <dsp:nvSpPr>
        <dsp:cNvPr id="0" name=""/>
        <dsp:cNvSpPr/>
      </dsp:nvSpPr>
      <dsp:spPr>
        <a:xfrm>
          <a:off x="631319" y="601651"/>
          <a:ext cx="2569203" cy="24712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AE308-1E75-4284-A16E-C7CDD92A60CB}">
      <dsp:nvSpPr>
        <dsp:cNvPr id="0" name=""/>
        <dsp:cNvSpPr/>
      </dsp:nvSpPr>
      <dsp:spPr>
        <a:xfrm>
          <a:off x="900489" y="1940948"/>
          <a:ext cx="1928130" cy="99419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900489" y="1940948"/>
        <a:ext cx="1928130" cy="994192"/>
      </dsp:txXfrm>
    </dsp:sp>
    <dsp:sp modelId="{18CCF313-244F-4DC0-9FEE-632F7C909361}">
      <dsp:nvSpPr>
        <dsp:cNvPr id="0" name=""/>
        <dsp:cNvSpPr/>
      </dsp:nvSpPr>
      <dsp:spPr>
        <a:xfrm>
          <a:off x="4437404" y="341202"/>
          <a:ext cx="903811" cy="90381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C39B4-A61E-4AE2-97CA-0B80700E9E4E}">
      <dsp:nvSpPr>
        <dsp:cNvPr id="0" name=""/>
        <dsp:cNvSpPr/>
      </dsp:nvSpPr>
      <dsp:spPr>
        <a:xfrm>
          <a:off x="5341215" y="341202"/>
          <a:ext cx="104239" cy="90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41215" y="341202"/>
        <a:ext cx="104239" cy="903811"/>
      </dsp:txXfrm>
    </dsp:sp>
    <dsp:sp modelId="{7FF1DEAF-0448-4C2F-BAF7-5B9FA06515F0}">
      <dsp:nvSpPr>
        <dsp:cNvPr id="0" name=""/>
        <dsp:cNvSpPr/>
      </dsp:nvSpPr>
      <dsp:spPr>
        <a:xfrm>
          <a:off x="4003574" y="1395649"/>
          <a:ext cx="903811" cy="90381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55991-4104-4A66-8F95-912416E4A15C}">
      <dsp:nvSpPr>
        <dsp:cNvPr id="0" name=""/>
        <dsp:cNvSpPr/>
      </dsp:nvSpPr>
      <dsp:spPr>
        <a:xfrm>
          <a:off x="4907386" y="1395649"/>
          <a:ext cx="147622" cy="90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07386" y="1395649"/>
        <a:ext cx="147622" cy="903811"/>
      </dsp:txXfrm>
    </dsp:sp>
    <dsp:sp modelId="{E779F043-58B1-4B5F-AE52-9D2C03B04B0A}">
      <dsp:nvSpPr>
        <dsp:cNvPr id="0" name=""/>
        <dsp:cNvSpPr/>
      </dsp:nvSpPr>
      <dsp:spPr>
        <a:xfrm>
          <a:off x="4437404" y="2450095"/>
          <a:ext cx="903811" cy="90381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DBB97-D6CC-4446-975D-F3D30BE7B4EE}">
      <dsp:nvSpPr>
        <dsp:cNvPr id="0" name=""/>
        <dsp:cNvSpPr/>
      </dsp:nvSpPr>
      <dsp:spPr>
        <a:xfrm>
          <a:off x="5341215" y="2450095"/>
          <a:ext cx="104239" cy="903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41215" y="2450095"/>
        <a:ext cx="104239" cy="9038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6FBC5-96C1-4DAB-94AC-1341B2C67B4D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omic Sans MS" panose="030F0702030302020204" pitchFamily="66" charset="0"/>
            </a:rPr>
            <a:t>IB Geographic Concepts </a:t>
          </a:r>
        </a:p>
      </dsp:txBody>
      <dsp:txXfrm>
        <a:off x="3321004" y="2066564"/>
        <a:ext cx="1485474" cy="1284995"/>
      </dsp:txXfrm>
    </dsp:sp>
    <dsp:sp modelId="{EDF0D224-C856-465D-BF04-6EB6BAD0B623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ABC0FD-AD94-4481-A91F-E6E5E0A1FE6A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omic Sans MS" panose="030F0702030302020204" pitchFamily="66" charset="0"/>
            </a:rPr>
            <a:t>Spatial Interactions</a:t>
          </a:r>
        </a:p>
      </dsp:txBody>
      <dsp:txXfrm>
        <a:off x="3459220" y="261045"/>
        <a:ext cx="1217310" cy="1053116"/>
      </dsp:txXfrm>
    </dsp:sp>
    <dsp:sp modelId="{B885661E-8F5C-4577-9B09-3C665127C3FE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DA126-0F25-4D7F-A2DB-74A9A55C7958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omic Sans MS" panose="030F0702030302020204" pitchFamily="66" charset="0"/>
            </a:rPr>
            <a:t>Place</a:t>
          </a:r>
        </a:p>
      </dsp:txBody>
      <dsp:txXfrm>
        <a:off x="5129106" y="1229902"/>
        <a:ext cx="1217310" cy="1053116"/>
      </dsp:txXfrm>
    </dsp:sp>
    <dsp:sp modelId="{0A7DA48B-DD5E-4B14-AA83-5A6C39BC2F4F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98BA0-73C1-41B5-8FDF-3F2BDA2A5867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omic Sans MS" panose="030F0702030302020204" pitchFamily="66" charset="0"/>
            </a:rPr>
            <a:t>Process</a:t>
          </a:r>
        </a:p>
      </dsp:txBody>
      <dsp:txXfrm>
        <a:off x="5129106" y="3134564"/>
        <a:ext cx="1217310" cy="1053116"/>
      </dsp:txXfrm>
    </dsp:sp>
    <dsp:sp modelId="{6851DEF8-F559-4238-B3B3-5FD864D161CD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FCF4F-9635-4D85-8E55-8B9785A1B376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omic Sans MS" panose="030F0702030302020204" pitchFamily="66" charset="0"/>
            </a:rPr>
            <a:t>Possibility</a:t>
          </a:r>
        </a:p>
      </dsp:txBody>
      <dsp:txXfrm>
        <a:off x="3459220" y="4104505"/>
        <a:ext cx="1217310" cy="1053116"/>
      </dsp:txXfrm>
    </dsp:sp>
    <dsp:sp modelId="{FD6A5220-A232-4A6A-8A26-12382E12C6BF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03A35-BD76-4783-A2DB-6D657663E9F4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omic Sans MS" panose="030F0702030302020204" pitchFamily="66" charset="0"/>
            </a:rPr>
            <a:t>Power</a:t>
          </a:r>
        </a:p>
      </dsp:txBody>
      <dsp:txXfrm>
        <a:off x="1781582" y="3135647"/>
        <a:ext cx="1217310" cy="1053116"/>
      </dsp:txXfrm>
    </dsp:sp>
    <dsp:sp modelId="{7B4097C7-4635-4067-A39B-04088C782420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omic Sans MS" panose="030F0702030302020204" pitchFamily="66" charset="0"/>
            </a:rPr>
            <a:t>Scale</a:t>
          </a:r>
        </a:p>
      </dsp:txBody>
      <dsp:txXfrm>
        <a:off x="1781582" y="1227735"/>
        <a:ext cx="1217310" cy="1053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4B45-B13D-8742-B8D2-47DE5DA2D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E63291-4469-2249-87B7-04A4514AB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DDC30-D22A-3B41-9649-681A87D3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2648-9A3B-CF4F-9123-4BF63170C6F9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E2428-FE73-3F42-AD2B-9B009C7B7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DD122-282D-7543-A51B-EADD86ACE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9745-9247-1C4C-BD11-569A463C2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70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333E4-6542-3740-B31A-D300C634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B55C-9A7B-0240-BB85-974A68BB9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8D805-51E5-364B-879D-A10CF4E2B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2648-9A3B-CF4F-9123-4BF63170C6F9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6CC64-065A-1340-9527-43D55131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C4EA9-3EAC-1741-8F9F-1001BBF48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9745-9247-1C4C-BD11-569A463C2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97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E1461C-45B1-3049-A018-8AE4BA0FF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11380-CC3C-D14D-8B44-B6E31EE38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10B24-84E4-5446-B277-0349D998A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2648-9A3B-CF4F-9123-4BF63170C6F9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9EDA6-99A4-F945-9761-CFF16D15E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A45EB-8BEF-6447-A5F2-5B5C8169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9745-9247-1C4C-BD11-569A463C2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95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724B1-4812-A448-A883-505635BF5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99934-99B9-AB4C-955A-068DC2658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27AC7-30BC-B248-8268-9E4F8BCA3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2648-9A3B-CF4F-9123-4BF63170C6F9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4B432-E327-B944-B462-3855CEDC1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30298-80A1-7942-BA5B-24FAB960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9745-9247-1C4C-BD11-569A463C2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4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35260-14B9-074F-B293-D28209E98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1EEE0-F9A3-B642-9634-2041C12BE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ECFE5-B636-8540-AE40-6BAD335E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2648-9A3B-CF4F-9123-4BF63170C6F9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1C6F3-6D55-E14A-BA7C-214CFC438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04312-AFE0-E545-8D88-2F07F0B2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9745-9247-1C4C-BD11-569A463C2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3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496D-03B1-E543-A2A5-470372941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27965-BA51-6B4E-ABB6-1FFB90539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93045-73D4-BB4B-9342-E8A73B0F1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9F17A-7A93-F641-AC7C-463B04B05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2648-9A3B-CF4F-9123-4BF63170C6F9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0F72B-8904-8B44-813D-A07DEFB78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073AB-4777-A040-96AE-DF950706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9745-9247-1C4C-BD11-569A463C2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42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2D442-4097-1841-913A-E8646CEE2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A1F2B-EA4C-5E4B-A7F2-A433DB7D8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C3821-7F8D-D141-B5A4-3B0E14971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FE1D5A-9666-6545-B96E-C4A524E4A4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5E39C-2852-7A41-B4B0-3A0C7F93B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38F58E-5948-5B41-9D2C-D1786121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2648-9A3B-CF4F-9123-4BF63170C6F9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844549-D1B4-EE42-8934-02C32CA3E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272D80-6FB7-5645-A194-103554B7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9745-9247-1C4C-BD11-569A463C2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55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6559F-BCAF-C840-B854-0750FA385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5AA6D5-1956-D94F-A297-D955A5EBE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2648-9A3B-CF4F-9123-4BF63170C6F9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CA701-BC5A-5F47-925F-B46C3B917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BE35A-12BD-5D4A-B423-8A0EE283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9745-9247-1C4C-BD11-569A463C2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48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F7FFA7-75CF-5F4D-BF7D-B27F02F1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2648-9A3B-CF4F-9123-4BF63170C6F9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D70FA6-8C75-2843-A131-031FD7021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361C8-401B-CA4A-BBFF-016993133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9745-9247-1C4C-BD11-569A463C2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54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48899-738B-D84D-A523-20BE193D8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5A13F-8E22-AB44-8F64-503EFFBE9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AD0B0-5079-944C-B841-515C24E47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DB14B-6BFF-3A45-9048-F3DB6BB3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2648-9A3B-CF4F-9123-4BF63170C6F9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0E3AD-A2C4-E44B-A1A7-B9421E47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03932-B764-984A-AFC0-3E06089D6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9745-9247-1C4C-BD11-569A463C2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20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2E31-AB34-8E4B-B10B-E8CFE2737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EA3A21-CD7F-5046-A133-B5DCFE512C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0747AC-460A-ED4A-A92B-0D8FA61B0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5A0CD-9DA7-3448-BCDB-76D865432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2648-9A3B-CF4F-9123-4BF63170C6F9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737E9F-CBD8-7149-B526-108189831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94C86-32E2-624B-8585-157B4FEC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59745-9247-1C4C-BD11-569A463C2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08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D07CB7-970E-494E-A550-6E9FBFEE6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A2CFD-8133-5B47-B58B-C99BE5F5B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CBC66-DCCA-1E4A-87AB-B98B18CAA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72648-9A3B-CF4F-9123-4BF63170C6F9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55425-6E9A-6B4D-9E29-DB1E88FBA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69129-9BE8-F840-B339-C983415C9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59745-9247-1C4C-BD11-569A463C2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60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87DD12-AA28-644D-8505-DC0026D63286}"/>
              </a:ext>
            </a:extLst>
          </p:cNvPr>
          <p:cNvSpPr/>
          <p:nvPr/>
        </p:nvSpPr>
        <p:spPr>
          <a:xfrm>
            <a:off x="338446" y="201613"/>
            <a:ext cx="11750634" cy="40011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>
                <a:latin typeface="Comic Sans MS" panose="030F0902030302020204" pitchFamily="66" charset="0"/>
              </a:rPr>
              <a:t>Supply Chains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87DD12-AA28-644D-8505-DC0026D63286}"/>
              </a:ext>
            </a:extLst>
          </p:cNvPr>
          <p:cNvSpPr/>
          <p:nvPr/>
        </p:nvSpPr>
        <p:spPr>
          <a:xfrm>
            <a:off x="338446" y="753031"/>
            <a:ext cx="11750634" cy="707886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GB" sz="2000" b="1" u="sng" dirty="0">
                <a:latin typeface="Comic Sans MS" panose="030F0902030302020204" pitchFamily="66" charset="0"/>
              </a:rPr>
              <a:t>Learning Objective</a:t>
            </a:r>
            <a:r>
              <a:rPr lang="en-GB" sz="2000" dirty="0">
                <a:latin typeface="Comic Sans MS" panose="030F0902030302020204" pitchFamily="66" charset="0"/>
              </a:rPr>
              <a:t>: To be able to analyse the changes in network, places and markets. Focusing on two contrasting detailed examples of TNCs and their global strategies and supply chains.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87DD12-AA28-644D-8505-DC0026D63286}"/>
              </a:ext>
            </a:extLst>
          </p:cNvPr>
          <p:cNvSpPr/>
          <p:nvPr/>
        </p:nvSpPr>
        <p:spPr>
          <a:xfrm>
            <a:off x="338445" y="5897953"/>
            <a:ext cx="11750635" cy="70788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000" b="1" u="sng" dirty="0">
                <a:latin typeface="Comic Sans MS" panose="030F0902030302020204" pitchFamily="66" charset="0"/>
              </a:rPr>
              <a:t>Synthesis, Evaluation and skills</a:t>
            </a:r>
            <a:r>
              <a:rPr lang="en-GB" sz="2000" dirty="0">
                <a:latin typeface="Comic Sans MS" panose="030F0902030302020204" pitchFamily="66" charset="0"/>
              </a:rPr>
              <a:t>: The relative importance of different flows and the suitability of different methods for graphically representing flows and interactions </a:t>
            </a:r>
          </a:p>
        </p:txBody>
      </p:sp>
      <p:pic>
        <p:nvPicPr>
          <p:cNvPr id="1026" name="Picture 2" descr="Image result for supply chain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45" y="1920001"/>
            <a:ext cx="5563555" cy="384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87DD12-AA28-644D-8505-DC0026D63286}"/>
              </a:ext>
            </a:extLst>
          </p:cNvPr>
          <p:cNvSpPr/>
          <p:nvPr/>
        </p:nvSpPr>
        <p:spPr>
          <a:xfrm>
            <a:off x="6096000" y="1628988"/>
            <a:ext cx="5937662" cy="400110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2000" b="1" u="sng" dirty="0">
                <a:latin typeface="Comic Sans MS" panose="030F0902030302020204" pitchFamily="66" charset="0"/>
              </a:rPr>
              <a:t>Starter</a:t>
            </a:r>
            <a:r>
              <a:rPr lang="en-GB" sz="2000" dirty="0">
                <a:latin typeface="Comic Sans MS" panose="030F0902030302020204" pitchFamily="66" charset="0"/>
              </a:rPr>
              <a:t>: How has trade changed over time?</a:t>
            </a:r>
          </a:p>
        </p:txBody>
      </p:sp>
    </p:spTree>
    <p:extLst>
      <p:ext uri="{BB962C8B-B14F-4D97-AF65-F5344CB8AC3E}">
        <p14:creationId xmlns:p14="http://schemas.microsoft.com/office/powerpoint/2010/main" val="2361545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EAFBF33-F29F-6B4E-85DD-A5EBD5FC28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E3860-15C4-EF41-A2BB-1565BC9BC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46" y="1485016"/>
            <a:ext cx="11645736" cy="517902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87DD12-AA28-644D-8505-DC0026D63286}"/>
              </a:ext>
            </a:extLst>
          </p:cNvPr>
          <p:cNvSpPr/>
          <p:nvPr/>
        </p:nvSpPr>
        <p:spPr>
          <a:xfrm>
            <a:off x="338446" y="96565"/>
            <a:ext cx="11645736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>
                <a:latin typeface="Comic Sans MS" panose="030F0902030302020204" pitchFamily="66" charset="0"/>
              </a:rPr>
              <a:t>Supply Chain for Iphone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87DD12-AA28-644D-8505-DC0026D63286}"/>
              </a:ext>
            </a:extLst>
          </p:cNvPr>
          <p:cNvSpPr/>
          <p:nvPr/>
        </p:nvSpPr>
        <p:spPr>
          <a:xfrm>
            <a:off x="338446" y="667680"/>
            <a:ext cx="11645736" cy="707886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2000" b="1" u="sng" dirty="0">
                <a:latin typeface="Comic Sans MS" panose="030F0902030302020204" pitchFamily="66" charset="0"/>
              </a:rPr>
              <a:t>Homework</a:t>
            </a:r>
            <a:r>
              <a:rPr lang="en-GB" sz="2000" dirty="0">
                <a:latin typeface="Comic Sans MS" panose="030F0902030302020204" pitchFamily="66" charset="0"/>
              </a:rPr>
              <a:t>: Research the supply chain for your mobile phone. Ensure to focus on different tiers of suppliers. </a:t>
            </a:r>
          </a:p>
        </p:txBody>
      </p:sp>
    </p:spTree>
    <p:extLst>
      <p:ext uri="{BB962C8B-B14F-4D97-AF65-F5344CB8AC3E}">
        <p14:creationId xmlns:p14="http://schemas.microsoft.com/office/powerpoint/2010/main" val="63945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87DD12-AA28-644D-8505-DC0026D63286}"/>
              </a:ext>
            </a:extLst>
          </p:cNvPr>
          <p:cNvSpPr/>
          <p:nvPr/>
        </p:nvSpPr>
        <p:spPr>
          <a:xfrm>
            <a:off x="207818" y="201613"/>
            <a:ext cx="11881262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>
                <a:latin typeface="Comic Sans MS" panose="030F0902030302020204" pitchFamily="66" charset="0"/>
              </a:rPr>
              <a:t>Project Work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8885775"/>
              </p:ext>
            </p:extLst>
          </p:nvPr>
        </p:nvGraphicFramePr>
        <p:xfrm>
          <a:off x="463138" y="1106974"/>
          <a:ext cx="5106388" cy="4628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65805843"/>
              </p:ext>
            </p:extLst>
          </p:nvPr>
        </p:nvGraphicFramePr>
        <p:xfrm>
          <a:off x="5824846" y="1573512"/>
          <a:ext cx="6025408" cy="3695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B87DD12-AA28-644D-8505-DC0026D63286}"/>
              </a:ext>
            </a:extLst>
          </p:cNvPr>
          <p:cNvSpPr/>
          <p:nvPr/>
        </p:nvSpPr>
        <p:spPr>
          <a:xfrm>
            <a:off x="207818" y="753031"/>
            <a:ext cx="11881262" cy="400110"/>
          </a:xfrm>
          <a:prstGeom prst="rect">
            <a:avLst/>
          </a:prstGeom>
          <a:ln w="28575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2000" b="1" u="sng" dirty="0">
                <a:latin typeface="Comic Sans MS" panose="030F0902030302020204" pitchFamily="66" charset="0"/>
              </a:rPr>
              <a:t>Demo</a:t>
            </a:r>
            <a:r>
              <a:rPr lang="en-GB" sz="2000" dirty="0">
                <a:latin typeface="Comic Sans MS" panose="030F0902030302020204" pitchFamily="66" charset="0"/>
              </a:rPr>
              <a:t>: Choose one of the TNCs below. Research one of the TNC’s below.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7DD12-AA28-644D-8505-DC0026D63286}"/>
              </a:ext>
            </a:extLst>
          </p:cNvPr>
          <p:cNvSpPr/>
          <p:nvPr/>
        </p:nvSpPr>
        <p:spPr>
          <a:xfrm>
            <a:off x="207818" y="5937508"/>
            <a:ext cx="11881262" cy="707886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GB" sz="2000" b="1" u="sng" dirty="0">
                <a:latin typeface="Comic Sans MS" panose="030F0902030302020204" pitchFamily="66" charset="0"/>
              </a:rPr>
              <a:t>Learning Objective</a:t>
            </a:r>
            <a:r>
              <a:rPr lang="en-GB" sz="2000" dirty="0">
                <a:latin typeface="Comic Sans MS" panose="030F0902030302020204" pitchFamily="66" charset="0"/>
              </a:rPr>
              <a:t>: To be able to analyse the changes in network, places and markets. Focusing on two contrasting detailed examples of TNCs and their global strategies and supply chains.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999018" y="1274618"/>
            <a:ext cx="0" cy="446054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76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3F3704-1D8E-7147-951E-DEAA953DBD9A}"/>
              </a:ext>
            </a:extLst>
          </p:cNvPr>
          <p:cNvSpPr/>
          <p:nvPr/>
        </p:nvSpPr>
        <p:spPr>
          <a:xfrm>
            <a:off x="207818" y="201613"/>
            <a:ext cx="11881262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>
                <a:latin typeface="Comic Sans MS" panose="030F0902030302020204" pitchFamily="66" charset="0"/>
              </a:rPr>
              <a:t>Examples of Students Work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3DD7A8-229F-1741-AB59-3C366BCBA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506" y="710205"/>
            <a:ext cx="4169884" cy="607778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DA3075-1CB7-5140-B7A5-98943D21E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175" y="710205"/>
            <a:ext cx="4248892" cy="6069845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35111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87DD12-AA28-644D-8505-DC0026D63286}"/>
              </a:ext>
            </a:extLst>
          </p:cNvPr>
          <p:cNvSpPr/>
          <p:nvPr/>
        </p:nvSpPr>
        <p:spPr>
          <a:xfrm>
            <a:off x="207818" y="201613"/>
            <a:ext cx="11881262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>
                <a:latin typeface="Comic Sans MS" panose="030F0902030302020204" pitchFamily="66" charset="0"/>
              </a:rPr>
              <a:t>Revision Activity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60571794"/>
              </p:ext>
            </p:extLst>
          </p:nvPr>
        </p:nvGraphicFramePr>
        <p:xfrm>
          <a:off x="1917123" y="10123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6741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11580A-2082-C541-9197-1301B9410286}"/>
              </a:ext>
            </a:extLst>
          </p:cNvPr>
          <p:cNvSpPr/>
          <p:nvPr/>
        </p:nvSpPr>
        <p:spPr>
          <a:xfrm>
            <a:off x="304798" y="1643003"/>
            <a:ext cx="11750634" cy="3970318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902030302020204" pitchFamily="66" charset="0"/>
              </a:rPr>
              <a:t>• Major contemporary global networks, flows and patterns </a:t>
            </a:r>
          </a:p>
          <a:p>
            <a:r>
              <a:rPr lang="en-GB" dirty="0">
                <a:latin typeface="Comic Sans MS" panose="030F0902030302020204" pitchFamily="66" charset="0"/>
              </a:rPr>
              <a:t>• Global trade in materials, manufactured goods and services </a:t>
            </a:r>
          </a:p>
          <a:p>
            <a:r>
              <a:rPr lang="en-GB" dirty="0">
                <a:latin typeface="Comic Sans MS" panose="030F0902030302020204" pitchFamily="66" charset="0"/>
              </a:rPr>
              <a:t>• The Global Financial Crisis and world trade </a:t>
            </a:r>
          </a:p>
          <a:p>
            <a:r>
              <a:rPr lang="en-GB" dirty="0">
                <a:latin typeface="Comic Sans MS" panose="030F0902030302020204" pitchFamily="66" charset="0"/>
              </a:rPr>
              <a:t>• Flows of international aid, loans and debt relief </a:t>
            </a:r>
          </a:p>
          <a:p>
            <a:r>
              <a:rPr lang="en-GB" dirty="0">
                <a:latin typeface="Comic Sans MS" panose="030F0902030302020204" pitchFamily="66" charset="0"/>
              </a:rPr>
              <a:t>• International remittances from economic migrants </a:t>
            </a:r>
          </a:p>
          <a:p>
            <a:r>
              <a:rPr lang="en-GB" dirty="0">
                <a:latin typeface="Comic Sans MS" panose="030F0902030302020204" pitchFamily="66" charset="0"/>
              </a:rPr>
              <a:t>• The existence of illegal flows, such as trafficked people, counterfeit goods and narcotics </a:t>
            </a:r>
          </a:p>
          <a:p>
            <a:r>
              <a:rPr lang="en-GB" dirty="0">
                <a:latin typeface="Comic Sans MS" panose="030F0902030302020204" pitchFamily="66" charset="0"/>
              </a:rPr>
              <a:t>• The importance of Foreign Direct Investment (FDI) by transnational corporations (TNCs) and the strategies used including offshoring, mergers, acquisitions and joint ventures </a:t>
            </a:r>
          </a:p>
          <a:p>
            <a:r>
              <a:rPr lang="en-GB" dirty="0">
                <a:latin typeface="Comic Sans MS" panose="030F0902030302020204" pitchFamily="66" charset="0"/>
              </a:rPr>
              <a:t>• The role of outsourcing for global businesses </a:t>
            </a:r>
          </a:p>
          <a:p>
            <a:r>
              <a:rPr lang="en-GB" dirty="0">
                <a:latin typeface="Comic Sans MS" panose="030F0902030302020204" pitchFamily="66" charset="0"/>
              </a:rPr>
              <a:t>• The growth of global production networks </a:t>
            </a:r>
          </a:p>
          <a:p>
            <a:r>
              <a:rPr lang="en-GB" dirty="0">
                <a:latin typeface="Comic Sans MS" panose="030F0902030302020204" pitchFamily="66" charset="0"/>
              </a:rPr>
              <a:t>• Two contrasting case studies of TNCs and their global strategies and supply chains (Fender, Facebook) EVALUATION, SYNTHESIS AND SKILLS (ESK) SUMMARY </a:t>
            </a:r>
          </a:p>
          <a:p>
            <a:r>
              <a:rPr lang="en-GB" dirty="0">
                <a:latin typeface="Comic Sans MS" panose="030F0902030302020204" pitchFamily="66" charset="0"/>
              </a:rPr>
              <a:t>• How different flows vary in their relative importance </a:t>
            </a:r>
          </a:p>
          <a:p>
            <a:r>
              <a:rPr lang="en-GB" dirty="0">
                <a:latin typeface="Comic Sans MS" panose="030F0902030302020204" pitchFamily="66" charset="0"/>
              </a:rPr>
              <a:t>• How global flows and interactions are represented graphically using flow lines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87DD12-AA28-644D-8505-DC0026D63286}"/>
              </a:ext>
            </a:extLst>
          </p:cNvPr>
          <p:cNvSpPr/>
          <p:nvPr/>
        </p:nvSpPr>
        <p:spPr>
          <a:xfrm>
            <a:off x="338446" y="201613"/>
            <a:ext cx="11750634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u="sng" dirty="0">
                <a:latin typeface="Comic Sans MS" panose="030F0902030302020204" pitchFamily="66" charset="0"/>
              </a:rPr>
              <a:t>Plenary (KNOWLEDGE CHECKLIST)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87DD12-AA28-644D-8505-DC0026D63286}"/>
              </a:ext>
            </a:extLst>
          </p:cNvPr>
          <p:cNvSpPr/>
          <p:nvPr/>
        </p:nvSpPr>
        <p:spPr>
          <a:xfrm>
            <a:off x="338446" y="753031"/>
            <a:ext cx="11716986" cy="707886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GB" sz="2000" b="1" u="sng" dirty="0">
                <a:latin typeface="Comic Sans MS" panose="030F0902030302020204" pitchFamily="66" charset="0"/>
              </a:rPr>
              <a:t>Learning Objective</a:t>
            </a:r>
            <a:r>
              <a:rPr lang="en-GB" sz="2000" dirty="0">
                <a:latin typeface="Comic Sans MS" panose="030F0902030302020204" pitchFamily="66" charset="0"/>
              </a:rPr>
              <a:t>: To be able to analyse the changes in network, places and markets. Focusing on two contrasting detailed examples of TNCs and their global strategies and supply chains.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87DD12-AA28-644D-8505-DC0026D63286}"/>
              </a:ext>
            </a:extLst>
          </p:cNvPr>
          <p:cNvSpPr/>
          <p:nvPr/>
        </p:nvSpPr>
        <p:spPr>
          <a:xfrm>
            <a:off x="340423" y="5795407"/>
            <a:ext cx="11750635" cy="70788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000" b="1" u="sng" dirty="0">
                <a:latin typeface="Comic Sans MS" panose="030F0902030302020204" pitchFamily="66" charset="0"/>
              </a:rPr>
              <a:t>Synthesis, Evaluation and skills</a:t>
            </a:r>
            <a:r>
              <a:rPr lang="en-GB" sz="2000" dirty="0">
                <a:latin typeface="Comic Sans MS" panose="030F0902030302020204" pitchFamily="66" charset="0"/>
              </a:rPr>
              <a:t>: The relative importance of different flows and the suitability of different methods for graphically representing flows and interactions </a:t>
            </a:r>
          </a:p>
        </p:txBody>
      </p:sp>
    </p:spTree>
    <p:extLst>
      <p:ext uri="{BB962C8B-B14F-4D97-AF65-F5344CB8AC3E}">
        <p14:creationId xmlns:p14="http://schemas.microsoft.com/office/powerpoint/2010/main" val="2043560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373</Words>
  <Application>Microsoft Macintosh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Martin Roberts</cp:lastModifiedBy>
  <cp:revision>11</cp:revision>
  <dcterms:created xsi:type="dcterms:W3CDTF">2018-05-15T09:57:04Z</dcterms:created>
  <dcterms:modified xsi:type="dcterms:W3CDTF">2018-05-23T16:59:40Z</dcterms:modified>
</cp:coreProperties>
</file>