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6" r:id="rId3"/>
    <p:sldId id="263" r:id="rId4"/>
    <p:sldId id="258" r:id="rId5"/>
    <p:sldId id="261" r:id="rId6"/>
    <p:sldId id="264" r:id="rId7"/>
    <p:sldId id="265" r:id="rId8"/>
    <p:sldId id="260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CE64E97-3E48-4AEE-BA5E-024F5351BD5F}">
          <p14:sldIdLst>
            <p14:sldId id="257"/>
            <p14:sldId id="256"/>
            <p14:sldId id="263"/>
            <p14:sldId id="258"/>
            <p14:sldId id="261"/>
            <p14:sldId id="264"/>
            <p14:sldId id="265"/>
          </p14:sldIdLst>
        </p14:section>
        <p14:section name="Worksheet" id="{C8556273-2AD0-4C2E-8427-BF3AE6619806}">
          <p14:sldIdLst>
            <p14:sldId id="260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566" y="77"/>
      </p:cViewPr>
      <p:guideLst>
        <p:guide orient="horz" pos="216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A111E2-1811-41EB-95D2-F765BA664C78}" type="doc">
      <dgm:prSet loTypeId="urn:microsoft.com/office/officeart/2011/layout/HexagonRadial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3852115E-81AF-45BD-9366-B0016F2BF762}">
      <dgm:prSet phldrT="[Text]"/>
      <dgm:spPr/>
      <dgm:t>
        <a:bodyPr/>
        <a:lstStyle/>
        <a:p>
          <a:r>
            <a:rPr lang="en-US" dirty="0">
              <a:latin typeface="Comic Sans MS" panose="030F0702030302020204" pitchFamily="66" charset="0"/>
            </a:rPr>
            <a:t>Altitude</a:t>
          </a:r>
        </a:p>
      </dgm:t>
    </dgm:pt>
    <dgm:pt modelId="{10291865-6FCB-4ACF-8061-AB1BA5EA295C}" type="parTrans" cxnId="{AC7498EC-7390-4356-8DC9-3DD15CFD763A}">
      <dgm:prSet/>
      <dgm:spPr/>
      <dgm:t>
        <a:bodyPr/>
        <a:lstStyle/>
        <a:p>
          <a:endParaRPr lang="en-US">
            <a:latin typeface="Comic Sans MS" panose="030F0702030302020204" pitchFamily="66" charset="0"/>
          </a:endParaRPr>
        </a:p>
      </dgm:t>
    </dgm:pt>
    <dgm:pt modelId="{435E8AC3-4398-4299-B3A7-A79D9836F738}" type="sibTrans" cxnId="{AC7498EC-7390-4356-8DC9-3DD15CFD763A}">
      <dgm:prSet/>
      <dgm:spPr/>
      <dgm:t>
        <a:bodyPr/>
        <a:lstStyle/>
        <a:p>
          <a:endParaRPr lang="en-US">
            <a:latin typeface="Comic Sans MS" panose="030F0702030302020204" pitchFamily="66" charset="0"/>
          </a:endParaRPr>
        </a:p>
      </dgm:t>
    </dgm:pt>
    <dgm:pt modelId="{D9BEF8BC-B36F-4C06-9C55-43CC14753676}">
      <dgm:prSet phldrT="[Text]"/>
      <dgm:spPr/>
      <dgm:t>
        <a:bodyPr/>
        <a:lstStyle/>
        <a:p>
          <a:r>
            <a:rPr lang="en-US" dirty="0">
              <a:latin typeface="Comic Sans MS" panose="030F0702030302020204" pitchFamily="66" charset="0"/>
            </a:rPr>
            <a:t>Ocean currents</a:t>
          </a:r>
        </a:p>
      </dgm:t>
    </dgm:pt>
    <dgm:pt modelId="{7B1A664F-A428-4032-8D9D-EFD1C88D69AE}" type="parTrans" cxnId="{10558A0D-91E6-4955-B814-FFF73BAB28B1}">
      <dgm:prSet/>
      <dgm:spPr/>
      <dgm:t>
        <a:bodyPr/>
        <a:lstStyle/>
        <a:p>
          <a:endParaRPr lang="en-US">
            <a:latin typeface="Comic Sans MS" panose="030F0702030302020204" pitchFamily="66" charset="0"/>
          </a:endParaRPr>
        </a:p>
      </dgm:t>
    </dgm:pt>
    <dgm:pt modelId="{F44CA6C3-F770-4B94-8AFC-8F64FAD04330}" type="sibTrans" cxnId="{10558A0D-91E6-4955-B814-FFF73BAB28B1}">
      <dgm:prSet/>
      <dgm:spPr/>
      <dgm:t>
        <a:bodyPr/>
        <a:lstStyle/>
        <a:p>
          <a:endParaRPr lang="en-US">
            <a:latin typeface="Comic Sans MS" panose="030F0702030302020204" pitchFamily="66" charset="0"/>
          </a:endParaRPr>
        </a:p>
      </dgm:t>
    </dgm:pt>
    <dgm:pt modelId="{797FB094-E8F1-41E8-81FF-D8A08910E10E}">
      <dgm:prSet phldrT="[Text]"/>
      <dgm:spPr/>
      <dgm:t>
        <a:bodyPr/>
        <a:lstStyle/>
        <a:p>
          <a:r>
            <a:rPr lang="en-US" dirty="0">
              <a:latin typeface="Comic Sans MS" panose="030F0702030302020204" pitchFamily="66" charset="0"/>
            </a:rPr>
            <a:t>Cloud cover</a:t>
          </a:r>
        </a:p>
      </dgm:t>
    </dgm:pt>
    <dgm:pt modelId="{08F7F96B-ED24-4945-8C59-CE51DCF43ACD}" type="parTrans" cxnId="{12060307-A81A-406F-841F-8A298404B48B}">
      <dgm:prSet/>
      <dgm:spPr/>
      <dgm:t>
        <a:bodyPr/>
        <a:lstStyle/>
        <a:p>
          <a:endParaRPr lang="en-US">
            <a:latin typeface="Comic Sans MS" panose="030F0702030302020204" pitchFamily="66" charset="0"/>
          </a:endParaRPr>
        </a:p>
      </dgm:t>
    </dgm:pt>
    <dgm:pt modelId="{9E6D3C1C-F738-44B4-9444-710B5D1C7338}" type="sibTrans" cxnId="{12060307-A81A-406F-841F-8A298404B48B}">
      <dgm:prSet/>
      <dgm:spPr/>
      <dgm:t>
        <a:bodyPr/>
        <a:lstStyle/>
        <a:p>
          <a:endParaRPr lang="en-US">
            <a:latin typeface="Comic Sans MS" panose="030F0702030302020204" pitchFamily="66" charset="0"/>
          </a:endParaRPr>
        </a:p>
      </dgm:t>
    </dgm:pt>
    <dgm:pt modelId="{838A97D5-B96C-4D91-AF5F-1C2495596EB7}">
      <dgm:prSet phldrT="[Text]"/>
      <dgm:spPr/>
      <dgm:t>
        <a:bodyPr/>
        <a:lstStyle/>
        <a:p>
          <a:r>
            <a:rPr lang="en-US" dirty="0">
              <a:latin typeface="Comic Sans MS" panose="030F0702030302020204" pitchFamily="66" charset="0"/>
            </a:rPr>
            <a:t>Pressure </a:t>
          </a:r>
        </a:p>
      </dgm:t>
    </dgm:pt>
    <dgm:pt modelId="{B962FF57-9421-4BD3-A14B-5314A9ACB3F8}" type="parTrans" cxnId="{5DB0375C-5334-49FB-A217-8E94940AAB2E}">
      <dgm:prSet/>
      <dgm:spPr/>
      <dgm:t>
        <a:bodyPr/>
        <a:lstStyle/>
        <a:p>
          <a:endParaRPr lang="en-US">
            <a:latin typeface="Comic Sans MS" panose="030F0702030302020204" pitchFamily="66" charset="0"/>
          </a:endParaRPr>
        </a:p>
      </dgm:t>
    </dgm:pt>
    <dgm:pt modelId="{57120944-70EC-413F-862D-11BBFE3FCC8A}" type="sibTrans" cxnId="{5DB0375C-5334-49FB-A217-8E94940AAB2E}">
      <dgm:prSet/>
      <dgm:spPr/>
      <dgm:t>
        <a:bodyPr/>
        <a:lstStyle/>
        <a:p>
          <a:endParaRPr lang="en-US">
            <a:latin typeface="Comic Sans MS" panose="030F0702030302020204" pitchFamily="66" charset="0"/>
          </a:endParaRPr>
        </a:p>
      </dgm:t>
    </dgm:pt>
    <dgm:pt modelId="{6B6D65F0-06BE-4B62-9D20-F5FF606D148B}">
      <dgm:prSet phldrT="[Text]"/>
      <dgm:spPr/>
      <dgm:t>
        <a:bodyPr/>
        <a:lstStyle/>
        <a:p>
          <a:r>
            <a:rPr lang="en-US" dirty="0">
              <a:latin typeface="Comic Sans MS" panose="030F0702030302020204" pitchFamily="66" charset="0"/>
            </a:rPr>
            <a:t>Winds</a:t>
          </a:r>
        </a:p>
      </dgm:t>
    </dgm:pt>
    <dgm:pt modelId="{65856BDE-7218-4434-8400-8FE8D996F14E}" type="parTrans" cxnId="{D91A6810-61DE-44EC-BED5-8F46C2AFBD3E}">
      <dgm:prSet/>
      <dgm:spPr/>
      <dgm:t>
        <a:bodyPr/>
        <a:lstStyle/>
        <a:p>
          <a:endParaRPr lang="en-US">
            <a:latin typeface="Comic Sans MS" panose="030F0702030302020204" pitchFamily="66" charset="0"/>
          </a:endParaRPr>
        </a:p>
      </dgm:t>
    </dgm:pt>
    <dgm:pt modelId="{24D4E2A8-8C3F-4FB0-B593-AFD018CFEDB6}" type="sibTrans" cxnId="{D91A6810-61DE-44EC-BED5-8F46C2AFBD3E}">
      <dgm:prSet/>
      <dgm:spPr/>
      <dgm:t>
        <a:bodyPr/>
        <a:lstStyle/>
        <a:p>
          <a:endParaRPr lang="en-US">
            <a:latin typeface="Comic Sans MS" panose="030F0702030302020204" pitchFamily="66" charset="0"/>
          </a:endParaRPr>
        </a:p>
      </dgm:t>
    </dgm:pt>
    <dgm:pt modelId="{0A7C2A35-D31F-4C12-B007-E4CC50C403CC}">
      <dgm:prSet phldrT="[Text]"/>
      <dgm:spPr/>
      <dgm:t>
        <a:bodyPr/>
        <a:lstStyle/>
        <a:p>
          <a:r>
            <a:rPr lang="en-US" dirty="0">
              <a:latin typeface="Comic Sans MS" panose="030F0702030302020204" pitchFamily="66" charset="0"/>
            </a:rPr>
            <a:t>Proximity to the sea</a:t>
          </a:r>
        </a:p>
      </dgm:t>
    </dgm:pt>
    <dgm:pt modelId="{74B1DB29-9D47-4B04-B2CE-FCE1F968452C}" type="parTrans" cxnId="{64C5A98D-824D-4D7B-A338-B85804BAA135}">
      <dgm:prSet/>
      <dgm:spPr/>
      <dgm:t>
        <a:bodyPr/>
        <a:lstStyle/>
        <a:p>
          <a:endParaRPr lang="en-US">
            <a:latin typeface="Comic Sans MS" panose="030F0702030302020204" pitchFamily="66" charset="0"/>
          </a:endParaRPr>
        </a:p>
      </dgm:t>
    </dgm:pt>
    <dgm:pt modelId="{E29D4503-889D-4876-BFC2-164AB55679CF}" type="sibTrans" cxnId="{64C5A98D-824D-4D7B-A338-B85804BAA135}">
      <dgm:prSet/>
      <dgm:spPr/>
      <dgm:t>
        <a:bodyPr/>
        <a:lstStyle/>
        <a:p>
          <a:endParaRPr lang="en-US">
            <a:latin typeface="Comic Sans MS" panose="030F0702030302020204" pitchFamily="66" charset="0"/>
          </a:endParaRPr>
        </a:p>
      </dgm:t>
    </dgm:pt>
    <dgm:pt modelId="{9691C506-3B36-4F47-8A98-67DEB10C977B}">
      <dgm:prSet phldrT="[Text]"/>
      <dgm:spPr/>
      <dgm:t>
        <a:bodyPr/>
        <a:lstStyle/>
        <a:p>
          <a:r>
            <a:rPr lang="en-US" dirty="0">
              <a:latin typeface="Comic Sans MS" panose="030F0702030302020204" pitchFamily="66" charset="0"/>
            </a:rPr>
            <a:t>Latitude</a:t>
          </a:r>
        </a:p>
      </dgm:t>
    </dgm:pt>
    <dgm:pt modelId="{EF437842-D44C-4362-BA8F-5ECF1C6E8204}" type="parTrans" cxnId="{8666B003-DC02-45D8-91B9-944C12BC2133}">
      <dgm:prSet/>
      <dgm:spPr/>
      <dgm:t>
        <a:bodyPr/>
        <a:lstStyle/>
        <a:p>
          <a:endParaRPr lang="en-US">
            <a:latin typeface="Comic Sans MS" panose="030F0702030302020204" pitchFamily="66" charset="0"/>
          </a:endParaRPr>
        </a:p>
      </dgm:t>
    </dgm:pt>
    <dgm:pt modelId="{7BC65EBC-01D9-4A0A-AD60-086E0CCA964D}" type="sibTrans" cxnId="{8666B003-DC02-45D8-91B9-944C12BC2133}">
      <dgm:prSet/>
      <dgm:spPr/>
      <dgm:t>
        <a:bodyPr/>
        <a:lstStyle/>
        <a:p>
          <a:endParaRPr lang="en-US">
            <a:latin typeface="Comic Sans MS" panose="030F0702030302020204" pitchFamily="66" charset="0"/>
          </a:endParaRPr>
        </a:p>
      </dgm:t>
    </dgm:pt>
    <dgm:pt modelId="{7B51E5D4-2C1F-473E-9F66-B25D5CB4FC1D}" type="pres">
      <dgm:prSet presAssocID="{D9A111E2-1811-41EB-95D2-F765BA664C7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98765588-43E1-4899-AE98-3CE9B8A6CEDC}" type="pres">
      <dgm:prSet presAssocID="{3852115E-81AF-45BD-9366-B0016F2BF762}" presName="Parent" presStyleLbl="node0" presStyleIdx="0" presStyleCnt="1">
        <dgm:presLayoutVars>
          <dgm:chMax val="6"/>
          <dgm:chPref val="6"/>
        </dgm:presLayoutVars>
      </dgm:prSet>
      <dgm:spPr/>
    </dgm:pt>
    <dgm:pt modelId="{0FD82029-9470-455F-97AB-B44C9A4C0484}" type="pres">
      <dgm:prSet presAssocID="{D9BEF8BC-B36F-4C06-9C55-43CC14753676}" presName="Accent1" presStyleCnt="0"/>
      <dgm:spPr/>
    </dgm:pt>
    <dgm:pt modelId="{E6B6C4B6-12FD-4B83-B23C-70EEF86F9647}" type="pres">
      <dgm:prSet presAssocID="{D9BEF8BC-B36F-4C06-9C55-43CC14753676}" presName="Accent" presStyleLbl="bgShp" presStyleIdx="0" presStyleCnt="6"/>
      <dgm:spPr/>
    </dgm:pt>
    <dgm:pt modelId="{CF1C7AB6-E573-412E-946A-A2E7010A1296}" type="pres">
      <dgm:prSet presAssocID="{D9BEF8BC-B36F-4C06-9C55-43CC14753676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B12D1647-480B-42E4-9F55-9EB091BB8A42}" type="pres">
      <dgm:prSet presAssocID="{797FB094-E8F1-41E8-81FF-D8A08910E10E}" presName="Accent2" presStyleCnt="0"/>
      <dgm:spPr/>
    </dgm:pt>
    <dgm:pt modelId="{9CA24A20-2C67-4A23-8EB0-30BC79D82B6A}" type="pres">
      <dgm:prSet presAssocID="{797FB094-E8F1-41E8-81FF-D8A08910E10E}" presName="Accent" presStyleLbl="bgShp" presStyleIdx="1" presStyleCnt="6"/>
      <dgm:spPr/>
    </dgm:pt>
    <dgm:pt modelId="{80C4E1E8-CD73-4DD0-B1EF-3BB988423088}" type="pres">
      <dgm:prSet presAssocID="{797FB094-E8F1-41E8-81FF-D8A08910E10E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5CD51A8D-63D2-4629-B7FC-5B968867022D}" type="pres">
      <dgm:prSet presAssocID="{838A97D5-B96C-4D91-AF5F-1C2495596EB7}" presName="Accent3" presStyleCnt="0"/>
      <dgm:spPr/>
    </dgm:pt>
    <dgm:pt modelId="{7DF5730D-B7AF-42C4-B1E2-25EE6C59C7C4}" type="pres">
      <dgm:prSet presAssocID="{838A97D5-B96C-4D91-AF5F-1C2495596EB7}" presName="Accent" presStyleLbl="bgShp" presStyleIdx="2" presStyleCnt="6"/>
      <dgm:spPr/>
    </dgm:pt>
    <dgm:pt modelId="{73BE4F7B-FE14-43FC-8985-03EC43A57D6B}" type="pres">
      <dgm:prSet presAssocID="{838A97D5-B96C-4D91-AF5F-1C2495596EB7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8778ACDD-C054-4F19-BD8D-29AAD788850B}" type="pres">
      <dgm:prSet presAssocID="{6B6D65F0-06BE-4B62-9D20-F5FF606D148B}" presName="Accent4" presStyleCnt="0"/>
      <dgm:spPr/>
    </dgm:pt>
    <dgm:pt modelId="{1C05FA4D-6342-4B89-86F0-5D9BB1E661EF}" type="pres">
      <dgm:prSet presAssocID="{6B6D65F0-06BE-4B62-9D20-F5FF606D148B}" presName="Accent" presStyleLbl="bgShp" presStyleIdx="3" presStyleCnt="6"/>
      <dgm:spPr/>
    </dgm:pt>
    <dgm:pt modelId="{D10504CB-36AB-4EFA-9E08-5F46E05622C6}" type="pres">
      <dgm:prSet presAssocID="{6B6D65F0-06BE-4B62-9D20-F5FF606D148B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1AA3C797-1DA2-4C9A-B2DE-2183D64EFF8D}" type="pres">
      <dgm:prSet presAssocID="{0A7C2A35-D31F-4C12-B007-E4CC50C403CC}" presName="Accent5" presStyleCnt="0"/>
      <dgm:spPr/>
    </dgm:pt>
    <dgm:pt modelId="{7B45D382-E35F-4683-8CD7-0EEC56C908C7}" type="pres">
      <dgm:prSet presAssocID="{0A7C2A35-D31F-4C12-B007-E4CC50C403CC}" presName="Accent" presStyleLbl="bgShp" presStyleIdx="4" presStyleCnt="6"/>
      <dgm:spPr/>
    </dgm:pt>
    <dgm:pt modelId="{F5ECD7FF-37A0-49E8-A539-EFE73F04B7F0}" type="pres">
      <dgm:prSet presAssocID="{0A7C2A35-D31F-4C12-B007-E4CC50C403CC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E85AF0A8-54C7-4FDB-9A5C-51B6E19FDDD4}" type="pres">
      <dgm:prSet presAssocID="{9691C506-3B36-4F47-8A98-67DEB10C977B}" presName="Accent6" presStyleCnt="0"/>
      <dgm:spPr/>
    </dgm:pt>
    <dgm:pt modelId="{770F8FCD-C404-48B2-85AA-A60D7EF7F7F7}" type="pres">
      <dgm:prSet presAssocID="{9691C506-3B36-4F47-8A98-67DEB10C977B}" presName="Accent" presStyleLbl="bgShp" presStyleIdx="5" presStyleCnt="6"/>
      <dgm:spPr/>
    </dgm:pt>
    <dgm:pt modelId="{3304F5BB-063F-46FE-B926-E27A07917C9C}" type="pres">
      <dgm:prSet presAssocID="{9691C506-3B36-4F47-8A98-67DEB10C977B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E756914A-B701-4C08-98D9-76323391B189}" type="presOf" srcId="{797FB094-E8F1-41E8-81FF-D8A08910E10E}" destId="{80C4E1E8-CD73-4DD0-B1EF-3BB988423088}" srcOrd="0" destOrd="0" presId="urn:microsoft.com/office/officeart/2011/layout/HexagonRadial"/>
    <dgm:cxn modelId="{64C5A98D-824D-4D7B-A338-B85804BAA135}" srcId="{3852115E-81AF-45BD-9366-B0016F2BF762}" destId="{0A7C2A35-D31F-4C12-B007-E4CC50C403CC}" srcOrd="4" destOrd="0" parTransId="{74B1DB29-9D47-4B04-B2CE-FCE1F968452C}" sibTransId="{E29D4503-889D-4876-BFC2-164AB55679CF}"/>
    <dgm:cxn modelId="{AC7498EC-7390-4356-8DC9-3DD15CFD763A}" srcId="{D9A111E2-1811-41EB-95D2-F765BA664C78}" destId="{3852115E-81AF-45BD-9366-B0016F2BF762}" srcOrd="0" destOrd="0" parTransId="{10291865-6FCB-4ACF-8061-AB1BA5EA295C}" sibTransId="{435E8AC3-4398-4299-B3A7-A79D9836F738}"/>
    <dgm:cxn modelId="{12060307-A81A-406F-841F-8A298404B48B}" srcId="{3852115E-81AF-45BD-9366-B0016F2BF762}" destId="{797FB094-E8F1-41E8-81FF-D8A08910E10E}" srcOrd="1" destOrd="0" parTransId="{08F7F96B-ED24-4945-8C59-CE51DCF43ACD}" sibTransId="{9E6D3C1C-F738-44B4-9444-710B5D1C7338}"/>
    <dgm:cxn modelId="{5366D1A8-A123-46BC-ABD7-3519719106DC}" type="presOf" srcId="{0A7C2A35-D31F-4C12-B007-E4CC50C403CC}" destId="{F5ECD7FF-37A0-49E8-A539-EFE73F04B7F0}" srcOrd="0" destOrd="0" presId="urn:microsoft.com/office/officeart/2011/layout/HexagonRadial"/>
    <dgm:cxn modelId="{816D542F-E194-447F-9D3A-71A5D67CE3FB}" type="presOf" srcId="{D9A111E2-1811-41EB-95D2-F765BA664C78}" destId="{7B51E5D4-2C1F-473E-9F66-B25D5CB4FC1D}" srcOrd="0" destOrd="0" presId="urn:microsoft.com/office/officeart/2011/layout/HexagonRadial"/>
    <dgm:cxn modelId="{8666B003-DC02-45D8-91B9-944C12BC2133}" srcId="{3852115E-81AF-45BD-9366-B0016F2BF762}" destId="{9691C506-3B36-4F47-8A98-67DEB10C977B}" srcOrd="5" destOrd="0" parTransId="{EF437842-D44C-4362-BA8F-5ECF1C6E8204}" sibTransId="{7BC65EBC-01D9-4A0A-AD60-086E0CCA964D}"/>
    <dgm:cxn modelId="{DFEB5A8F-FD32-4FAC-BF34-947F8C60EF96}" type="presOf" srcId="{6B6D65F0-06BE-4B62-9D20-F5FF606D148B}" destId="{D10504CB-36AB-4EFA-9E08-5F46E05622C6}" srcOrd="0" destOrd="0" presId="urn:microsoft.com/office/officeart/2011/layout/HexagonRadial"/>
    <dgm:cxn modelId="{D91A6810-61DE-44EC-BED5-8F46C2AFBD3E}" srcId="{3852115E-81AF-45BD-9366-B0016F2BF762}" destId="{6B6D65F0-06BE-4B62-9D20-F5FF606D148B}" srcOrd="3" destOrd="0" parTransId="{65856BDE-7218-4434-8400-8FE8D996F14E}" sibTransId="{24D4E2A8-8C3F-4FB0-B593-AFD018CFEDB6}"/>
    <dgm:cxn modelId="{BB295619-1E5C-4D09-A646-A8B63F53DD29}" type="presOf" srcId="{D9BEF8BC-B36F-4C06-9C55-43CC14753676}" destId="{CF1C7AB6-E573-412E-946A-A2E7010A1296}" srcOrd="0" destOrd="0" presId="urn:microsoft.com/office/officeart/2011/layout/HexagonRadial"/>
    <dgm:cxn modelId="{5DB0375C-5334-49FB-A217-8E94940AAB2E}" srcId="{3852115E-81AF-45BD-9366-B0016F2BF762}" destId="{838A97D5-B96C-4D91-AF5F-1C2495596EB7}" srcOrd="2" destOrd="0" parTransId="{B962FF57-9421-4BD3-A14B-5314A9ACB3F8}" sibTransId="{57120944-70EC-413F-862D-11BBFE3FCC8A}"/>
    <dgm:cxn modelId="{FAD2959C-AC58-4168-88B9-88D444CFED92}" type="presOf" srcId="{9691C506-3B36-4F47-8A98-67DEB10C977B}" destId="{3304F5BB-063F-46FE-B926-E27A07917C9C}" srcOrd="0" destOrd="0" presId="urn:microsoft.com/office/officeart/2011/layout/HexagonRadial"/>
    <dgm:cxn modelId="{49A1E786-87A5-41DA-8DB6-214A1C36A7CD}" type="presOf" srcId="{3852115E-81AF-45BD-9366-B0016F2BF762}" destId="{98765588-43E1-4899-AE98-3CE9B8A6CEDC}" srcOrd="0" destOrd="0" presId="urn:microsoft.com/office/officeart/2011/layout/HexagonRadial"/>
    <dgm:cxn modelId="{10558A0D-91E6-4955-B814-FFF73BAB28B1}" srcId="{3852115E-81AF-45BD-9366-B0016F2BF762}" destId="{D9BEF8BC-B36F-4C06-9C55-43CC14753676}" srcOrd="0" destOrd="0" parTransId="{7B1A664F-A428-4032-8D9D-EFD1C88D69AE}" sibTransId="{F44CA6C3-F770-4B94-8AFC-8F64FAD04330}"/>
    <dgm:cxn modelId="{4937F6A6-40D9-477E-833A-AD4A6F228F70}" type="presOf" srcId="{838A97D5-B96C-4D91-AF5F-1C2495596EB7}" destId="{73BE4F7B-FE14-43FC-8985-03EC43A57D6B}" srcOrd="0" destOrd="0" presId="urn:microsoft.com/office/officeart/2011/layout/HexagonRadial"/>
    <dgm:cxn modelId="{F989B5BE-B926-4D5E-8800-4AB6BD68D772}" type="presParOf" srcId="{7B51E5D4-2C1F-473E-9F66-B25D5CB4FC1D}" destId="{98765588-43E1-4899-AE98-3CE9B8A6CEDC}" srcOrd="0" destOrd="0" presId="urn:microsoft.com/office/officeart/2011/layout/HexagonRadial"/>
    <dgm:cxn modelId="{3C5E7C76-45CC-4041-B64E-795602BB4BBA}" type="presParOf" srcId="{7B51E5D4-2C1F-473E-9F66-B25D5CB4FC1D}" destId="{0FD82029-9470-455F-97AB-B44C9A4C0484}" srcOrd="1" destOrd="0" presId="urn:microsoft.com/office/officeart/2011/layout/HexagonRadial"/>
    <dgm:cxn modelId="{7EEC6E2D-228A-4025-A59C-08AC4AC44A23}" type="presParOf" srcId="{0FD82029-9470-455F-97AB-B44C9A4C0484}" destId="{E6B6C4B6-12FD-4B83-B23C-70EEF86F9647}" srcOrd="0" destOrd="0" presId="urn:microsoft.com/office/officeart/2011/layout/HexagonRadial"/>
    <dgm:cxn modelId="{7D19D437-AC19-4BAC-9B0D-0B0DF3CB778E}" type="presParOf" srcId="{7B51E5D4-2C1F-473E-9F66-B25D5CB4FC1D}" destId="{CF1C7AB6-E573-412E-946A-A2E7010A1296}" srcOrd="2" destOrd="0" presId="urn:microsoft.com/office/officeart/2011/layout/HexagonRadial"/>
    <dgm:cxn modelId="{709B9167-719F-47C5-9AFB-0154A55569FE}" type="presParOf" srcId="{7B51E5D4-2C1F-473E-9F66-B25D5CB4FC1D}" destId="{B12D1647-480B-42E4-9F55-9EB091BB8A42}" srcOrd="3" destOrd="0" presId="urn:microsoft.com/office/officeart/2011/layout/HexagonRadial"/>
    <dgm:cxn modelId="{70D366E2-8FCC-4EA4-8D5A-6784E80B4710}" type="presParOf" srcId="{B12D1647-480B-42E4-9F55-9EB091BB8A42}" destId="{9CA24A20-2C67-4A23-8EB0-30BC79D82B6A}" srcOrd="0" destOrd="0" presId="urn:microsoft.com/office/officeart/2011/layout/HexagonRadial"/>
    <dgm:cxn modelId="{36E2DE44-0E38-4C7A-9122-7065510BA441}" type="presParOf" srcId="{7B51E5D4-2C1F-473E-9F66-B25D5CB4FC1D}" destId="{80C4E1E8-CD73-4DD0-B1EF-3BB988423088}" srcOrd="4" destOrd="0" presId="urn:microsoft.com/office/officeart/2011/layout/HexagonRadial"/>
    <dgm:cxn modelId="{9BD06613-5CFC-45CA-B1E3-2A018905D432}" type="presParOf" srcId="{7B51E5D4-2C1F-473E-9F66-B25D5CB4FC1D}" destId="{5CD51A8D-63D2-4629-B7FC-5B968867022D}" srcOrd="5" destOrd="0" presId="urn:microsoft.com/office/officeart/2011/layout/HexagonRadial"/>
    <dgm:cxn modelId="{DF8AA43F-82DD-473F-BCAE-63FDBC56E553}" type="presParOf" srcId="{5CD51A8D-63D2-4629-B7FC-5B968867022D}" destId="{7DF5730D-B7AF-42C4-B1E2-25EE6C59C7C4}" srcOrd="0" destOrd="0" presId="urn:microsoft.com/office/officeart/2011/layout/HexagonRadial"/>
    <dgm:cxn modelId="{A157C021-F3B1-45B5-BE82-D7EEA37BD3D1}" type="presParOf" srcId="{7B51E5D4-2C1F-473E-9F66-B25D5CB4FC1D}" destId="{73BE4F7B-FE14-43FC-8985-03EC43A57D6B}" srcOrd="6" destOrd="0" presId="urn:microsoft.com/office/officeart/2011/layout/HexagonRadial"/>
    <dgm:cxn modelId="{3D15B0D3-76CD-4795-AC64-44C37A07079A}" type="presParOf" srcId="{7B51E5D4-2C1F-473E-9F66-B25D5CB4FC1D}" destId="{8778ACDD-C054-4F19-BD8D-29AAD788850B}" srcOrd="7" destOrd="0" presId="urn:microsoft.com/office/officeart/2011/layout/HexagonRadial"/>
    <dgm:cxn modelId="{37167714-53CB-42D3-8DD5-0E2820369BBF}" type="presParOf" srcId="{8778ACDD-C054-4F19-BD8D-29AAD788850B}" destId="{1C05FA4D-6342-4B89-86F0-5D9BB1E661EF}" srcOrd="0" destOrd="0" presId="urn:microsoft.com/office/officeart/2011/layout/HexagonRadial"/>
    <dgm:cxn modelId="{9147276D-7430-4E1E-AFE7-6E238A90226A}" type="presParOf" srcId="{7B51E5D4-2C1F-473E-9F66-B25D5CB4FC1D}" destId="{D10504CB-36AB-4EFA-9E08-5F46E05622C6}" srcOrd="8" destOrd="0" presId="urn:microsoft.com/office/officeart/2011/layout/HexagonRadial"/>
    <dgm:cxn modelId="{752BB871-7DBB-4FC8-A9E0-E5EBCD8EE5B8}" type="presParOf" srcId="{7B51E5D4-2C1F-473E-9F66-B25D5CB4FC1D}" destId="{1AA3C797-1DA2-4C9A-B2DE-2183D64EFF8D}" srcOrd="9" destOrd="0" presId="urn:microsoft.com/office/officeart/2011/layout/HexagonRadial"/>
    <dgm:cxn modelId="{C75E4A08-8573-42F9-BD93-21B9AB1DC5BD}" type="presParOf" srcId="{1AA3C797-1DA2-4C9A-B2DE-2183D64EFF8D}" destId="{7B45D382-E35F-4683-8CD7-0EEC56C908C7}" srcOrd="0" destOrd="0" presId="urn:microsoft.com/office/officeart/2011/layout/HexagonRadial"/>
    <dgm:cxn modelId="{4BF1C6B5-FDE2-4C8A-8A7A-54143BBCC470}" type="presParOf" srcId="{7B51E5D4-2C1F-473E-9F66-B25D5CB4FC1D}" destId="{F5ECD7FF-37A0-49E8-A539-EFE73F04B7F0}" srcOrd="10" destOrd="0" presId="urn:microsoft.com/office/officeart/2011/layout/HexagonRadial"/>
    <dgm:cxn modelId="{6381B0D7-F0A4-4336-86FF-456486DEBA1D}" type="presParOf" srcId="{7B51E5D4-2C1F-473E-9F66-B25D5CB4FC1D}" destId="{E85AF0A8-54C7-4FDB-9A5C-51B6E19FDDD4}" srcOrd="11" destOrd="0" presId="urn:microsoft.com/office/officeart/2011/layout/HexagonRadial"/>
    <dgm:cxn modelId="{B9BE21EE-8DEE-49D8-BD68-CE3BBC21A4B3}" type="presParOf" srcId="{E85AF0A8-54C7-4FDB-9A5C-51B6E19FDDD4}" destId="{770F8FCD-C404-48B2-85AA-A60D7EF7F7F7}" srcOrd="0" destOrd="0" presId="urn:microsoft.com/office/officeart/2011/layout/HexagonRadial"/>
    <dgm:cxn modelId="{9F3572C2-ED66-4E02-8F35-67BA53702034}" type="presParOf" srcId="{7B51E5D4-2C1F-473E-9F66-B25D5CB4FC1D}" destId="{3304F5BB-063F-46FE-B926-E27A07917C9C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A111E2-1811-41EB-95D2-F765BA664C78}" type="doc">
      <dgm:prSet loTypeId="urn:microsoft.com/office/officeart/2011/layout/HexagonRadial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3852115E-81AF-45BD-9366-B0016F2BF762}">
      <dgm:prSet phldrT="[Text]"/>
      <dgm:spPr/>
      <dgm:t>
        <a:bodyPr/>
        <a:lstStyle/>
        <a:p>
          <a:endParaRPr lang="en-US" dirty="0">
            <a:latin typeface="Comic Sans MS" panose="030F0702030302020204" pitchFamily="66" charset="0"/>
          </a:endParaRPr>
        </a:p>
      </dgm:t>
    </dgm:pt>
    <dgm:pt modelId="{10291865-6FCB-4ACF-8061-AB1BA5EA295C}" type="parTrans" cxnId="{AC7498EC-7390-4356-8DC9-3DD15CFD763A}">
      <dgm:prSet/>
      <dgm:spPr/>
      <dgm:t>
        <a:bodyPr/>
        <a:lstStyle/>
        <a:p>
          <a:endParaRPr lang="en-US">
            <a:latin typeface="Comic Sans MS" panose="030F0702030302020204" pitchFamily="66" charset="0"/>
          </a:endParaRPr>
        </a:p>
      </dgm:t>
    </dgm:pt>
    <dgm:pt modelId="{435E8AC3-4398-4299-B3A7-A79D9836F738}" type="sibTrans" cxnId="{AC7498EC-7390-4356-8DC9-3DD15CFD763A}">
      <dgm:prSet/>
      <dgm:spPr/>
      <dgm:t>
        <a:bodyPr/>
        <a:lstStyle/>
        <a:p>
          <a:endParaRPr lang="en-US">
            <a:latin typeface="Comic Sans MS" panose="030F0702030302020204" pitchFamily="66" charset="0"/>
          </a:endParaRPr>
        </a:p>
      </dgm:t>
    </dgm:pt>
    <dgm:pt modelId="{D9BEF8BC-B36F-4C06-9C55-43CC14753676}">
      <dgm:prSet phldrT="[Text]"/>
      <dgm:spPr/>
      <dgm:t>
        <a:bodyPr/>
        <a:lstStyle/>
        <a:p>
          <a:endParaRPr lang="en-US" dirty="0">
            <a:latin typeface="Comic Sans MS" panose="030F0702030302020204" pitchFamily="66" charset="0"/>
          </a:endParaRPr>
        </a:p>
      </dgm:t>
    </dgm:pt>
    <dgm:pt modelId="{7B1A664F-A428-4032-8D9D-EFD1C88D69AE}" type="parTrans" cxnId="{10558A0D-91E6-4955-B814-FFF73BAB28B1}">
      <dgm:prSet/>
      <dgm:spPr/>
      <dgm:t>
        <a:bodyPr/>
        <a:lstStyle/>
        <a:p>
          <a:endParaRPr lang="en-US">
            <a:latin typeface="Comic Sans MS" panose="030F0702030302020204" pitchFamily="66" charset="0"/>
          </a:endParaRPr>
        </a:p>
      </dgm:t>
    </dgm:pt>
    <dgm:pt modelId="{F44CA6C3-F770-4B94-8AFC-8F64FAD04330}" type="sibTrans" cxnId="{10558A0D-91E6-4955-B814-FFF73BAB28B1}">
      <dgm:prSet/>
      <dgm:spPr/>
      <dgm:t>
        <a:bodyPr/>
        <a:lstStyle/>
        <a:p>
          <a:endParaRPr lang="en-US">
            <a:latin typeface="Comic Sans MS" panose="030F0702030302020204" pitchFamily="66" charset="0"/>
          </a:endParaRPr>
        </a:p>
      </dgm:t>
    </dgm:pt>
    <dgm:pt modelId="{797FB094-E8F1-41E8-81FF-D8A08910E10E}">
      <dgm:prSet phldrT="[Text]"/>
      <dgm:spPr/>
      <dgm:t>
        <a:bodyPr/>
        <a:lstStyle/>
        <a:p>
          <a:endParaRPr lang="en-US" dirty="0">
            <a:latin typeface="Comic Sans MS" panose="030F0702030302020204" pitchFamily="66" charset="0"/>
          </a:endParaRPr>
        </a:p>
      </dgm:t>
    </dgm:pt>
    <dgm:pt modelId="{08F7F96B-ED24-4945-8C59-CE51DCF43ACD}" type="parTrans" cxnId="{12060307-A81A-406F-841F-8A298404B48B}">
      <dgm:prSet/>
      <dgm:spPr/>
      <dgm:t>
        <a:bodyPr/>
        <a:lstStyle/>
        <a:p>
          <a:endParaRPr lang="en-US">
            <a:latin typeface="Comic Sans MS" panose="030F0702030302020204" pitchFamily="66" charset="0"/>
          </a:endParaRPr>
        </a:p>
      </dgm:t>
    </dgm:pt>
    <dgm:pt modelId="{9E6D3C1C-F738-44B4-9444-710B5D1C7338}" type="sibTrans" cxnId="{12060307-A81A-406F-841F-8A298404B48B}">
      <dgm:prSet/>
      <dgm:spPr/>
      <dgm:t>
        <a:bodyPr/>
        <a:lstStyle/>
        <a:p>
          <a:endParaRPr lang="en-US">
            <a:latin typeface="Comic Sans MS" panose="030F0702030302020204" pitchFamily="66" charset="0"/>
          </a:endParaRPr>
        </a:p>
      </dgm:t>
    </dgm:pt>
    <dgm:pt modelId="{838A97D5-B96C-4D91-AF5F-1C2495596EB7}">
      <dgm:prSet phldrT="[Text]"/>
      <dgm:spPr/>
      <dgm:t>
        <a:bodyPr/>
        <a:lstStyle/>
        <a:p>
          <a:r>
            <a:rPr lang="en-US" dirty="0">
              <a:latin typeface="Comic Sans MS" panose="030F0702030302020204" pitchFamily="66" charset="0"/>
            </a:rPr>
            <a:t> </a:t>
          </a:r>
        </a:p>
      </dgm:t>
    </dgm:pt>
    <dgm:pt modelId="{B962FF57-9421-4BD3-A14B-5314A9ACB3F8}" type="parTrans" cxnId="{5DB0375C-5334-49FB-A217-8E94940AAB2E}">
      <dgm:prSet/>
      <dgm:spPr/>
      <dgm:t>
        <a:bodyPr/>
        <a:lstStyle/>
        <a:p>
          <a:endParaRPr lang="en-US">
            <a:latin typeface="Comic Sans MS" panose="030F0702030302020204" pitchFamily="66" charset="0"/>
          </a:endParaRPr>
        </a:p>
      </dgm:t>
    </dgm:pt>
    <dgm:pt modelId="{57120944-70EC-413F-862D-11BBFE3FCC8A}" type="sibTrans" cxnId="{5DB0375C-5334-49FB-A217-8E94940AAB2E}">
      <dgm:prSet/>
      <dgm:spPr/>
      <dgm:t>
        <a:bodyPr/>
        <a:lstStyle/>
        <a:p>
          <a:endParaRPr lang="en-US">
            <a:latin typeface="Comic Sans MS" panose="030F0702030302020204" pitchFamily="66" charset="0"/>
          </a:endParaRPr>
        </a:p>
      </dgm:t>
    </dgm:pt>
    <dgm:pt modelId="{6B6D65F0-06BE-4B62-9D20-F5FF606D148B}">
      <dgm:prSet phldrT="[Text]"/>
      <dgm:spPr/>
      <dgm:t>
        <a:bodyPr/>
        <a:lstStyle/>
        <a:p>
          <a:endParaRPr lang="en-US" dirty="0">
            <a:latin typeface="Comic Sans MS" panose="030F0702030302020204" pitchFamily="66" charset="0"/>
          </a:endParaRPr>
        </a:p>
      </dgm:t>
    </dgm:pt>
    <dgm:pt modelId="{65856BDE-7218-4434-8400-8FE8D996F14E}" type="parTrans" cxnId="{D91A6810-61DE-44EC-BED5-8F46C2AFBD3E}">
      <dgm:prSet/>
      <dgm:spPr/>
      <dgm:t>
        <a:bodyPr/>
        <a:lstStyle/>
        <a:p>
          <a:endParaRPr lang="en-US">
            <a:latin typeface="Comic Sans MS" panose="030F0702030302020204" pitchFamily="66" charset="0"/>
          </a:endParaRPr>
        </a:p>
      </dgm:t>
    </dgm:pt>
    <dgm:pt modelId="{24D4E2A8-8C3F-4FB0-B593-AFD018CFEDB6}" type="sibTrans" cxnId="{D91A6810-61DE-44EC-BED5-8F46C2AFBD3E}">
      <dgm:prSet/>
      <dgm:spPr/>
      <dgm:t>
        <a:bodyPr/>
        <a:lstStyle/>
        <a:p>
          <a:endParaRPr lang="en-US">
            <a:latin typeface="Comic Sans MS" panose="030F0702030302020204" pitchFamily="66" charset="0"/>
          </a:endParaRPr>
        </a:p>
      </dgm:t>
    </dgm:pt>
    <dgm:pt modelId="{0A7C2A35-D31F-4C12-B007-E4CC50C403CC}">
      <dgm:prSet phldrT="[Text]"/>
      <dgm:spPr/>
      <dgm:t>
        <a:bodyPr/>
        <a:lstStyle/>
        <a:p>
          <a:endParaRPr lang="en-US" dirty="0">
            <a:latin typeface="Comic Sans MS" panose="030F0702030302020204" pitchFamily="66" charset="0"/>
          </a:endParaRPr>
        </a:p>
      </dgm:t>
    </dgm:pt>
    <dgm:pt modelId="{74B1DB29-9D47-4B04-B2CE-FCE1F968452C}" type="parTrans" cxnId="{64C5A98D-824D-4D7B-A338-B85804BAA135}">
      <dgm:prSet/>
      <dgm:spPr/>
      <dgm:t>
        <a:bodyPr/>
        <a:lstStyle/>
        <a:p>
          <a:endParaRPr lang="en-US">
            <a:latin typeface="Comic Sans MS" panose="030F0702030302020204" pitchFamily="66" charset="0"/>
          </a:endParaRPr>
        </a:p>
      </dgm:t>
    </dgm:pt>
    <dgm:pt modelId="{E29D4503-889D-4876-BFC2-164AB55679CF}" type="sibTrans" cxnId="{64C5A98D-824D-4D7B-A338-B85804BAA135}">
      <dgm:prSet/>
      <dgm:spPr/>
      <dgm:t>
        <a:bodyPr/>
        <a:lstStyle/>
        <a:p>
          <a:endParaRPr lang="en-US">
            <a:latin typeface="Comic Sans MS" panose="030F0702030302020204" pitchFamily="66" charset="0"/>
          </a:endParaRPr>
        </a:p>
      </dgm:t>
    </dgm:pt>
    <dgm:pt modelId="{9691C506-3B36-4F47-8A98-67DEB10C977B}">
      <dgm:prSet phldrT="[Text]"/>
      <dgm:spPr/>
      <dgm:t>
        <a:bodyPr/>
        <a:lstStyle/>
        <a:p>
          <a:endParaRPr lang="en-US" dirty="0">
            <a:latin typeface="Comic Sans MS" panose="030F0702030302020204" pitchFamily="66" charset="0"/>
          </a:endParaRPr>
        </a:p>
      </dgm:t>
    </dgm:pt>
    <dgm:pt modelId="{EF437842-D44C-4362-BA8F-5ECF1C6E8204}" type="parTrans" cxnId="{8666B003-DC02-45D8-91B9-944C12BC2133}">
      <dgm:prSet/>
      <dgm:spPr/>
      <dgm:t>
        <a:bodyPr/>
        <a:lstStyle/>
        <a:p>
          <a:endParaRPr lang="en-US">
            <a:latin typeface="Comic Sans MS" panose="030F0702030302020204" pitchFamily="66" charset="0"/>
          </a:endParaRPr>
        </a:p>
      </dgm:t>
    </dgm:pt>
    <dgm:pt modelId="{7BC65EBC-01D9-4A0A-AD60-086E0CCA964D}" type="sibTrans" cxnId="{8666B003-DC02-45D8-91B9-944C12BC2133}">
      <dgm:prSet/>
      <dgm:spPr/>
      <dgm:t>
        <a:bodyPr/>
        <a:lstStyle/>
        <a:p>
          <a:endParaRPr lang="en-US">
            <a:latin typeface="Comic Sans MS" panose="030F0702030302020204" pitchFamily="66" charset="0"/>
          </a:endParaRPr>
        </a:p>
      </dgm:t>
    </dgm:pt>
    <dgm:pt modelId="{7B51E5D4-2C1F-473E-9F66-B25D5CB4FC1D}" type="pres">
      <dgm:prSet presAssocID="{D9A111E2-1811-41EB-95D2-F765BA664C7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98765588-43E1-4899-AE98-3CE9B8A6CEDC}" type="pres">
      <dgm:prSet presAssocID="{3852115E-81AF-45BD-9366-B0016F2BF762}" presName="Parent" presStyleLbl="node0" presStyleIdx="0" presStyleCnt="1">
        <dgm:presLayoutVars>
          <dgm:chMax val="6"/>
          <dgm:chPref val="6"/>
        </dgm:presLayoutVars>
      </dgm:prSet>
      <dgm:spPr/>
    </dgm:pt>
    <dgm:pt modelId="{0FD82029-9470-455F-97AB-B44C9A4C0484}" type="pres">
      <dgm:prSet presAssocID="{D9BEF8BC-B36F-4C06-9C55-43CC14753676}" presName="Accent1" presStyleCnt="0"/>
      <dgm:spPr/>
    </dgm:pt>
    <dgm:pt modelId="{E6B6C4B6-12FD-4B83-B23C-70EEF86F9647}" type="pres">
      <dgm:prSet presAssocID="{D9BEF8BC-B36F-4C06-9C55-43CC14753676}" presName="Accent" presStyleLbl="bgShp" presStyleIdx="0" presStyleCnt="6"/>
      <dgm:spPr/>
    </dgm:pt>
    <dgm:pt modelId="{CF1C7AB6-E573-412E-946A-A2E7010A1296}" type="pres">
      <dgm:prSet presAssocID="{D9BEF8BC-B36F-4C06-9C55-43CC14753676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B12D1647-480B-42E4-9F55-9EB091BB8A42}" type="pres">
      <dgm:prSet presAssocID="{797FB094-E8F1-41E8-81FF-D8A08910E10E}" presName="Accent2" presStyleCnt="0"/>
      <dgm:spPr/>
    </dgm:pt>
    <dgm:pt modelId="{9CA24A20-2C67-4A23-8EB0-30BC79D82B6A}" type="pres">
      <dgm:prSet presAssocID="{797FB094-E8F1-41E8-81FF-D8A08910E10E}" presName="Accent" presStyleLbl="bgShp" presStyleIdx="1" presStyleCnt="6"/>
      <dgm:spPr/>
    </dgm:pt>
    <dgm:pt modelId="{80C4E1E8-CD73-4DD0-B1EF-3BB988423088}" type="pres">
      <dgm:prSet presAssocID="{797FB094-E8F1-41E8-81FF-D8A08910E10E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5CD51A8D-63D2-4629-B7FC-5B968867022D}" type="pres">
      <dgm:prSet presAssocID="{838A97D5-B96C-4D91-AF5F-1C2495596EB7}" presName="Accent3" presStyleCnt="0"/>
      <dgm:spPr/>
    </dgm:pt>
    <dgm:pt modelId="{7DF5730D-B7AF-42C4-B1E2-25EE6C59C7C4}" type="pres">
      <dgm:prSet presAssocID="{838A97D5-B96C-4D91-AF5F-1C2495596EB7}" presName="Accent" presStyleLbl="bgShp" presStyleIdx="2" presStyleCnt="6"/>
      <dgm:spPr/>
    </dgm:pt>
    <dgm:pt modelId="{73BE4F7B-FE14-43FC-8985-03EC43A57D6B}" type="pres">
      <dgm:prSet presAssocID="{838A97D5-B96C-4D91-AF5F-1C2495596EB7}" presName="Child3" presStyleLbl="node1" presStyleIdx="2" presStyleCnt="6" custLinFactNeighborX="-1015" custLinFactNeighborY="-4105">
        <dgm:presLayoutVars>
          <dgm:chMax val="0"/>
          <dgm:chPref val="0"/>
          <dgm:bulletEnabled val="1"/>
        </dgm:presLayoutVars>
      </dgm:prSet>
      <dgm:spPr/>
    </dgm:pt>
    <dgm:pt modelId="{8778ACDD-C054-4F19-BD8D-29AAD788850B}" type="pres">
      <dgm:prSet presAssocID="{6B6D65F0-06BE-4B62-9D20-F5FF606D148B}" presName="Accent4" presStyleCnt="0"/>
      <dgm:spPr/>
    </dgm:pt>
    <dgm:pt modelId="{1C05FA4D-6342-4B89-86F0-5D9BB1E661EF}" type="pres">
      <dgm:prSet presAssocID="{6B6D65F0-06BE-4B62-9D20-F5FF606D148B}" presName="Accent" presStyleLbl="bgShp" presStyleIdx="3" presStyleCnt="6"/>
      <dgm:spPr/>
    </dgm:pt>
    <dgm:pt modelId="{D10504CB-36AB-4EFA-9E08-5F46E05622C6}" type="pres">
      <dgm:prSet presAssocID="{6B6D65F0-06BE-4B62-9D20-F5FF606D148B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1AA3C797-1DA2-4C9A-B2DE-2183D64EFF8D}" type="pres">
      <dgm:prSet presAssocID="{0A7C2A35-D31F-4C12-B007-E4CC50C403CC}" presName="Accent5" presStyleCnt="0"/>
      <dgm:spPr/>
    </dgm:pt>
    <dgm:pt modelId="{7B45D382-E35F-4683-8CD7-0EEC56C908C7}" type="pres">
      <dgm:prSet presAssocID="{0A7C2A35-D31F-4C12-B007-E4CC50C403CC}" presName="Accent" presStyleLbl="bgShp" presStyleIdx="4" presStyleCnt="6"/>
      <dgm:spPr/>
    </dgm:pt>
    <dgm:pt modelId="{F5ECD7FF-37A0-49E8-A539-EFE73F04B7F0}" type="pres">
      <dgm:prSet presAssocID="{0A7C2A35-D31F-4C12-B007-E4CC50C403CC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E85AF0A8-54C7-4FDB-9A5C-51B6E19FDDD4}" type="pres">
      <dgm:prSet presAssocID="{9691C506-3B36-4F47-8A98-67DEB10C977B}" presName="Accent6" presStyleCnt="0"/>
      <dgm:spPr/>
    </dgm:pt>
    <dgm:pt modelId="{770F8FCD-C404-48B2-85AA-A60D7EF7F7F7}" type="pres">
      <dgm:prSet presAssocID="{9691C506-3B36-4F47-8A98-67DEB10C977B}" presName="Accent" presStyleLbl="bgShp" presStyleIdx="5" presStyleCnt="6"/>
      <dgm:spPr/>
    </dgm:pt>
    <dgm:pt modelId="{3304F5BB-063F-46FE-B926-E27A07917C9C}" type="pres">
      <dgm:prSet presAssocID="{9691C506-3B36-4F47-8A98-67DEB10C977B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E756914A-B701-4C08-98D9-76323391B189}" type="presOf" srcId="{797FB094-E8F1-41E8-81FF-D8A08910E10E}" destId="{80C4E1E8-CD73-4DD0-B1EF-3BB988423088}" srcOrd="0" destOrd="0" presId="urn:microsoft.com/office/officeart/2011/layout/HexagonRadial"/>
    <dgm:cxn modelId="{64C5A98D-824D-4D7B-A338-B85804BAA135}" srcId="{3852115E-81AF-45BD-9366-B0016F2BF762}" destId="{0A7C2A35-D31F-4C12-B007-E4CC50C403CC}" srcOrd="4" destOrd="0" parTransId="{74B1DB29-9D47-4B04-B2CE-FCE1F968452C}" sibTransId="{E29D4503-889D-4876-BFC2-164AB55679CF}"/>
    <dgm:cxn modelId="{AC7498EC-7390-4356-8DC9-3DD15CFD763A}" srcId="{D9A111E2-1811-41EB-95D2-F765BA664C78}" destId="{3852115E-81AF-45BD-9366-B0016F2BF762}" srcOrd="0" destOrd="0" parTransId="{10291865-6FCB-4ACF-8061-AB1BA5EA295C}" sibTransId="{435E8AC3-4398-4299-B3A7-A79D9836F738}"/>
    <dgm:cxn modelId="{12060307-A81A-406F-841F-8A298404B48B}" srcId="{3852115E-81AF-45BD-9366-B0016F2BF762}" destId="{797FB094-E8F1-41E8-81FF-D8A08910E10E}" srcOrd="1" destOrd="0" parTransId="{08F7F96B-ED24-4945-8C59-CE51DCF43ACD}" sibTransId="{9E6D3C1C-F738-44B4-9444-710B5D1C7338}"/>
    <dgm:cxn modelId="{5366D1A8-A123-46BC-ABD7-3519719106DC}" type="presOf" srcId="{0A7C2A35-D31F-4C12-B007-E4CC50C403CC}" destId="{F5ECD7FF-37A0-49E8-A539-EFE73F04B7F0}" srcOrd="0" destOrd="0" presId="urn:microsoft.com/office/officeart/2011/layout/HexagonRadial"/>
    <dgm:cxn modelId="{816D542F-E194-447F-9D3A-71A5D67CE3FB}" type="presOf" srcId="{D9A111E2-1811-41EB-95D2-F765BA664C78}" destId="{7B51E5D4-2C1F-473E-9F66-B25D5CB4FC1D}" srcOrd="0" destOrd="0" presId="urn:microsoft.com/office/officeart/2011/layout/HexagonRadial"/>
    <dgm:cxn modelId="{8666B003-DC02-45D8-91B9-944C12BC2133}" srcId="{3852115E-81AF-45BD-9366-B0016F2BF762}" destId="{9691C506-3B36-4F47-8A98-67DEB10C977B}" srcOrd="5" destOrd="0" parTransId="{EF437842-D44C-4362-BA8F-5ECF1C6E8204}" sibTransId="{7BC65EBC-01D9-4A0A-AD60-086E0CCA964D}"/>
    <dgm:cxn modelId="{DFEB5A8F-FD32-4FAC-BF34-947F8C60EF96}" type="presOf" srcId="{6B6D65F0-06BE-4B62-9D20-F5FF606D148B}" destId="{D10504CB-36AB-4EFA-9E08-5F46E05622C6}" srcOrd="0" destOrd="0" presId="urn:microsoft.com/office/officeart/2011/layout/HexagonRadial"/>
    <dgm:cxn modelId="{D91A6810-61DE-44EC-BED5-8F46C2AFBD3E}" srcId="{3852115E-81AF-45BD-9366-B0016F2BF762}" destId="{6B6D65F0-06BE-4B62-9D20-F5FF606D148B}" srcOrd="3" destOrd="0" parTransId="{65856BDE-7218-4434-8400-8FE8D996F14E}" sibTransId="{24D4E2A8-8C3F-4FB0-B593-AFD018CFEDB6}"/>
    <dgm:cxn modelId="{BB295619-1E5C-4D09-A646-A8B63F53DD29}" type="presOf" srcId="{D9BEF8BC-B36F-4C06-9C55-43CC14753676}" destId="{CF1C7AB6-E573-412E-946A-A2E7010A1296}" srcOrd="0" destOrd="0" presId="urn:microsoft.com/office/officeart/2011/layout/HexagonRadial"/>
    <dgm:cxn modelId="{5DB0375C-5334-49FB-A217-8E94940AAB2E}" srcId="{3852115E-81AF-45BD-9366-B0016F2BF762}" destId="{838A97D5-B96C-4D91-AF5F-1C2495596EB7}" srcOrd="2" destOrd="0" parTransId="{B962FF57-9421-4BD3-A14B-5314A9ACB3F8}" sibTransId="{57120944-70EC-413F-862D-11BBFE3FCC8A}"/>
    <dgm:cxn modelId="{FAD2959C-AC58-4168-88B9-88D444CFED92}" type="presOf" srcId="{9691C506-3B36-4F47-8A98-67DEB10C977B}" destId="{3304F5BB-063F-46FE-B926-E27A07917C9C}" srcOrd="0" destOrd="0" presId="urn:microsoft.com/office/officeart/2011/layout/HexagonRadial"/>
    <dgm:cxn modelId="{49A1E786-87A5-41DA-8DB6-214A1C36A7CD}" type="presOf" srcId="{3852115E-81AF-45BD-9366-B0016F2BF762}" destId="{98765588-43E1-4899-AE98-3CE9B8A6CEDC}" srcOrd="0" destOrd="0" presId="urn:microsoft.com/office/officeart/2011/layout/HexagonRadial"/>
    <dgm:cxn modelId="{10558A0D-91E6-4955-B814-FFF73BAB28B1}" srcId="{3852115E-81AF-45BD-9366-B0016F2BF762}" destId="{D9BEF8BC-B36F-4C06-9C55-43CC14753676}" srcOrd="0" destOrd="0" parTransId="{7B1A664F-A428-4032-8D9D-EFD1C88D69AE}" sibTransId="{F44CA6C3-F770-4B94-8AFC-8F64FAD04330}"/>
    <dgm:cxn modelId="{4937F6A6-40D9-477E-833A-AD4A6F228F70}" type="presOf" srcId="{838A97D5-B96C-4D91-AF5F-1C2495596EB7}" destId="{73BE4F7B-FE14-43FC-8985-03EC43A57D6B}" srcOrd="0" destOrd="0" presId="urn:microsoft.com/office/officeart/2011/layout/HexagonRadial"/>
    <dgm:cxn modelId="{F989B5BE-B926-4D5E-8800-4AB6BD68D772}" type="presParOf" srcId="{7B51E5D4-2C1F-473E-9F66-B25D5CB4FC1D}" destId="{98765588-43E1-4899-AE98-3CE9B8A6CEDC}" srcOrd="0" destOrd="0" presId="urn:microsoft.com/office/officeart/2011/layout/HexagonRadial"/>
    <dgm:cxn modelId="{3C5E7C76-45CC-4041-B64E-795602BB4BBA}" type="presParOf" srcId="{7B51E5D4-2C1F-473E-9F66-B25D5CB4FC1D}" destId="{0FD82029-9470-455F-97AB-B44C9A4C0484}" srcOrd="1" destOrd="0" presId="urn:microsoft.com/office/officeart/2011/layout/HexagonRadial"/>
    <dgm:cxn modelId="{7EEC6E2D-228A-4025-A59C-08AC4AC44A23}" type="presParOf" srcId="{0FD82029-9470-455F-97AB-B44C9A4C0484}" destId="{E6B6C4B6-12FD-4B83-B23C-70EEF86F9647}" srcOrd="0" destOrd="0" presId="urn:microsoft.com/office/officeart/2011/layout/HexagonRadial"/>
    <dgm:cxn modelId="{7D19D437-AC19-4BAC-9B0D-0B0DF3CB778E}" type="presParOf" srcId="{7B51E5D4-2C1F-473E-9F66-B25D5CB4FC1D}" destId="{CF1C7AB6-E573-412E-946A-A2E7010A1296}" srcOrd="2" destOrd="0" presId="urn:microsoft.com/office/officeart/2011/layout/HexagonRadial"/>
    <dgm:cxn modelId="{709B9167-719F-47C5-9AFB-0154A55569FE}" type="presParOf" srcId="{7B51E5D4-2C1F-473E-9F66-B25D5CB4FC1D}" destId="{B12D1647-480B-42E4-9F55-9EB091BB8A42}" srcOrd="3" destOrd="0" presId="urn:microsoft.com/office/officeart/2011/layout/HexagonRadial"/>
    <dgm:cxn modelId="{70D366E2-8FCC-4EA4-8D5A-6784E80B4710}" type="presParOf" srcId="{B12D1647-480B-42E4-9F55-9EB091BB8A42}" destId="{9CA24A20-2C67-4A23-8EB0-30BC79D82B6A}" srcOrd="0" destOrd="0" presId="urn:microsoft.com/office/officeart/2011/layout/HexagonRadial"/>
    <dgm:cxn modelId="{36E2DE44-0E38-4C7A-9122-7065510BA441}" type="presParOf" srcId="{7B51E5D4-2C1F-473E-9F66-B25D5CB4FC1D}" destId="{80C4E1E8-CD73-4DD0-B1EF-3BB988423088}" srcOrd="4" destOrd="0" presId="urn:microsoft.com/office/officeart/2011/layout/HexagonRadial"/>
    <dgm:cxn modelId="{9BD06613-5CFC-45CA-B1E3-2A018905D432}" type="presParOf" srcId="{7B51E5D4-2C1F-473E-9F66-B25D5CB4FC1D}" destId="{5CD51A8D-63D2-4629-B7FC-5B968867022D}" srcOrd="5" destOrd="0" presId="urn:microsoft.com/office/officeart/2011/layout/HexagonRadial"/>
    <dgm:cxn modelId="{DF8AA43F-82DD-473F-BCAE-63FDBC56E553}" type="presParOf" srcId="{5CD51A8D-63D2-4629-B7FC-5B968867022D}" destId="{7DF5730D-B7AF-42C4-B1E2-25EE6C59C7C4}" srcOrd="0" destOrd="0" presId="urn:microsoft.com/office/officeart/2011/layout/HexagonRadial"/>
    <dgm:cxn modelId="{A157C021-F3B1-45B5-BE82-D7EEA37BD3D1}" type="presParOf" srcId="{7B51E5D4-2C1F-473E-9F66-B25D5CB4FC1D}" destId="{73BE4F7B-FE14-43FC-8985-03EC43A57D6B}" srcOrd="6" destOrd="0" presId="urn:microsoft.com/office/officeart/2011/layout/HexagonRadial"/>
    <dgm:cxn modelId="{3D15B0D3-76CD-4795-AC64-44C37A07079A}" type="presParOf" srcId="{7B51E5D4-2C1F-473E-9F66-B25D5CB4FC1D}" destId="{8778ACDD-C054-4F19-BD8D-29AAD788850B}" srcOrd="7" destOrd="0" presId="urn:microsoft.com/office/officeart/2011/layout/HexagonRadial"/>
    <dgm:cxn modelId="{37167714-53CB-42D3-8DD5-0E2820369BBF}" type="presParOf" srcId="{8778ACDD-C054-4F19-BD8D-29AAD788850B}" destId="{1C05FA4D-6342-4B89-86F0-5D9BB1E661EF}" srcOrd="0" destOrd="0" presId="urn:microsoft.com/office/officeart/2011/layout/HexagonRadial"/>
    <dgm:cxn modelId="{9147276D-7430-4E1E-AFE7-6E238A90226A}" type="presParOf" srcId="{7B51E5D4-2C1F-473E-9F66-B25D5CB4FC1D}" destId="{D10504CB-36AB-4EFA-9E08-5F46E05622C6}" srcOrd="8" destOrd="0" presId="urn:microsoft.com/office/officeart/2011/layout/HexagonRadial"/>
    <dgm:cxn modelId="{752BB871-7DBB-4FC8-A9E0-E5EBCD8EE5B8}" type="presParOf" srcId="{7B51E5D4-2C1F-473E-9F66-B25D5CB4FC1D}" destId="{1AA3C797-1DA2-4C9A-B2DE-2183D64EFF8D}" srcOrd="9" destOrd="0" presId="urn:microsoft.com/office/officeart/2011/layout/HexagonRadial"/>
    <dgm:cxn modelId="{C75E4A08-8573-42F9-BD93-21B9AB1DC5BD}" type="presParOf" srcId="{1AA3C797-1DA2-4C9A-B2DE-2183D64EFF8D}" destId="{7B45D382-E35F-4683-8CD7-0EEC56C908C7}" srcOrd="0" destOrd="0" presId="urn:microsoft.com/office/officeart/2011/layout/HexagonRadial"/>
    <dgm:cxn modelId="{4BF1C6B5-FDE2-4C8A-8A7A-54143BBCC470}" type="presParOf" srcId="{7B51E5D4-2C1F-473E-9F66-B25D5CB4FC1D}" destId="{F5ECD7FF-37A0-49E8-A539-EFE73F04B7F0}" srcOrd="10" destOrd="0" presId="urn:microsoft.com/office/officeart/2011/layout/HexagonRadial"/>
    <dgm:cxn modelId="{6381B0D7-F0A4-4336-86FF-456486DEBA1D}" type="presParOf" srcId="{7B51E5D4-2C1F-473E-9F66-B25D5CB4FC1D}" destId="{E85AF0A8-54C7-4FDB-9A5C-51B6E19FDDD4}" srcOrd="11" destOrd="0" presId="urn:microsoft.com/office/officeart/2011/layout/HexagonRadial"/>
    <dgm:cxn modelId="{B9BE21EE-8DEE-49D8-BD68-CE3BBC21A4B3}" type="presParOf" srcId="{E85AF0A8-54C7-4FDB-9A5C-51B6E19FDDD4}" destId="{770F8FCD-C404-48B2-85AA-A60D7EF7F7F7}" srcOrd="0" destOrd="0" presId="urn:microsoft.com/office/officeart/2011/layout/HexagonRadial"/>
    <dgm:cxn modelId="{9F3572C2-ED66-4E02-8F35-67BA53702034}" type="presParOf" srcId="{7B51E5D4-2C1F-473E-9F66-B25D5CB4FC1D}" destId="{3304F5BB-063F-46FE-B926-E27A07917C9C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765588-43E1-4899-AE98-3CE9B8A6CEDC}">
      <dsp:nvSpPr>
        <dsp:cNvPr id="0" name=""/>
        <dsp:cNvSpPr/>
      </dsp:nvSpPr>
      <dsp:spPr>
        <a:xfrm>
          <a:off x="2952810" y="1748061"/>
          <a:ext cx="2221862" cy="1922001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omic Sans MS" panose="030F0702030302020204" pitchFamily="66" charset="0"/>
            </a:rPr>
            <a:t>Altitude</a:t>
          </a:r>
        </a:p>
      </dsp:txBody>
      <dsp:txXfrm>
        <a:off x="3321004" y="2066564"/>
        <a:ext cx="1485474" cy="1284995"/>
      </dsp:txXfrm>
    </dsp:sp>
    <dsp:sp modelId="{9CA24A20-2C67-4A23-8EB0-30BC79D82B6A}">
      <dsp:nvSpPr>
        <dsp:cNvPr id="0" name=""/>
        <dsp:cNvSpPr/>
      </dsp:nvSpPr>
      <dsp:spPr>
        <a:xfrm>
          <a:off x="4344123" y="828514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1C7AB6-E573-412E-946A-A2E7010A1296}">
      <dsp:nvSpPr>
        <dsp:cNvPr id="0" name=""/>
        <dsp:cNvSpPr/>
      </dsp:nvSpPr>
      <dsp:spPr>
        <a:xfrm>
          <a:off x="3157475" y="0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omic Sans MS" panose="030F0702030302020204" pitchFamily="66" charset="0"/>
            </a:rPr>
            <a:t>Ocean currents</a:t>
          </a:r>
        </a:p>
      </dsp:txBody>
      <dsp:txXfrm>
        <a:off x="3459220" y="261045"/>
        <a:ext cx="1217310" cy="1053116"/>
      </dsp:txXfrm>
    </dsp:sp>
    <dsp:sp modelId="{7DF5730D-B7AF-42C4-B1E2-25EE6C59C7C4}">
      <dsp:nvSpPr>
        <dsp:cNvPr id="0" name=""/>
        <dsp:cNvSpPr/>
      </dsp:nvSpPr>
      <dsp:spPr>
        <a:xfrm>
          <a:off x="5322487" y="2178846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C4E1E8-CD73-4DD0-B1EF-3BB988423088}">
      <dsp:nvSpPr>
        <dsp:cNvPr id="0" name=""/>
        <dsp:cNvSpPr/>
      </dsp:nvSpPr>
      <dsp:spPr>
        <a:xfrm>
          <a:off x="4827361" y="968857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omic Sans MS" panose="030F0702030302020204" pitchFamily="66" charset="0"/>
            </a:rPr>
            <a:t>Cloud cover</a:t>
          </a:r>
        </a:p>
      </dsp:txBody>
      <dsp:txXfrm>
        <a:off x="5129106" y="1229902"/>
        <a:ext cx="1217310" cy="1053116"/>
      </dsp:txXfrm>
    </dsp:sp>
    <dsp:sp modelId="{1C05FA4D-6342-4B89-86F0-5D9BB1E661EF}">
      <dsp:nvSpPr>
        <dsp:cNvPr id="0" name=""/>
        <dsp:cNvSpPr/>
      </dsp:nvSpPr>
      <dsp:spPr>
        <a:xfrm>
          <a:off x="4642852" y="3703117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BE4F7B-FE14-43FC-8985-03EC43A57D6B}">
      <dsp:nvSpPr>
        <dsp:cNvPr id="0" name=""/>
        <dsp:cNvSpPr/>
      </dsp:nvSpPr>
      <dsp:spPr>
        <a:xfrm>
          <a:off x="4827361" y="2873519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omic Sans MS" panose="030F0702030302020204" pitchFamily="66" charset="0"/>
            </a:rPr>
            <a:t>Pressure </a:t>
          </a:r>
        </a:p>
      </dsp:txBody>
      <dsp:txXfrm>
        <a:off x="5129106" y="3134564"/>
        <a:ext cx="1217310" cy="1053116"/>
      </dsp:txXfrm>
    </dsp:sp>
    <dsp:sp modelId="{7B45D382-E35F-4683-8CD7-0EEC56C908C7}">
      <dsp:nvSpPr>
        <dsp:cNvPr id="0" name=""/>
        <dsp:cNvSpPr/>
      </dsp:nvSpPr>
      <dsp:spPr>
        <a:xfrm>
          <a:off x="2956944" y="3861342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0504CB-36AB-4EFA-9E08-5F46E05622C6}">
      <dsp:nvSpPr>
        <dsp:cNvPr id="0" name=""/>
        <dsp:cNvSpPr/>
      </dsp:nvSpPr>
      <dsp:spPr>
        <a:xfrm>
          <a:off x="3157475" y="3843460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omic Sans MS" panose="030F0702030302020204" pitchFamily="66" charset="0"/>
            </a:rPr>
            <a:t>Winds</a:t>
          </a:r>
        </a:p>
      </dsp:txBody>
      <dsp:txXfrm>
        <a:off x="3459220" y="4104505"/>
        <a:ext cx="1217310" cy="1053116"/>
      </dsp:txXfrm>
    </dsp:sp>
    <dsp:sp modelId="{770F8FCD-C404-48B2-85AA-A60D7EF7F7F7}">
      <dsp:nvSpPr>
        <dsp:cNvPr id="0" name=""/>
        <dsp:cNvSpPr/>
      </dsp:nvSpPr>
      <dsp:spPr>
        <a:xfrm>
          <a:off x="1962559" y="2511552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ECD7FF-37A0-49E8-A539-EFE73F04B7F0}">
      <dsp:nvSpPr>
        <dsp:cNvPr id="0" name=""/>
        <dsp:cNvSpPr/>
      </dsp:nvSpPr>
      <dsp:spPr>
        <a:xfrm>
          <a:off x="1479837" y="2874602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omic Sans MS" panose="030F0702030302020204" pitchFamily="66" charset="0"/>
            </a:rPr>
            <a:t>Proximity to the sea</a:t>
          </a:r>
        </a:p>
      </dsp:txBody>
      <dsp:txXfrm>
        <a:off x="1781582" y="3135647"/>
        <a:ext cx="1217310" cy="1053116"/>
      </dsp:txXfrm>
    </dsp:sp>
    <dsp:sp modelId="{3304F5BB-063F-46FE-B926-E27A07917C9C}">
      <dsp:nvSpPr>
        <dsp:cNvPr id="0" name=""/>
        <dsp:cNvSpPr/>
      </dsp:nvSpPr>
      <dsp:spPr>
        <a:xfrm>
          <a:off x="1479837" y="966690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omic Sans MS" panose="030F0702030302020204" pitchFamily="66" charset="0"/>
            </a:rPr>
            <a:t>Latitude</a:t>
          </a:r>
        </a:p>
      </dsp:txBody>
      <dsp:txXfrm>
        <a:off x="1781582" y="1227735"/>
        <a:ext cx="1217310" cy="10531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765588-43E1-4899-AE98-3CE9B8A6CEDC}">
      <dsp:nvSpPr>
        <dsp:cNvPr id="0" name=""/>
        <dsp:cNvSpPr/>
      </dsp:nvSpPr>
      <dsp:spPr>
        <a:xfrm>
          <a:off x="2952810" y="1748061"/>
          <a:ext cx="2221862" cy="1922001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700" kern="1200" dirty="0">
            <a:latin typeface="Comic Sans MS" panose="030F0702030302020204" pitchFamily="66" charset="0"/>
          </a:endParaRPr>
        </a:p>
      </dsp:txBody>
      <dsp:txXfrm>
        <a:off x="3321004" y="2066564"/>
        <a:ext cx="1485474" cy="1284995"/>
      </dsp:txXfrm>
    </dsp:sp>
    <dsp:sp modelId="{9CA24A20-2C67-4A23-8EB0-30BC79D82B6A}">
      <dsp:nvSpPr>
        <dsp:cNvPr id="0" name=""/>
        <dsp:cNvSpPr/>
      </dsp:nvSpPr>
      <dsp:spPr>
        <a:xfrm>
          <a:off x="4344123" y="828514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1C7AB6-E573-412E-946A-A2E7010A1296}">
      <dsp:nvSpPr>
        <dsp:cNvPr id="0" name=""/>
        <dsp:cNvSpPr/>
      </dsp:nvSpPr>
      <dsp:spPr>
        <a:xfrm>
          <a:off x="3157475" y="0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700" kern="1200" dirty="0">
            <a:latin typeface="Comic Sans MS" panose="030F0702030302020204" pitchFamily="66" charset="0"/>
          </a:endParaRPr>
        </a:p>
      </dsp:txBody>
      <dsp:txXfrm>
        <a:off x="3459220" y="261045"/>
        <a:ext cx="1217310" cy="1053116"/>
      </dsp:txXfrm>
    </dsp:sp>
    <dsp:sp modelId="{7DF5730D-B7AF-42C4-B1E2-25EE6C59C7C4}">
      <dsp:nvSpPr>
        <dsp:cNvPr id="0" name=""/>
        <dsp:cNvSpPr/>
      </dsp:nvSpPr>
      <dsp:spPr>
        <a:xfrm>
          <a:off x="5322487" y="2178846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C4E1E8-CD73-4DD0-B1EF-3BB988423088}">
      <dsp:nvSpPr>
        <dsp:cNvPr id="0" name=""/>
        <dsp:cNvSpPr/>
      </dsp:nvSpPr>
      <dsp:spPr>
        <a:xfrm>
          <a:off x="4827361" y="968857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700" kern="1200" dirty="0">
            <a:latin typeface="Comic Sans MS" panose="030F0702030302020204" pitchFamily="66" charset="0"/>
          </a:endParaRPr>
        </a:p>
      </dsp:txBody>
      <dsp:txXfrm>
        <a:off x="5129106" y="1229902"/>
        <a:ext cx="1217310" cy="1053116"/>
      </dsp:txXfrm>
    </dsp:sp>
    <dsp:sp modelId="{1C05FA4D-6342-4B89-86F0-5D9BB1E661EF}">
      <dsp:nvSpPr>
        <dsp:cNvPr id="0" name=""/>
        <dsp:cNvSpPr/>
      </dsp:nvSpPr>
      <dsp:spPr>
        <a:xfrm>
          <a:off x="4642852" y="3703117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BE4F7B-FE14-43FC-8985-03EC43A57D6B}">
      <dsp:nvSpPr>
        <dsp:cNvPr id="0" name=""/>
        <dsp:cNvSpPr/>
      </dsp:nvSpPr>
      <dsp:spPr>
        <a:xfrm>
          <a:off x="4808880" y="2808856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 dirty="0">
              <a:latin typeface="Comic Sans MS" panose="030F0702030302020204" pitchFamily="66" charset="0"/>
            </a:rPr>
            <a:t> </a:t>
          </a:r>
        </a:p>
      </dsp:txBody>
      <dsp:txXfrm>
        <a:off x="5110625" y="3069901"/>
        <a:ext cx="1217310" cy="1053116"/>
      </dsp:txXfrm>
    </dsp:sp>
    <dsp:sp modelId="{7B45D382-E35F-4683-8CD7-0EEC56C908C7}">
      <dsp:nvSpPr>
        <dsp:cNvPr id="0" name=""/>
        <dsp:cNvSpPr/>
      </dsp:nvSpPr>
      <dsp:spPr>
        <a:xfrm>
          <a:off x="2956944" y="3861342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0504CB-36AB-4EFA-9E08-5F46E05622C6}">
      <dsp:nvSpPr>
        <dsp:cNvPr id="0" name=""/>
        <dsp:cNvSpPr/>
      </dsp:nvSpPr>
      <dsp:spPr>
        <a:xfrm>
          <a:off x="3157475" y="3843460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700" kern="1200" dirty="0">
            <a:latin typeface="Comic Sans MS" panose="030F0702030302020204" pitchFamily="66" charset="0"/>
          </a:endParaRPr>
        </a:p>
      </dsp:txBody>
      <dsp:txXfrm>
        <a:off x="3459220" y="4104505"/>
        <a:ext cx="1217310" cy="1053116"/>
      </dsp:txXfrm>
    </dsp:sp>
    <dsp:sp modelId="{770F8FCD-C404-48B2-85AA-A60D7EF7F7F7}">
      <dsp:nvSpPr>
        <dsp:cNvPr id="0" name=""/>
        <dsp:cNvSpPr/>
      </dsp:nvSpPr>
      <dsp:spPr>
        <a:xfrm>
          <a:off x="1962559" y="2511552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ECD7FF-37A0-49E8-A539-EFE73F04B7F0}">
      <dsp:nvSpPr>
        <dsp:cNvPr id="0" name=""/>
        <dsp:cNvSpPr/>
      </dsp:nvSpPr>
      <dsp:spPr>
        <a:xfrm>
          <a:off x="1479837" y="2874602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700" kern="1200" dirty="0">
            <a:latin typeface="Comic Sans MS" panose="030F0702030302020204" pitchFamily="66" charset="0"/>
          </a:endParaRPr>
        </a:p>
      </dsp:txBody>
      <dsp:txXfrm>
        <a:off x="1781582" y="3135647"/>
        <a:ext cx="1217310" cy="1053116"/>
      </dsp:txXfrm>
    </dsp:sp>
    <dsp:sp modelId="{3304F5BB-063F-46FE-B926-E27A07917C9C}">
      <dsp:nvSpPr>
        <dsp:cNvPr id="0" name=""/>
        <dsp:cNvSpPr/>
      </dsp:nvSpPr>
      <dsp:spPr>
        <a:xfrm>
          <a:off x="1479837" y="966690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700" kern="1200" dirty="0">
            <a:latin typeface="Comic Sans MS" panose="030F0702030302020204" pitchFamily="66" charset="0"/>
          </a:endParaRPr>
        </a:p>
      </dsp:txBody>
      <dsp:txXfrm>
        <a:off x="1781582" y="1227735"/>
        <a:ext cx="1217310" cy="10531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0BE74-C73F-48F2-8122-137FD2BEED8A}" type="datetimeFigureOut">
              <a:rPr lang="en-GB" smtClean="0"/>
              <a:t>15/11/2016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35A22-A2F0-4FD6-AA2E-92C16A110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604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9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ea typeface="ＭＳ Ｐゴシック" panose="020B0600070205080204" pitchFamily="34" charset="-128"/>
            </a:endParaRPr>
          </a:p>
        </p:txBody>
      </p:sp>
      <p:sp>
        <p:nvSpPr>
          <p:cNvPr id="249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84481" indent="-30172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206894" indent="-24137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89651" indent="-24137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172409" indent="-24137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655166" indent="-24137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137924" indent="-24137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620681" indent="-24137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103439" indent="-24137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C1C73AC-D130-4650-B84D-FFAA904535B5}" type="slidenum">
              <a:rPr lang="en-GB" altLang="en-US"/>
              <a:pPr eaLnBrk="1" hangingPunct="1">
                <a:spcBef>
                  <a:spcPct val="0"/>
                </a:spcBef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7256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7EE14-9A21-44B9-8A1D-6BFDEBD266E3}" type="datetimeFigureOut">
              <a:rPr lang="en-GB" smtClean="0"/>
              <a:t>15/11/2016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C0FB1-8E5A-4D1C-AAD2-4E6D31A02F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424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7EE14-9A21-44B9-8A1D-6BFDEBD266E3}" type="datetimeFigureOut">
              <a:rPr lang="en-GB" smtClean="0"/>
              <a:t>15/11/2016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C0FB1-8E5A-4D1C-AAD2-4E6D31A02F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196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7EE14-9A21-44B9-8A1D-6BFDEBD266E3}" type="datetimeFigureOut">
              <a:rPr lang="en-GB" smtClean="0"/>
              <a:t>15/11/2016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C0FB1-8E5A-4D1C-AAD2-4E6D31A02F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95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7EE14-9A21-44B9-8A1D-6BFDEBD266E3}" type="datetimeFigureOut">
              <a:rPr lang="en-GB" smtClean="0"/>
              <a:t>15/11/2016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C0FB1-8E5A-4D1C-AAD2-4E6D31A02F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03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7EE14-9A21-44B9-8A1D-6BFDEBD266E3}" type="datetimeFigureOut">
              <a:rPr lang="en-GB" smtClean="0"/>
              <a:t>15/11/2016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C0FB1-8E5A-4D1C-AAD2-4E6D31A02F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503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7EE14-9A21-44B9-8A1D-6BFDEBD266E3}" type="datetimeFigureOut">
              <a:rPr lang="en-GB" smtClean="0"/>
              <a:t>15/11/2016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C0FB1-8E5A-4D1C-AAD2-4E6D31A02F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473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7EE14-9A21-44B9-8A1D-6BFDEBD266E3}" type="datetimeFigureOut">
              <a:rPr lang="en-GB" smtClean="0"/>
              <a:t>15/11/2016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C0FB1-8E5A-4D1C-AAD2-4E6D31A02F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693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7EE14-9A21-44B9-8A1D-6BFDEBD266E3}" type="datetimeFigureOut">
              <a:rPr lang="en-GB" smtClean="0"/>
              <a:t>15/11/2016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C0FB1-8E5A-4D1C-AAD2-4E6D31A02F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017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7EE14-9A21-44B9-8A1D-6BFDEBD266E3}" type="datetimeFigureOut">
              <a:rPr lang="en-GB" smtClean="0"/>
              <a:t>15/11/2016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C0FB1-8E5A-4D1C-AAD2-4E6D31A02F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610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7EE14-9A21-44B9-8A1D-6BFDEBD266E3}" type="datetimeFigureOut">
              <a:rPr lang="en-GB" smtClean="0"/>
              <a:t>15/11/2016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C0FB1-8E5A-4D1C-AAD2-4E6D31A02F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5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7EE14-9A21-44B9-8A1D-6BFDEBD266E3}" type="datetimeFigureOut">
              <a:rPr lang="en-GB" smtClean="0"/>
              <a:t>15/11/2016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C0FB1-8E5A-4D1C-AAD2-4E6D31A02F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485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7EE14-9A21-44B9-8A1D-6BFDEBD266E3}" type="datetimeFigureOut">
              <a:rPr lang="en-GB" smtClean="0"/>
              <a:t>15/11/2016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C0FB1-8E5A-4D1C-AAD2-4E6D31A02F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746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/>
          </p:cNvSpPr>
          <p:nvPr>
            <p:ph type="title"/>
          </p:nvPr>
        </p:nvSpPr>
        <p:spPr>
          <a:xfrm>
            <a:off x="186904" y="119365"/>
            <a:ext cx="11915955" cy="488646"/>
          </a:xfr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2400" b="1" u="sng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Climate and natural Vegetation </a:t>
            </a:r>
          </a:p>
        </p:txBody>
      </p:sp>
      <p:sp>
        <p:nvSpPr>
          <p:cNvPr id="149507" name="Rectangle 3"/>
          <p:cNvSpPr>
            <a:spLocks noGrp="1"/>
          </p:cNvSpPr>
          <p:nvPr>
            <p:ph type="body" idx="1"/>
          </p:nvPr>
        </p:nvSpPr>
        <p:spPr>
          <a:xfrm>
            <a:off x="186905" y="691938"/>
            <a:ext cx="11915955" cy="750497"/>
          </a:xfrm>
          <a:ln w="28575"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400" u="sng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Learning Objective</a:t>
            </a:r>
            <a:r>
              <a:rPr lang="en-US" altLang="en-US" sz="24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: To describe and explain the characteristics of two climates equatorial vs hot deserts.</a:t>
            </a:r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186905" y="1526362"/>
            <a:ext cx="11915955" cy="641205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2400" u="sng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STARTER</a:t>
            </a:r>
            <a:r>
              <a:rPr lang="en-US" altLang="en-US" sz="24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: Create a T-chart like the one below and use the data to identify the main characteristics for each climate. 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0" y="2415396"/>
            <a:ext cx="0" cy="3893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16301" y="3001992"/>
            <a:ext cx="11786558" cy="172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/>
          </p:cNvSpPr>
          <p:nvPr/>
        </p:nvSpPr>
        <p:spPr>
          <a:xfrm>
            <a:off x="1871495" y="2415396"/>
            <a:ext cx="2829814" cy="434109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2400" u="sng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Equatorial Climate </a:t>
            </a:r>
            <a:endParaRPr lang="en-US" altLang="en-US" sz="2400" dirty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  <p:sp>
        <p:nvSpPr>
          <p:cNvPr id="8" name="Rectangle 3"/>
          <p:cNvSpPr txBox="1">
            <a:spLocks/>
          </p:cNvSpPr>
          <p:nvPr/>
        </p:nvSpPr>
        <p:spPr>
          <a:xfrm>
            <a:off x="8303491" y="2415396"/>
            <a:ext cx="2152073" cy="405954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2400" u="sng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Desert Climate  </a:t>
            </a:r>
            <a:endParaRPr lang="en-US" altLang="en-US" sz="2400" dirty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" t="75841" r="39323" b="7716"/>
          <a:stretch/>
        </p:blipFill>
        <p:spPr>
          <a:xfrm>
            <a:off x="387927" y="3683930"/>
            <a:ext cx="5412509" cy="2624506"/>
          </a:xfrm>
          <a:prstGeom prst="rect">
            <a:avLst/>
          </a:prstGeom>
        </p:spPr>
      </p:pic>
      <p:sp>
        <p:nvSpPr>
          <p:cNvPr id="12" name="Rectangle 3"/>
          <p:cNvSpPr txBox="1">
            <a:spLocks/>
          </p:cNvSpPr>
          <p:nvPr/>
        </p:nvSpPr>
        <p:spPr>
          <a:xfrm>
            <a:off x="186904" y="2348210"/>
            <a:ext cx="1028458" cy="29339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2400" u="sng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Partner 1</a:t>
            </a:r>
            <a:endParaRPr lang="en-US" altLang="en-US" sz="2400" dirty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  <p:sp>
        <p:nvSpPr>
          <p:cNvPr id="13" name="Rectangle 3"/>
          <p:cNvSpPr txBox="1">
            <a:spLocks/>
          </p:cNvSpPr>
          <p:nvPr/>
        </p:nvSpPr>
        <p:spPr>
          <a:xfrm>
            <a:off x="6167438" y="2365461"/>
            <a:ext cx="1170275" cy="276139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2400" u="sng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Partner 2</a:t>
            </a:r>
            <a:endParaRPr lang="en-US" altLang="en-US" sz="2400" dirty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  <p:sp>
        <p:nvSpPr>
          <p:cNvPr id="14" name="Rectangle 3"/>
          <p:cNvSpPr txBox="1">
            <a:spLocks/>
          </p:cNvSpPr>
          <p:nvPr/>
        </p:nvSpPr>
        <p:spPr>
          <a:xfrm>
            <a:off x="316301" y="3171732"/>
            <a:ext cx="1170275" cy="41685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2400" u="sng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Data </a:t>
            </a:r>
            <a:endParaRPr lang="en-US" altLang="en-US" sz="2400" dirty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  <p:sp>
        <p:nvSpPr>
          <p:cNvPr id="15" name="Rectangle 3"/>
          <p:cNvSpPr txBox="1">
            <a:spLocks/>
          </p:cNvSpPr>
          <p:nvPr/>
        </p:nvSpPr>
        <p:spPr>
          <a:xfrm>
            <a:off x="6209579" y="3199887"/>
            <a:ext cx="1170275" cy="455888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2400" u="sng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Data</a:t>
            </a:r>
            <a:endParaRPr lang="en-US" altLang="en-US" sz="2400" dirty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1" t="71607" r="10582" b="12815"/>
          <a:stretch/>
        </p:blipFill>
        <p:spPr>
          <a:xfrm rot="10800000">
            <a:off x="6225304" y="3853669"/>
            <a:ext cx="5966696" cy="245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123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>
          <a:xfrm>
            <a:off x="186904" y="119365"/>
            <a:ext cx="11915955" cy="48864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400" b="1" u="sng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Climate and natural Vegetation 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186903" y="688254"/>
            <a:ext cx="11915955" cy="457055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2400" b="1" u="sng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Demo</a:t>
            </a:r>
            <a:r>
              <a:rPr lang="en-US" altLang="en-US" sz="24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: What factors affect climate?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440245150"/>
              </p:ext>
            </p:extLst>
          </p:nvPr>
        </p:nvGraphicFramePr>
        <p:xfrm>
          <a:off x="2080880" y="125859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3"/>
          <p:cNvSpPr txBox="1">
            <a:spLocks/>
          </p:cNvSpPr>
          <p:nvPr/>
        </p:nvSpPr>
        <p:spPr>
          <a:xfrm>
            <a:off x="186903" y="4620140"/>
            <a:ext cx="3039810" cy="2170406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en-US" sz="2400" b="1" u="sng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Challenge</a:t>
            </a:r>
            <a:r>
              <a:rPr lang="en-US" altLang="en-US" sz="24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: Turn to page 148-149 and read through the information affecting climate. Ensure to add notes to your worksheet. </a:t>
            </a:r>
          </a:p>
        </p:txBody>
      </p:sp>
    </p:spTree>
    <p:extLst>
      <p:ext uri="{BB962C8B-B14F-4D97-AF65-F5344CB8AC3E}">
        <p14:creationId xmlns:p14="http://schemas.microsoft.com/office/powerpoint/2010/main" val="418849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>
          <a:xfrm>
            <a:off x="186904" y="119365"/>
            <a:ext cx="11915955" cy="48864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400" b="1" u="sng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Tropical Rainforests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186903" y="688254"/>
            <a:ext cx="11915955" cy="457055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2400" b="1" u="sng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Demo</a:t>
            </a:r>
            <a:r>
              <a:rPr lang="en-US" altLang="en-US" sz="24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: Describe the distribution of tropical rainforests. </a:t>
            </a:r>
          </a:p>
        </p:txBody>
      </p:sp>
      <p:sp>
        <p:nvSpPr>
          <p:cNvPr id="2" name="AutoShape 2" descr="http://www.irwantoshut.net/rain_forest_map.jpg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491" y="1317913"/>
            <a:ext cx="10042218" cy="550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014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>
          <a:xfrm>
            <a:off x="186904" y="119365"/>
            <a:ext cx="11915955" cy="48864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400" b="1" u="sng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Tropical Rainforests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"/>
          <a:stretch/>
        </p:blipFill>
        <p:spPr bwMode="auto">
          <a:xfrm>
            <a:off x="4064000" y="1265703"/>
            <a:ext cx="8038859" cy="3891896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05" y="4578224"/>
            <a:ext cx="3782243" cy="2180280"/>
          </a:xfrm>
          <a:prstGeom prst="rect">
            <a:avLst/>
          </a:prstGeom>
          <a:ln w="28575">
            <a:solidFill>
              <a:srgbClr val="00FF00"/>
            </a:solidFill>
          </a:ln>
        </p:spPr>
      </p:pic>
      <p:sp>
        <p:nvSpPr>
          <p:cNvPr id="7" name="Rectangle 3"/>
          <p:cNvSpPr txBox="1">
            <a:spLocks/>
          </p:cNvSpPr>
          <p:nvPr/>
        </p:nvSpPr>
        <p:spPr>
          <a:xfrm>
            <a:off x="186904" y="720775"/>
            <a:ext cx="11915955" cy="432164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2400" b="1" u="sng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Demo</a:t>
            </a:r>
            <a:r>
              <a:rPr lang="en-US" altLang="en-US" sz="24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: Complete the Vegetation structure diagram using information found on pages 150.  </a:t>
            </a:r>
          </a:p>
        </p:txBody>
      </p:sp>
      <p:sp>
        <p:nvSpPr>
          <p:cNvPr id="8" name="Rectangle 3"/>
          <p:cNvSpPr txBox="1">
            <a:spLocks/>
          </p:cNvSpPr>
          <p:nvPr/>
        </p:nvSpPr>
        <p:spPr>
          <a:xfrm>
            <a:off x="186904" y="1265703"/>
            <a:ext cx="3782244" cy="2457297"/>
          </a:xfrm>
          <a:prstGeom prst="rect">
            <a:avLst/>
          </a:prstGeom>
          <a:ln w="31750">
            <a:solidFill>
              <a:schemeClr val="accent2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2000" b="1" u="sng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Language for learning: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en-US" sz="2000" b="1" u="sng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Biodiversity</a:t>
            </a:r>
            <a:r>
              <a:rPr lang="en-US" altLang="en-US" sz="20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: Biological diversity, a measure of the variety of the Earth’s plant and animal species, of genetic differences within species, and of the ecosystems that support those species.  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969148" y="5157599"/>
            <a:ext cx="8133711" cy="1600906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86904" y="3885745"/>
            <a:ext cx="3877096" cy="692479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74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>
          <a:xfrm>
            <a:off x="147258" y="160900"/>
            <a:ext cx="11915955" cy="3579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000" b="1" u="sng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Tropical Rainforests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043709" y="1034473"/>
            <a:ext cx="9236" cy="52647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1148291" y="1043710"/>
            <a:ext cx="9236" cy="526472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1052945" y="6299200"/>
            <a:ext cx="10104583" cy="923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1043708" y="5375564"/>
            <a:ext cx="10104583" cy="9237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1052945" y="4133975"/>
            <a:ext cx="10104583" cy="9237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1043707" y="2384688"/>
            <a:ext cx="10104583" cy="9237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Double Brace 13"/>
          <p:cNvSpPr/>
          <p:nvPr/>
        </p:nvSpPr>
        <p:spPr>
          <a:xfrm>
            <a:off x="427379" y="823427"/>
            <a:ext cx="546653" cy="1282046"/>
          </a:xfrm>
          <a:prstGeom prst="brace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Double Brace 14"/>
          <p:cNvSpPr/>
          <p:nvPr/>
        </p:nvSpPr>
        <p:spPr>
          <a:xfrm>
            <a:off x="427380" y="2258882"/>
            <a:ext cx="546653" cy="1323527"/>
          </a:xfrm>
          <a:prstGeom prst="brace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 flipH="1" flipV="1">
            <a:off x="1043708" y="6702172"/>
            <a:ext cx="10104583" cy="9237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Double Brace 16"/>
          <p:cNvSpPr/>
          <p:nvPr/>
        </p:nvSpPr>
        <p:spPr>
          <a:xfrm>
            <a:off x="427381" y="5073279"/>
            <a:ext cx="546653" cy="1638130"/>
          </a:xfrm>
          <a:prstGeom prst="brace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Double Brace 17"/>
          <p:cNvSpPr/>
          <p:nvPr/>
        </p:nvSpPr>
        <p:spPr>
          <a:xfrm>
            <a:off x="427382" y="3582409"/>
            <a:ext cx="546653" cy="1337461"/>
          </a:xfrm>
          <a:prstGeom prst="brace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2"/>
          <p:cNvSpPr txBox="1">
            <a:spLocks/>
          </p:cNvSpPr>
          <p:nvPr/>
        </p:nvSpPr>
        <p:spPr>
          <a:xfrm rot="16200000">
            <a:off x="10277062" y="3326952"/>
            <a:ext cx="2830462" cy="35537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1100" b="1" u="sng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Height above ground (m)</a:t>
            </a:r>
          </a:p>
        </p:txBody>
      </p:sp>
      <p:sp>
        <p:nvSpPr>
          <p:cNvPr id="21" name="Rectangle 3"/>
          <p:cNvSpPr txBox="1">
            <a:spLocks/>
          </p:cNvSpPr>
          <p:nvPr/>
        </p:nvSpPr>
        <p:spPr>
          <a:xfrm>
            <a:off x="1043707" y="609078"/>
            <a:ext cx="10104583" cy="332433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2400" b="1" u="sng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Demo</a:t>
            </a:r>
            <a:r>
              <a:rPr lang="en-US" altLang="en-US" sz="24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: Complete the Vegetation structure diagram using information found on pages 150.  </a:t>
            </a:r>
          </a:p>
        </p:txBody>
      </p:sp>
    </p:spTree>
    <p:extLst>
      <p:ext uri="{BB962C8B-B14F-4D97-AF65-F5344CB8AC3E}">
        <p14:creationId xmlns:p14="http://schemas.microsoft.com/office/powerpoint/2010/main" val="3093385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77091" y="116632"/>
            <a:ext cx="11709826" cy="432048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u="sng" dirty="0">
                <a:latin typeface="Comic Sans MS" panose="030F0702030302020204" pitchFamily="66" charset="0"/>
              </a:rPr>
              <a:t>Case Study Rainforest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336" y="1379840"/>
            <a:ext cx="6358410" cy="4459026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77090" y="650524"/>
            <a:ext cx="4812145" cy="1440160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u="sng" dirty="0">
                <a:latin typeface="Comic Sans MS" panose="030F0702030302020204" pitchFamily="66" charset="0"/>
              </a:rPr>
              <a:t>Plenary</a:t>
            </a:r>
            <a:r>
              <a:rPr lang="en-GB" sz="2000" dirty="0">
                <a:latin typeface="Comic Sans MS" panose="030F0702030302020204" pitchFamily="66" charset="0"/>
              </a:rPr>
              <a:t>: Read through the Geofile and transfer the information to the  Geography case study card.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366" y="2288788"/>
            <a:ext cx="2945338" cy="4254374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318338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23274" y="116632"/>
            <a:ext cx="11674762" cy="432048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u="sng" dirty="0">
                <a:latin typeface="Comic Sans MS" panose="030F0702030302020204" pitchFamily="66" charset="0"/>
              </a:rPr>
              <a:t>Case Study Rainforest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846210"/>
              </p:ext>
            </p:extLst>
          </p:nvPr>
        </p:nvGraphicFramePr>
        <p:xfrm>
          <a:off x="323274" y="1585692"/>
          <a:ext cx="11674762" cy="48612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37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373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33419">
                <a:tc>
                  <a:txBody>
                    <a:bodyPr/>
                    <a:lstStyle/>
                    <a:p>
                      <a:r>
                        <a:rPr lang="en-GB" sz="1400" b="0" dirty="0">
                          <a:latin typeface="Comic Sans MS" panose="030F0702030302020204" pitchFamily="66" charset="0"/>
                        </a:rPr>
                        <a:t>[A01] </a:t>
                      </a:r>
                      <a:r>
                        <a:rPr lang="en-US" sz="1400" b="0" dirty="0">
                          <a:latin typeface="Comic Sans MS" panose="030F0702030302020204" pitchFamily="66" charset="0"/>
                        </a:rPr>
                        <a:t>Describe/State</a:t>
                      </a:r>
                      <a:r>
                        <a:rPr lang="en-US" sz="1400" b="0" baseline="0" dirty="0">
                          <a:latin typeface="Comic Sans MS" panose="030F0702030302020204" pitchFamily="66" charset="0"/>
                        </a:rPr>
                        <a:t>/</a:t>
                      </a:r>
                      <a:r>
                        <a:rPr lang="en-US" sz="1400" b="0" dirty="0">
                          <a:latin typeface="Comic Sans MS" panose="030F0702030302020204" pitchFamily="66" charset="0"/>
                        </a:rPr>
                        <a:t>outline/Identify  Estimate/Determine/Define</a:t>
                      </a:r>
                      <a:endParaRPr lang="en-GB" sz="14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latin typeface="Comic Sans MS" panose="030F0702030302020204" pitchFamily="66" charset="0"/>
                        </a:rPr>
                        <a:t>[A02] </a:t>
                      </a:r>
                      <a:r>
                        <a:rPr lang="en-US" sz="1400" b="0" dirty="0">
                          <a:latin typeface="Comic Sans MS" panose="030F0702030302020204" pitchFamily="66" charset="0"/>
                        </a:rPr>
                        <a:t>Distinguish/Explain/Suggest/Classify/</a:t>
                      </a:r>
                      <a:r>
                        <a:rPr lang="en-GB" sz="1400" b="0" dirty="0">
                          <a:latin typeface="Comic Sans MS" panose="030F0702030302020204" pitchFamily="66" charset="0"/>
                        </a:rPr>
                        <a:t>Analyse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7870">
                <a:tc>
                  <a:txBody>
                    <a:bodyPr/>
                    <a:lstStyle/>
                    <a:p>
                      <a:r>
                        <a:rPr lang="en-GB" sz="1400" b="0" dirty="0">
                          <a:latin typeface="Comic Sans MS" panose="030F0702030302020204" pitchFamily="66" charset="0"/>
                        </a:rPr>
                        <a:t>[A03] </a:t>
                      </a:r>
                      <a:r>
                        <a:rPr lang="en-US" sz="1400" b="0" dirty="0">
                          <a:latin typeface="Comic Sans MS" panose="030F0702030302020204" pitchFamily="66" charset="0"/>
                        </a:rPr>
                        <a:t>Compare and contrast/Evaluate/To</a:t>
                      </a:r>
                      <a:r>
                        <a:rPr lang="en-US" sz="1400" b="0" baseline="0" dirty="0">
                          <a:latin typeface="Comic Sans MS" panose="030F0702030302020204" pitchFamily="66" charset="0"/>
                        </a:rPr>
                        <a:t> what extent/</a:t>
                      </a:r>
                      <a:r>
                        <a:rPr lang="en-US" sz="1400" b="0" dirty="0">
                          <a:latin typeface="Comic Sans MS" panose="030F0702030302020204" pitchFamily="66" charset="0"/>
                        </a:rPr>
                        <a:t>Justify</a:t>
                      </a:r>
                      <a:r>
                        <a:rPr lang="en-US" sz="1400" b="0" baseline="0" dirty="0">
                          <a:latin typeface="Comic Sans MS" panose="030F0702030302020204" pitchFamily="66" charset="0"/>
                        </a:rPr>
                        <a:t>/</a:t>
                      </a:r>
                      <a:r>
                        <a:rPr lang="en-US" sz="1400" b="0" dirty="0">
                          <a:latin typeface="Comic Sans MS" panose="030F0702030302020204" pitchFamily="66" charset="0"/>
                        </a:rPr>
                        <a:t>Examine/Contrast/Discuss/Compare</a:t>
                      </a:r>
                      <a:endParaRPr lang="en-GB" sz="14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latin typeface="Comic Sans MS" panose="030F0702030302020204" pitchFamily="66" charset="0"/>
                        </a:rPr>
                        <a:t>[A04] </a:t>
                      </a:r>
                      <a:r>
                        <a:rPr lang="en-US" sz="1400" b="0" dirty="0">
                          <a:latin typeface="Comic Sans MS" panose="030F0702030302020204" pitchFamily="66" charset="0"/>
                        </a:rPr>
                        <a:t>Construct/Draw/Label/Annotate </a:t>
                      </a:r>
                      <a:endParaRPr lang="en-GB" sz="14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3"/>
          <p:cNvSpPr txBox="1">
            <a:spLocks/>
          </p:cNvSpPr>
          <p:nvPr/>
        </p:nvSpPr>
        <p:spPr>
          <a:xfrm>
            <a:off x="323274" y="691938"/>
            <a:ext cx="11674762" cy="750497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2400" u="sng">
                <a:latin typeface="Comic Sans MS" panose="030F0702030302020204" pitchFamily="66" charset="0"/>
                <a:ea typeface="ＭＳ Ｐゴシック" panose="020B0600070205080204" pitchFamily="34" charset="-128"/>
              </a:rPr>
              <a:t>Learning Objective</a:t>
            </a:r>
            <a:r>
              <a:rPr lang="en-US" altLang="en-US" sz="2400">
                <a:latin typeface="Comic Sans MS" panose="030F0702030302020204" pitchFamily="66" charset="0"/>
                <a:ea typeface="ＭＳ Ｐゴシック" panose="020B0600070205080204" pitchFamily="34" charset="-128"/>
              </a:rPr>
              <a:t>: To describe and explain the characteristics of two climates equatorial vs hot deserts.</a:t>
            </a:r>
            <a:endParaRPr lang="en-US" altLang="en-US" sz="2400" dirty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8401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>
          <a:xfrm>
            <a:off x="186904" y="119365"/>
            <a:ext cx="11915955" cy="28011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1600" b="1" u="sng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Climate and natural Vegetation 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186904" y="494291"/>
            <a:ext cx="11915955" cy="281564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1600" u="sng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Demo</a:t>
            </a:r>
            <a:r>
              <a:rPr lang="en-US" altLang="en-US" sz="16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: What factors affect climate?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63024470"/>
              </p:ext>
            </p:extLst>
          </p:nvPr>
        </p:nvGraphicFramePr>
        <p:xfrm>
          <a:off x="2080880" y="125859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5516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>
          <a:xfrm>
            <a:off x="147258" y="160900"/>
            <a:ext cx="11915955" cy="3579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000" b="1" u="sng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Tropical Rainforests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043709" y="1034473"/>
            <a:ext cx="9236" cy="52647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1148291" y="1043710"/>
            <a:ext cx="9236" cy="526472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1052945" y="6299200"/>
            <a:ext cx="10104583" cy="923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1043708" y="5375564"/>
            <a:ext cx="10104583" cy="9237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1052945" y="4133975"/>
            <a:ext cx="10104583" cy="9237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1043707" y="2384688"/>
            <a:ext cx="10104583" cy="9237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Double Brace 13"/>
          <p:cNvSpPr/>
          <p:nvPr/>
        </p:nvSpPr>
        <p:spPr>
          <a:xfrm>
            <a:off x="427379" y="823427"/>
            <a:ext cx="546653" cy="1282046"/>
          </a:xfrm>
          <a:prstGeom prst="brace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Double Brace 14"/>
          <p:cNvSpPr/>
          <p:nvPr/>
        </p:nvSpPr>
        <p:spPr>
          <a:xfrm>
            <a:off x="427380" y="2258882"/>
            <a:ext cx="546653" cy="1323527"/>
          </a:xfrm>
          <a:prstGeom prst="brace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 flipH="1" flipV="1">
            <a:off x="1043708" y="6702172"/>
            <a:ext cx="10104583" cy="9237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Double Brace 16"/>
          <p:cNvSpPr/>
          <p:nvPr/>
        </p:nvSpPr>
        <p:spPr>
          <a:xfrm>
            <a:off x="427381" y="5073279"/>
            <a:ext cx="546653" cy="1638130"/>
          </a:xfrm>
          <a:prstGeom prst="brace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Double Brace 17"/>
          <p:cNvSpPr/>
          <p:nvPr/>
        </p:nvSpPr>
        <p:spPr>
          <a:xfrm>
            <a:off x="427382" y="3582409"/>
            <a:ext cx="546653" cy="1337461"/>
          </a:xfrm>
          <a:prstGeom prst="brace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2"/>
          <p:cNvSpPr txBox="1">
            <a:spLocks/>
          </p:cNvSpPr>
          <p:nvPr/>
        </p:nvSpPr>
        <p:spPr>
          <a:xfrm rot="16200000">
            <a:off x="10277062" y="3326952"/>
            <a:ext cx="2830462" cy="35537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1100" b="1" u="sng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Height above ground (m)</a:t>
            </a:r>
          </a:p>
        </p:txBody>
      </p:sp>
    </p:spTree>
    <p:extLst>
      <p:ext uri="{BB962C8B-B14F-4D97-AF65-F5344CB8AC3E}">
        <p14:creationId xmlns:p14="http://schemas.microsoft.com/office/powerpoint/2010/main" val="3298843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1318</TotalTime>
  <Words>267</Words>
  <Application>Microsoft Office PowerPoint</Application>
  <PresentationFormat>Widescreen</PresentationFormat>
  <Paragraphs>42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ＭＳ Ｐゴシック</vt:lpstr>
      <vt:lpstr>Arial</vt:lpstr>
      <vt:lpstr>Calibri</vt:lpstr>
      <vt:lpstr>Calibri Light</vt:lpstr>
      <vt:lpstr>Comic Sans MS</vt:lpstr>
      <vt:lpstr>Office Theme</vt:lpstr>
      <vt:lpstr>Climate and natural Vegetation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and natural Vegetation </dc:title>
  <dc:creator>martin roberts</dc:creator>
  <cp:lastModifiedBy>martin roberts</cp:lastModifiedBy>
  <cp:revision>10</cp:revision>
  <dcterms:created xsi:type="dcterms:W3CDTF">2016-11-11T17:37:32Z</dcterms:created>
  <dcterms:modified xsi:type="dcterms:W3CDTF">2016-11-16T09:15:54Z</dcterms:modified>
</cp:coreProperties>
</file>