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3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4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11446933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11446933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urham Universit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0" y="6459079"/>
            <a:ext cx="857220" cy="2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1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9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72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6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3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5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2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5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6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0991B-F2DD-4438-B90E-8C675A0551AC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8875-6963-4496-A198-4431C18D2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4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6" y="196647"/>
            <a:ext cx="11985522" cy="476214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Enquiry starter: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9218" name="Picture 2" descr="http://www.thecosmosphere.com/gallery/KTM_OLD/KTM_1930s/Earthquake/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6" y="947415"/>
            <a:ext cx="4346663" cy="33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hecosmosphere.com/gallery/KTM_OLD/KTM_1930s/Earthquake/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31" y="962891"/>
            <a:ext cx="5875380" cy="57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ars.els-cdn.com/content/image/1-s2.0-S1367912099000346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7" y="4315265"/>
            <a:ext cx="4160754" cy="22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8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bs.gov.np/wp-content/uploads/2012/Gis_Maps/Population/Population%20Densit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4" b="24537"/>
          <a:stretch/>
        </p:blipFill>
        <p:spPr bwMode="auto">
          <a:xfrm>
            <a:off x="1640656" y="1044000"/>
            <a:ext cx="8636819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Population density map of Nepal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 dirty="0"/>
              <a:t>x of x 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352675" y="2562225"/>
            <a:ext cx="7467600" cy="2667000"/>
          </a:xfrm>
          <a:custGeom>
            <a:avLst/>
            <a:gdLst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990600 w 7467600"/>
              <a:gd name="connsiteY11" fmla="*/ 57150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457200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62025 w 7467600"/>
              <a:gd name="connsiteY9" fmla="*/ 457200 h 2667000"/>
              <a:gd name="connsiteX10" fmla="*/ 1047750 w 7467600"/>
              <a:gd name="connsiteY10" fmla="*/ 476250 h 2667000"/>
              <a:gd name="connsiteX11" fmla="*/ 1123950 w 7467600"/>
              <a:gd name="connsiteY11" fmla="*/ 542925 h 2667000"/>
              <a:gd name="connsiteX12" fmla="*/ 1257300 w 7467600"/>
              <a:gd name="connsiteY12" fmla="*/ 657225 h 2667000"/>
              <a:gd name="connsiteX13" fmla="*/ 1352550 w 7467600"/>
              <a:gd name="connsiteY13" fmla="*/ 733425 h 2667000"/>
              <a:gd name="connsiteX14" fmla="*/ 1466850 w 7467600"/>
              <a:gd name="connsiteY14" fmla="*/ 838200 h 2667000"/>
              <a:gd name="connsiteX15" fmla="*/ 1571625 w 7467600"/>
              <a:gd name="connsiteY15" fmla="*/ 933450 h 2667000"/>
              <a:gd name="connsiteX16" fmla="*/ 1733550 w 7467600"/>
              <a:gd name="connsiteY16" fmla="*/ 1028700 h 2667000"/>
              <a:gd name="connsiteX17" fmla="*/ 1857375 w 7467600"/>
              <a:gd name="connsiteY17" fmla="*/ 1104900 h 2667000"/>
              <a:gd name="connsiteX18" fmla="*/ 1990725 w 7467600"/>
              <a:gd name="connsiteY18" fmla="*/ 1171575 h 2667000"/>
              <a:gd name="connsiteX19" fmla="*/ 2105025 w 7467600"/>
              <a:gd name="connsiteY19" fmla="*/ 1219200 h 2667000"/>
              <a:gd name="connsiteX20" fmla="*/ 2257425 w 7467600"/>
              <a:gd name="connsiteY20" fmla="*/ 1343025 h 2667000"/>
              <a:gd name="connsiteX21" fmla="*/ 2428875 w 7467600"/>
              <a:gd name="connsiteY21" fmla="*/ 1419225 h 2667000"/>
              <a:gd name="connsiteX22" fmla="*/ 2600325 w 7467600"/>
              <a:gd name="connsiteY22" fmla="*/ 1504950 h 2667000"/>
              <a:gd name="connsiteX23" fmla="*/ 2695575 w 7467600"/>
              <a:gd name="connsiteY23" fmla="*/ 1543050 h 2667000"/>
              <a:gd name="connsiteX24" fmla="*/ 2905125 w 7467600"/>
              <a:gd name="connsiteY24" fmla="*/ 1590675 h 2667000"/>
              <a:gd name="connsiteX25" fmla="*/ 3095625 w 7467600"/>
              <a:gd name="connsiteY25" fmla="*/ 1638300 h 2667000"/>
              <a:gd name="connsiteX26" fmla="*/ 3305175 w 7467600"/>
              <a:gd name="connsiteY26" fmla="*/ 1657350 h 2667000"/>
              <a:gd name="connsiteX27" fmla="*/ 3438525 w 7467600"/>
              <a:gd name="connsiteY27" fmla="*/ 1657350 h 2667000"/>
              <a:gd name="connsiteX28" fmla="*/ 3571875 w 7467600"/>
              <a:gd name="connsiteY28" fmla="*/ 1657350 h 2667000"/>
              <a:gd name="connsiteX29" fmla="*/ 3695700 w 7467600"/>
              <a:gd name="connsiteY29" fmla="*/ 1657350 h 2667000"/>
              <a:gd name="connsiteX30" fmla="*/ 3819525 w 7467600"/>
              <a:gd name="connsiteY30" fmla="*/ 1628775 h 2667000"/>
              <a:gd name="connsiteX31" fmla="*/ 3933825 w 7467600"/>
              <a:gd name="connsiteY31" fmla="*/ 1590675 h 2667000"/>
              <a:gd name="connsiteX32" fmla="*/ 4048125 w 7467600"/>
              <a:gd name="connsiteY32" fmla="*/ 1704975 h 2667000"/>
              <a:gd name="connsiteX33" fmla="*/ 4171950 w 7467600"/>
              <a:gd name="connsiteY33" fmla="*/ 1771650 h 2667000"/>
              <a:gd name="connsiteX34" fmla="*/ 4295775 w 7467600"/>
              <a:gd name="connsiteY34" fmla="*/ 1866900 h 2667000"/>
              <a:gd name="connsiteX35" fmla="*/ 4419600 w 7467600"/>
              <a:gd name="connsiteY35" fmla="*/ 1933575 h 2667000"/>
              <a:gd name="connsiteX36" fmla="*/ 4514850 w 7467600"/>
              <a:gd name="connsiteY36" fmla="*/ 1971675 h 2667000"/>
              <a:gd name="connsiteX37" fmla="*/ 4695825 w 7467600"/>
              <a:gd name="connsiteY37" fmla="*/ 2019300 h 2667000"/>
              <a:gd name="connsiteX38" fmla="*/ 4886325 w 7467600"/>
              <a:gd name="connsiteY38" fmla="*/ 2057400 h 2667000"/>
              <a:gd name="connsiteX39" fmla="*/ 5038725 w 7467600"/>
              <a:gd name="connsiteY39" fmla="*/ 2105025 h 2667000"/>
              <a:gd name="connsiteX40" fmla="*/ 5210175 w 7467600"/>
              <a:gd name="connsiteY40" fmla="*/ 2162175 h 2667000"/>
              <a:gd name="connsiteX41" fmla="*/ 5324475 w 7467600"/>
              <a:gd name="connsiteY41" fmla="*/ 2219325 h 2667000"/>
              <a:gd name="connsiteX42" fmla="*/ 5429250 w 7467600"/>
              <a:gd name="connsiteY42" fmla="*/ 2286000 h 2667000"/>
              <a:gd name="connsiteX43" fmla="*/ 5534025 w 7467600"/>
              <a:gd name="connsiteY43" fmla="*/ 2324100 h 2667000"/>
              <a:gd name="connsiteX44" fmla="*/ 5629275 w 7467600"/>
              <a:gd name="connsiteY44" fmla="*/ 2409825 h 2667000"/>
              <a:gd name="connsiteX45" fmla="*/ 5762625 w 7467600"/>
              <a:gd name="connsiteY45" fmla="*/ 2466975 h 2667000"/>
              <a:gd name="connsiteX46" fmla="*/ 5905500 w 7467600"/>
              <a:gd name="connsiteY46" fmla="*/ 2543175 h 2667000"/>
              <a:gd name="connsiteX47" fmla="*/ 6038850 w 7467600"/>
              <a:gd name="connsiteY47" fmla="*/ 2590800 h 2667000"/>
              <a:gd name="connsiteX48" fmla="*/ 6181725 w 7467600"/>
              <a:gd name="connsiteY48" fmla="*/ 2619375 h 2667000"/>
              <a:gd name="connsiteX49" fmla="*/ 6343650 w 7467600"/>
              <a:gd name="connsiteY49" fmla="*/ 2619375 h 2667000"/>
              <a:gd name="connsiteX50" fmla="*/ 6477000 w 7467600"/>
              <a:gd name="connsiteY50" fmla="*/ 2609850 h 2667000"/>
              <a:gd name="connsiteX51" fmla="*/ 6572250 w 7467600"/>
              <a:gd name="connsiteY51" fmla="*/ 2600325 h 2667000"/>
              <a:gd name="connsiteX52" fmla="*/ 6724650 w 7467600"/>
              <a:gd name="connsiteY52" fmla="*/ 2638425 h 2667000"/>
              <a:gd name="connsiteX53" fmla="*/ 6829425 w 7467600"/>
              <a:gd name="connsiteY53" fmla="*/ 2667000 h 2667000"/>
              <a:gd name="connsiteX54" fmla="*/ 6915150 w 7467600"/>
              <a:gd name="connsiteY54" fmla="*/ 2657475 h 2667000"/>
              <a:gd name="connsiteX55" fmla="*/ 6991350 w 7467600"/>
              <a:gd name="connsiteY55" fmla="*/ 2619375 h 2667000"/>
              <a:gd name="connsiteX56" fmla="*/ 7048500 w 7467600"/>
              <a:gd name="connsiteY56" fmla="*/ 2581275 h 2667000"/>
              <a:gd name="connsiteX57" fmla="*/ 7239000 w 7467600"/>
              <a:gd name="connsiteY57" fmla="*/ 2590800 h 2667000"/>
              <a:gd name="connsiteX58" fmla="*/ 7467600 w 7467600"/>
              <a:gd name="connsiteY58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962025 w 7467600"/>
              <a:gd name="connsiteY8" fmla="*/ 457200 h 2667000"/>
              <a:gd name="connsiteX9" fmla="*/ 1047750 w 7467600"/>
              <a:gd name="connsiteY9" fmla="*/ 476250 h 2667000"/>
              <a:gd name="connsiteX10" fmla="*/ 1123950 w 7467600"/>
              <a:gd name="connsiteY10" fmla="*/ 542925 h 2667000"/>
              <a:gd name="connsiteX11" fmla="*/ 1257300 w 7467600"/>
              <a:gd name="connsiteY11" fmla="*/ 657225 h 2667000"/>
              <a:gd name="connsiteX12" fmla="*/ 1352550 w 7467600"/>
              <a:gd name="connsiteY12" fmla="*/ 733425 h 2667000"/>
              <a:gd name="connsiteX13" fmla="*/ 1466850 w 7467600"/>
              <a:gd name="connsiteY13" fmla="*/ 838200 h 2667000"/>
              <a:gd name="connsiteX14" fmla="*/ 1571625 w 7467600"/>
              <a:gd name="connsiteY14" fmla="*/ 933450 h 2667000"/>
              <a:gd name="connsiteX15" fmla="*/ 1733550 w 7467600"/>
              <a:gd name="connsiteY15" fmla="*/ 1028700 h 2667000"/>
              <a:gd name="connsiteX16" fmla="*/ 1857375 w 7467600"/>
              <a:gd name="connsiteY16" fmla="*/ 1104900 h 2667000"/>
              <a:gd name="connsiteX17" fmla="*/ 1990725 w 7467600"/>
              <a:gd name="connsiteY17" fmla="*/ 1171575 h 2667000"/>
              <a:gd name="connsiteX18" fmla="*/ 2105025 w 7467600"/>
              <a:gd name="connsiteY18" fmla="*/ 1219200 h 2667000"/>
              <a:gd name="connsiteX19" fmla="*/ 2257425 w 7467600"/>
              <a:gd name="connsiteY19" fmla="*/ 1343025 h 2667000"/>
              <a:gd name="connsiteX20" fmla="*/ 2428875 w 7467600"/>
              <a:gd name="connsiteY20" fmla="*/ 1419225 h 2667000"/>
              <a:gd name="connsiteX21" fmla="*/ 2600325 w 7467600"/>
              <a:gd name="connsiteY21" fmla="*/ 1504950 h 2667000"/>
              <a:gd name="connsiteX22" fmla="*/ 2695575 w 7467600"/>
              <a:gd name="connsiteY22" fmla="*/ 1543050 h 2667000"/>
              <a:gd name="connsiteX23" fmla="*/ 2905125 w 7467600"/>
              <a:gd name="connsiteY23" fmla="*/ 1590675 h 2667000"/>
              <a:gd name="connsiteX24" fmla="*/ 3095625 w 7467600"/>
              <a:gd name="connsiteY24" fmla="*/ 1638300 h 2667000"/>
              <a:gd name="connsiteX25" fmla="*/ 3305175 w 7467600"/>
              <a:gd name="connsiteY25" fmla="*/ 1657350 h 2667000"/>
              <a:gd name="connsiteX26" fmla="*/ 3438525 w 7467600"/>
              <a:gd name="connsiteY26" fmla="*/ 1657350 h 2667000"/>
              <a:gd name="connsiteX27" fmla="*/ 3571875 w 7467600"/>
              <a:gd name="connsiteY27" fmla="*/ 1657350 h 2667000"/>
              <a:gd name="connsiteX28" fmla="*/ 3695700 w 7467600"/>
              <a:gd name="connsiteY28" fmla="*/ 1657350 h 2667000"/>
              <a:gd name="connsiteX29" fmla="*/ 3819525 w 7467600"/>
              <a:gd name="connsiteY29" fmla="*/ 1628775 h 2667000"/>
              <a:gd name="connsiteX30" fmla="*/ 3933825 w 7467600"/>
              <a:gd name="connsiteY30" fmla="*/ 1590675 h 2667000"/>
              <a:gd name="connsiteX31" fmla="*/ 4048125 w 7467600"/>
              <a:gd name="connsiteY31" fmla="*/ 1704975 h 2667000"/>
              <a:gd name="connsiteX32" fmla="*/ 4171950 w 7467600"/>
              <a:gd name="connsiteY32" fmla="*/ 1771650 h 2667000"/>
              <a:gd name="connsiteX33" fmla="*/ 4295775 w 7467600"/>
              <a:gd name="connsiteY33" fmla="*/ 1866900 h 2667000"/>
              <a:gd name="connsiteX34" fmla="*/ 4419600 w 7467600"/>
              <a:gd name="connsiteY34" fmla="*/ 1933575 h 2667000"/>
              <a:gd name="connsiteX35" fmla="*/ 4514850 w 7467600"/>
              <a:gd name="connsiteY35" fmla="*/ 1971675 h 2667000"/>
              <a:gd name="connsiteX36" fmla="*/ 4695825 w 7467600"/>
              <a:gd name="connsiteY36" fmla="*/ 2019300 h 2667000"/>
              <a:gd name="connsiteX37" fmla="*/ 4886325 w 7467600"/>
              <a:gd name="connsiteY37" fmla="*/ 2057400 h 2667000"/>
              <a:gd name="connsiteX38" fmla="*/ 5038725 w 7467600"/>
              <a:gd name="connsiteY38" fmla="*/ 2105025 h 2667000"/>
              <a:gd name="connsiteX39" fmla="*/ 5210175 w 7467600"/>
              <a:gd name="connsiteY39" fmla="*/ 2162175 h 2667000"/>
              <a:gd name="connsiteX40" fmla="*/ 5324475 w 7467600"/>
              <a:gd name="connsiteY40" fmla="*/ 2219325 h 2667000"/>
              <a:gd name="connsiteX41" fmla="*/ 5429250 w 7467600"/>
              <a:gd name="connsiteY41" fmla="*/ 2286000 h 2667000"/>
              <a:gd name="connsiteX42" fmla="*/ 5534025 w 7467600"/>
              <a:gd name="connsiteY42" fmla="*/ 2324100 h 2667000"/>
              <a:gd name="connsiteX43" fmla="*/ 5629275 w 7467600"/>
              <a:gd name="connsiteY43" fmla="*/ 2409825 h 2667000"/>
              <a:gd name="connsiteX44" fmla="*/ 5762625 w 7467600"/>
              <a:gd name="connsiteY44" fmla="*/ 2466975 h 2667000"/>
              <a:gd name="connsiteX45" fmla="*/ 5905500 w 7467600"/>
              <a:gd name="connsiteY45" fmla="*/ 2543175 h 2667000"/>
              <a:gd name="connsiteX46" fmla="*/ 6038850 w 7467600"/>
              <a:gd name="connsiteY46" fmla="*/ 2590800 h 2667000"/>
              <a:gd name="connsiteX47" fmla="*/ 6181725 w 7467600"/>
              <a:gd name="connsiteY47" fmla="*/ 2619375 h 2667000"/>
              <a:gd name="connsiteX48" fmla="*/ 6343650 w 7467600"/>
              <a:gd name="connsiteY48" fmla="*/ 2619375 h 2667000"/>
              <a:gd name="connsiteX49" fmla="*/ 6477000 w 7467600"/>
              <a:gd name="connsiteY49" fmla="*/ 2609850 h 2667000"/>
              <a:gd name="connsiteX50" fmla="*/ 6572250 w 7467600"/>
              <a:gd name="connsiteY50" fmla="*/ 2600325 h 2667000"/>
              <a:gd name="connsiteX51" fmla="*/ 6724650 w 7467600"/>
              <a:gd name="connsiteY51" fmla="*/ 2638425 h 2667000"/>
              <a:gd name="connsiteX52" fmla="*/ 6829425 w 7467600"/>
              <a:gd name="connsiteY52" fmla="*/ 2667000 h 2667000"/>
              <a:gd name="connsiteX53" fmla="*/ 6915150 w 7467600"/>
              <a:gd name="connsiteY53" fmla="*/ 2657475 h 2667000"/>
              <a:gd name="connsiteX54" fmla="*/ 6991350 w 7467600"/>
              <a:gd name="connsiteY54" fmla="*/ 2619375 h 2667000"/>
              <a:gd name="connsiteX55" fmla="*/ 7048500 w 7467600"/>
              <a:gd name="connsiteY55" fmla="*/ 2581275 h 2667000"/>
              <a:gd name="connsiteX56" fmla="*/ 7239000 w 7467600"/>
              <a:gd name="connsiteY56" fmla="*/ 2590800 h 2667000"/>
              <a:gd name="connsiteX57" fmla="*/ 7467600 w 7467600"/>
              <a:gd name="connsiteY57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962025 w 7467600"/>
              <a:gd name="connsiteY7" fmla="*/ 457200 h 2667000"/>
              <a:gd name="connsiteX8" fmla="*/ 1047750 w 7467600"/>
              <a:gd name="connsiteY8" fmla="*/ 476250 h 2667000"/>
              <a:gd name="connsiteX9" fmla="*/ 1123950 w 7467600"/>
              <a:gd name="connsiteY9" fmla="*/ 542925 h 2667000"/>
              <a:gd name="connsiteX10" fmla="*/ 1257300 w 7467600"/>
              <a:gd name="connsiteY10" fmla="*/ 657225 h 2667000"/>
              <a:gd name="connsiteX11" fmla="*/ 1352550 w 7467600"/>
              <a:gd name="connsiteY11" fmla="*/ 733425 h 2667000"/>
              <a:gd name="connsiteX12" fmla="*/ 1466850 w 7467600"/>
              <a:gd name="connsiteY12" fmla="*/ 838200 h 2667000"/>
              <a:gd name="connsiteX13" fmla="*/ 1571625 w 7467600"/>
              <a:gd name="connsiteY13" fmla="*/ 933450 h 2667000"/>
              <a:gd name="connsiteX14" fmla="*/ 1733550 w 7467600"/>
              <a:gd name="connsiteY14" fmla="*/ 1028700 h 2667000"/>
              <a:gd name="connsiteX15" fmla="*/ 1857375 w 7467600"/>
              <a:gd name="connsiteY15" fmla="*/ 1104900 h 2667000"/>
              <a:gd name="connsiteX16" fmla="*/ 1990725 w 7467600"/>
              <a:gd name="connsiteY16" fmla="*/ 1171575 h 2667000"/>
              <a:gd name="connsiteX17" fmla="*/ 2105025 w 7467600"/>
              <a:gd name="connsiteY17" fmla="*/ 1219200 h 2667000"/>
              <a:gd name="connsiteX18" fmla="*/ 2257425 w 7467600"/>
              <a:gd name="connsiteY18" fmla="*/ 1343025 h 2667000"/>
              <a:gd name="connsiteX19" fmla="*/ 2428875 w 7467600"/>
              <a:gd name="connsiteY19" fmla="*/ 1419225 h 2667000"/>
              <a:gd name="connsiteX20" fmla="*/ 2600325 w 7467600"/>
              <a:gd name="connsiteY20" fmla="*/ 1504950 h 2667000"/>
              <a:gd name="connsiteX21" fmla="*/ 2695575 w 7467600"/>
              <a:gd name="connsiteY21" fmla="*/ 1543050 h 2667000"/>
              <a:gd name="connsiteX22" fmla="*/ 2905125 w 7467600"/>
              <a:gd name="connsiteY22" fmla="*/ 1590675 h 2667000"/>
              <a:gd name="connsiteX23" fmla="*/ 3095625 w 7467600"/>
              <a:gd name="connsiteY23" fmla="*/ 1638300 h 2667000"/>
              <a:gd name="connsiteX24" fmla="*/ 3305175 w 7467600"/>
              <a:gd name="connsiteY24" fmla="*/ 1657350 h 2667000"/>
              <a:gd name="connsiteX25" fmla="*/ 3438525 w 7467600"/>
              <a:gd name="connsiteY25" fmla="*/ 1657350 h 2667000"/>
              <a:gd name="connsiteX26" fmla="*/ 3571875 w 7467600"/>
              <a:gd name="connsiteY26" fmla="*/ 1657350 h 2667000"/>
              <a:gd name="connsiteX27" fmla="*/ 3695700 w 7467600"/>
              <a:gd name="connsiteY27" fmla="*/ 1657350 h 2667000"/>
              <a:gd name="connsiteX28" fmla="*/ 3819525 w 7467600"/>
              <a:gd name="connsiteY28" fmla="*/ 1628775 h 2667000"/>
              <a:gd name="connsiteX29" fmla="*/ 3933825 w 7467600"/>
              <a:gd name="connsiteY29" fmla="*/ 1590675 h 2667000"/>
              <a:gd name="connsiteX30" fmla="*/ 4048125 w 7467600"/>
              <a:gd name="connsiteY30" fmla="*/ 1704975 h 2667000"/>
              <a:gd name="connsiteX31" fmla="*/ 4171950 w 7467600"/>
              <a:gd name="connsiteY31" fmla="*/ 1771650 h 2667000"/>
              <a:gd name="connsiteX32" fmla="*/ 4295775 w 7467600"/>
              <a:gd name="connsiteY32" fmla="*/ 1866900 h 2667000"/>
              <a:gd name="connsiteX33" fmla="*/ 4419600 w 7467600"/>
              <a:gd name="connsiteY33" fmla="*/ 1933575 h 2667000"/>
              <a:gd name="connsiteX34" fmla="*/ 4514850 w 7467600"/>
              <a:gd name="connsiteY34" fmla="*/ 1971675 h 2667000"/>
              <a:gd name="connsiteX35" fmla="*/ 4695825 w 7467600"/>
              <a:gd name="connsiteY35" fmla="*/ 2019300 h 2667000"/>
              <a:gd name="connsiteX36" fmla="*/ 4886325 w 7467600"/>
              <a:gd name="connsiteY36" fmla="*/ 2057400 h 2667000"/>
              <a:gd name="connsiteX37" fmla="*/ 5038725 w 7467600"/>
              <a:gd name="connsiteY37" fmla="*/ 2105025 h 2667000"/>
              <a:gd name="connsiteX38" fmla="*/ 5210175 w 7467600"/>
              <a:gd name="connsiteY38" fmla="*/ 2162175 h 2667000"/>
              <a:gd name="connsiteX39" fmla="*/ 5324475 w 7467600"/>
              <a:gd name="connsiteY39" fmla="*/ 2219325 h 2667000"/>
              <a:gd name="connsiteX40" fmla="*/ 5429250 w 7467600"/>
              <a:gd name="connsiteY40" fmla="*/ 2286000 h 2667000"/>
              <a:gd name="connsiteX41" fmla="*/ 5534025 w 7467600"/>
              <a:gd name="connsiteY41" fmla="*/ 2324100 h 2667000"/>
              <a:gd name="connsiteX42" fmla="*/ 5629275 w 7467600"/>
              <a:gd name="connsiteY42" fmla="*/ 2409825 h 2667000"/>
              <a:gd name="connsiteX43" fmla="*/ 5762625 w 7467600"/>
              <a:gd name="connsiteY43" fmla="*/ 2466975 h 2667000"/>
              <a:gd name="connsiteX44" fmla="*/ 5905500 w 7467600"/>
              <a:gd name="connsiteY44" fmla="*/ 2543175 h 2667000"/>
              <a:gd name="connsiteX45" fmla="*/ 6038850 w 7467600"/>
              <a:gd name="connsiteY45" fmla="*/ 2590800 h 2667000"/>
              <a:gd name="connsiteX46" fmla="*/ 6181725 w 7467600"/>
              <a:gd name="connsiteY46" fmla="*/ 2619375 h 2667000"/>
              <a:gd name="connsiteX47" fmla="*/ 6343650 w 7467600"/>
              <a:gd name="connsiteY47" fmla="*/ 2619375 h 2667000"/>
              <a:gd name="connsiteX48" fmla="*/ 6477000 w 7467600"/>
              <a:gd name="connsiteY48" fmla="*/ 2609850 h 2667000"/>
              <a:gd name="connsiteX49" fmla="*/ 6572250 w 7467600"/>
              <a:gd name="connsiteY49" fmla="*/ 2600325 h 2667000"/>
              <a:gd name="connsiteX50" fmla="*/ 6724650 w 7467600"/>
              <a:gd name="connsiteY50" fmla="*/ 2638425 h 2667000"/>
              <a:gd name="connsiteX51" fmla="*/ 6829425 w 7467600"/>
              <a:gd name="connsiteY51" fmla="*/ 2667000 h 2667000"/>
              <a:gd name="connsiteX52" fmla="*/ 6915150 w 7467600"/>
              <a:gd name="connsiteY52" fmla="*/ 2657475 h 2667000"/>
              <a:gd name="connsiteX53" fmla="*/ 6991350 w 7467600"/>
              <a:gd name="connsiteY53" fmla="*/ 2619375 h 2667000"/>
              <a:gd name="connsiteX54" fmla="*/ 7048500 w 7467600"/>
              <a:gd name="connsiteY54" fmla="*/ 2581275 h 2667000"/>
              <a:gd name="connsiteX55" fmla="*/ 7239000 w 7467600"/>
              <a:gd name="connsiteY55" fmla="*/ 2590800 h 2667000"/>
              <a:gd name="connsiteX56" fmla="*/ 7467600 w 7467600"/>
              <a:gd name="connsiteY56" fmla="*/ 260032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67600" h="2667000">
                <a:moveTo>
                  <a:pt x="0" y="0"/>
                </a:moveTo>
                <a:lnTo>
                  <a:pt x="114300" y="76200"/>
                </a:lnTo>
                <a:lnTo>
                  <a:pt x="342900" y="161925"/>
                </a:lnTo>
                <a:lnTo>
                  <a:pt x="485775" y="228600"/>
                </a:lnTo>
                <a:lnTo>
                  <a:pt x="657225" y="285750"/>
                </a:lnTo>
                <a:lnTo>
                  <a:pt x="762000" y="361950"/>
                </a:lnTo>
                <a:lnTo>
                  <a:pt x="904875" y="409575"/>
                </a:lnTo>
                <a:cubicBezTo>
                  <a:pt x="938212" y="425450"/>
                  <a:pt x="938213" y="446088"/>
                  <a:pt x="962025" y="457200"/>
                </a:cubicBezTo>
                <a:cubicBezTo>
                  <a:pt x="985838" y="468313"/>
                  <a:pt x="1020763" y="461963"/>
                  <a:pt x="1047750" y="476250"/>
                </a:cubicBezTo>
                <a:cubicBezTo>
                  <a:pt x="1074738" y="490538"/>
                  <a:pt x="1098550" y="520700"/>
                  <a:pt x="1123950" y="542925"/>
                </a:cubicBezTo>
                <a:lnTo>
                  <a:pt x="1257300" y="657225"/>
                </a:lnTo>
                <a:lnTo>
                  <a:pt x="1352550" y="733425"/>
                </a:lnTo>
                <a:lnTo>
                  <a:pt x="1466850" y="838200"/>
                </a:lnTo>
                <a:lnTo>
                  <a:pt x="1571625" y="933450"/>
                </a:lnTo>
                <a:lnTo>
                  <a:pt x="1733550" y="1028700"/>
                </a:lnTo>
                <a:lnTo>
                  <a:pt x="1857375" y="1104900"/>
                </a:lnTo>
                <a:lnTo>
                  <a:pt x="1990725" y="1171575"/>
                </a:lnTo>
                <a:lnTo>
                  <a:pt x="2105025" y="1219200"/>
                </a:lnTo>
                <a:lnTo>
                  <a:pt x="2257425" y="1343025"/>
                </a:lnTo>
                <a:lnTo>
                  <a:pt x="2428875" y="1419225"/>
                </a:lnTo>
                <a:lnTo>
                  <a:pt x="2600325" y="1504950"/>
                </a:lnTo>
                <a:lnTo>
                  <a:pt x="2695575" y="1543050"/>
                </a:lnTo>
                <a:lnTo>
                  <a:pt x="2905125" y="1590675"/>
                </a:lnTo>
                <a:lnTo>
                  <a:pt x="3095625" y="1638300"/>
                </a:lnTo>
                <a:lnTo>
                  <a:pt x="3305175" y="1657350"/>
                </a:lnTo>
                <a:lnTo>
                  <a:pt x="3438525" y="1657350"/>
                </a:lnTo>
                <a:lnTo>
                  <a:pt x="3571875" y="1657350"/>
                </a:lnTo>
                <a:lnTo>
                  <a:pt x="3695700" y="1657350"/>
                </a:lnTo>
                <a:lnTo>
                  <a:pt x="3819525" y="1628775"/>
                </a:lnTo>
                <a:lnTo>
                  <a:pt x="3933825" y="1590675"/>
                </a:lnTo>
                <a:lnTo>
                  <a:pt x="4048125" y="1704975"/>
                </a:lnTo>
                <a:lnTo>
                  <a:pt x="4171950" y="1771650"/>
                </a:lnTo>
                <a:lnTo>
                  <a:pt x="4295775" y="1866900"/>
                </a:lnTo>
                <a:lnTo>
                  <a:pt x="4419600" y="1933575"/>
                </a:lnTo>
                <a:lnTo>
                  <a:pt x="4514850" y="1971675"/>
                </a:lnTo>
                <a:lnTo>
                  <a:pt x="4695825" y="2019300"/>
                </a:lnTo>
                <a:lnTo>
                  <a:pt x="4886325" y="2057400"/>
                </a:lnTo>
                <a:lnTo>
                  <a:pt x="5038725" y="2105025"/>
                </a:lnTo>
                <a:lnTo>
                  <a:pt x="5210175" y="2162175"/>
                </a:lnTo>
                <a:lnTo>
                  <a:pt x="5324475" y="2219325"/>
                </a:lnTo>
                <a:lnTo>
                  <a:pt x="5429250" y="2286000"/>
                </a:lnTo>
                <a:lnTo>
                  <a:pt x="5534025" y="2324100"/>
                </a:lnTo>
                <a:lnTo>
                  <a:pt x="5629275" y="2409825"/>
                </a:lnTo>
                <a:lnTo>
                  <a:pt x="5762625" y="2466975"/>
                </a:lnTo>
                <a:lnTo>
                  <a:pt x="5905500" y="2543175"/>
                </a:lnTo>
                <a:lnTo>
                  <a:pt x="6038850" y="2590800"/>
                </a:lnTo>
                <a:lnTo>
                  <a:pt x="6181725" y="2619375"/>
                </a:lnTo>
                <a:lnTo>
                  <a:pt x="6343650" y="2619375"/>
                </a:lnTo>
                <a:lnTo>
                  <a:pt x="6477000" y="2609850"/>
                </a:lnTo>
                <a:lnTo>
                  <a:pt x="6572250" y="2600325"/>
                </a:lnTo>
                <a:lnTo>
                  <a:pt x="6724650" y="2638425"/>
                </a:lnTo>
                <a:lnTo>
                  <a:pt x="6829425" y="2667000"/>
                </a:lnTo>
                <a:lnTo>
                  <a:pt x="6915150" y="2657475"/>
                </a:lnTo>
                <a:lnTo>
                  <a:pt x="6991350" y="2619375"/>
                </a:lnTo>
                <a:lnTo>
                  <a:pt x="7048500" y="2581275"/>
                </a:lnTo>
                <a:lnTo>
                  <a:pt x="7239000" y="2590800"/>
                </a:lnTo>
                <a:lnTo>
                  <a:pt x="7467600" y="2600325"/>
                </a:ln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190894" y="738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NPCS 2013</a:t>
            </a:r>
          </a:p>
        </p:txBody>
      </p:sp>
    </p:spTree>
    <p:extLst>
      <p:ext uri="{BB962C8B-B14F-4D97-AF65-F5344CB8AC3E}">
        <p14:creationId xmlns:p14="http://schemas.microsoft.com/office/powerpoint/2010/main" val="364967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Likely pattern of shaking – </a:t>
            </a:r>
            <a:r>
              <a:rPr lang="en-GB" dirty="0" err="1"/>
              <a:t>Wenchuan</a:t>
            </a:r>
            <a:r>
              <a:rPr lang="en-GB" dirty="0"/>
              <a:t> data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6" name="AutoShape 2" descr="http://www.bssaonline.org.ezphost.dur.ac.uk/content/100/5B/2440/F9.large.jpg"/>
          <p:cNvSpPr>
            <a:spLocks noChangeAspect="1" noChangeArrowheads="1"/>
          </p:cNvSpPr>
          <p:nvPr/>
        </p:nvSpPr>
        <p:spPr bwMode="auto">
          <a:xfrm>
            <a:off x="1679575" y="-2155825"/>
            <a:ext cx="130111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28699" y="256466"/>
            <a:ext cx="119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Xiao Yun Li</a:t>
            </a:r>
          </a:p>
        </p:txBody>
      </p:sp>
      <p:sp>
        <p:nvSpPr>
          <p:cNvPr id="8" name="AutoShape 4" descr="http://www.bssaonline.org.ezphost.dur.ac.uk/content/100/5B/2440/F9.large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http://www.bssaonline.org.ezphost.dur.ac.uk/content/100/5B/2440/F9.large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GB"/>
          </a:p>
        </p:txBody>
      </p:sp>
      <p:sp>
        <p:nvSpPr>
          <p:cNvPr id="10" name="AutoShape 8" descr="http://www.bssaonline.org.ezphost.dur.ac.uk/content/100/5B/2440/F9.large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9" y="1200150"/>
            <a:ext cx="60293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811440" y="2944687"/>
            <a:ext cx="41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ground acceleration  (gals)</a:t>
            </a:r>
          </a:p>
        </p:txBody>
      </p:sp>
      <p:sp>
        <p:nvSpPr>
          <p:cNvPr id="5" name="Rectangle 4"/>
          <p:cNvSpPr/>
          <p:nvPr/>
        </p:nvSpPr>
        <p:spPr>
          <a:xfrm>
            <a:off x="8624047" y="1102675"/>
            <a:ext cx="1035424" cy="7933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6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4" y="1190625"/>
            <a:ext cx="55911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6734175" y="1476376"/>
            <a:ext cx="1952625" cy="2333625"/>
          </a:xfrm>
          <a:custGeom>
            <a:avLst/>
            <a:gdLst>
              <a:gd name="connsiteX0" fmla="*/ 0 w 1952625"/>
              <a:gd name="connsiteY0" fmla="*/ 0 h 2333625"/>
              <a:gd name="connsiteX1" fmla="*/ 590550 w 1952625"/>
              <a:gd name="connsiteY1" fmla="*/ 133350 h 2333625"/>
              <a:gd name="connsiteX2" fmla="*/ 1571625 w 1952625"/>
              <a:gd name="connsiteY2" fmla="*/ 1152525 h 2333625"/>
              <a:gd name="connsiteX3" fmla="*/ 1943100 w 1952625"/>
              <a:gd name="connsiteY3" fmla="*/ 1685925 h 2333625"/>
              <a:gd name="connsiteX4" fmla="*/ 1952625 w 1952625"/>
              <a:gd name="connsiteY4" fmla="*/ 2333625 h 2333625"/>
              <a:gd name="connsiteX5" fmla="*/ 1590675 w 1952625"/>
              <a:gd name="connsiteY5" fmla="*/ 1962150 h 2333625"/>
              <a:gd name="connsiteX6" fmla="*/ 1181100 w 1952625"/>
              <a:gd name="connsiteY6" fmla="*/ 1543050 h 2333625"/>
              <a:gd name="connsiteX7" fmla="*/ 819150 w 1952625"/>
              <a:gd name="connsiteY7" fmla="*/ 1057275 h 2333625"/>
              <a:gd name="connsiteX8" fmla="*/ 171450 w 1952625"/>
              <a:gd name="connsiteY8" fmla="*/ 542925 h 2333625"/>
              <a:gd name="connsiteX9" fmla="*/ 0 w 1952625"/>
              <a:gd name="connsiteY9" fmla="*/ 0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625" h="2333625">
                <a:moveTo>
                  <a:pt x="0" y="0"/>
                </a:moveTo>
                <a:lnTo>
                  <a:pt x="590550" y="133350"/>
                </a:lnTo>
                <a:lnTo>
                  <a:pt x="1571625" y="1152525"/>
                </a:lnTo>
                <a:lnTo>
                  <a:pt x="1943100" y="1685925"/>
                </a:lnTo>
                <a:lnTo>
                  <a:pt x="1952625" y="2333625"/>
                </a:lnTo>
                <a:lnTo>
                  <a:pt x="1590675" y="1962150"/>
                </a:lnTo>
                <a:lnTo>
                  <a:pt x="1181100" y="1543050"/>
                </a:lnTo>
                <a:lnTo>
                  <a:pt x="819150" y="1057275"/>
                </a:lnTo>
                <a:lnTo>
                  <a:pt x="171450" y="54292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6200000">
            <a:off x="999698" y="2944687"/>
            <a:ext cx="41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ground acceleration  (gals)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4000" y="441133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GB"/>
              <a:t>Likely pattern of shaking – Wenchuan data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128699" y="256466"/>
            <a:ext cx="119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Xiao Yun Li</a:t>
            </a:r>
          </a:p>
        </p:txBody>
      </p:sp>
    </p:spTree>
    <p:extLst>
      <p:ext uri="{BB962C8B-B14F-4D97-AF65-F5344CB8AC3E}">
        <p14:creationId xmlns:p14="http://schemas.microsoft.com/office/powerpoint/2010/main" val="357914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4" y="1190625"/>
            <a:ext cx="55911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6734175" y="1476376"/>
            <a:ext cx="1952625" cy="2333625"/>
          </a:xfrm>
          <a:custGeom>
            <a:avLst/>
            <a:gdLst>
              <a:gd name="connsiteX0" fmla="*/ 0 w 1952625"/>
              <a:gd name="connsiteY0" fmla="*/ 0 h 2333625"/>
              <a:gd name="connsiteX1" fmla="*/ 590550 w 1952625"/>
              <a:gd name="connsiteY1" fmla="*/ 133350 h 2333625"/>
              <a:gd name="connsiteX2" fmla="*/ 1571625 w 1952625"/>
              <a:gd name="connsiteY2" fmla="*/ 1152525 h 2333625"/>
              <a:gd name="connsiteX3" fmla="*/ 1943100 w 1952625"/>
              <a:gd name="connsiteY3" fmla="*/ 1685925 h 2333625"/>
              <a:gd name="connsiteX4" fmla="*/ 1952625 w 1952625"/>
              <a:gd name="connsiteY4" fmla="*/ 2333625 h 2333625"/>
              <a:gd name="connsiteX5" fmla="*/ 1590675 w 1952625"/>
              <a:gd name="connsiteY5" fmla="*/ 1962150 h 2333625"/>
              <a:gd name="connsiteX6" fmla="*/ 1181100 w 1952625"/>
              <a:gd name="connsiteY6" fmla="*/ 1543050 h 2333625"/>
              <a:gd name="connsiteX7" fmla="*/ 819150 w 1952625"/>
              <a:gd name="connsiteY7" fmla="*/ 1057275 h 2333625"/>
              <a:gd name="connsiteX8" fmla="*/ 171450 w 1952625"/>
              <a:gd name="connsiteY8" fmla="*/ 542925 h 2333625"/>
              <a:gd name="connsiteX9" fmla="*/ 0 w 1952625"/>
              <a:gd name="connsiteY9" fmla="*/ 0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625" h="2333625">
                <a:moveTo>
                  <a:pt x="0" y="0"/>
                </a:moveTo>
                <a:lnTo>
                  <a:pt x="590550" y="133350"/>
                </a:lnTo>
                <a:lnTo>
                  <a:pt x="1571625" y="1152525"/>
                </a:lnTo>
                <a:lnTo>
                  <a:pt x="1943100" y="1685925"/>
                </a:lnTo>
                <a:lnTo>
                  <a:pt x="1952625" y="2333625"/>
                </a:lnTo>
                <a:lnTo>
                  <a:pt x="1590675" y="1962150"/>
                </a:lnTo>
                <a:lnTo>
                  <a:pt x="1181100" y="1543050"/>
                </a:lnTo>
                <a:lnTo>
                  <a:pt x="819150" y="1057275"/>
                </a:lnTo>
                <a:lnTo>
                  <a:pt x="171450" y="54292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6200000">
            <a:off x="999698" y="2944687"/>
            <a:ext cx="41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ground acceleration  (gals)</a:t>
            </a:r>
          </a:p>
        </p:txBody>
      </p:sp>
      <p:sp>
        <p:nvSpPr>
          <p:cNvPr id="5" name="Freeform 4"/>
          <p:cNvSpPr/>
          <p:nvPr/>
        </p:nvSpPr>
        <p:spPr>
          <a:xfrm>
            <a:off x="3819526" y="1619251"/>
            <a:ext cx="1476375" cy="3419475"/>
          </a:xfrm>
          <a:custGeom>
            <a:avLst/>
            <a:gdLst>
              <a:gd name="connsiteX0" fmla="*/ 1466850 w 1466850"/>
              <a:gd name="connsiteY0" fmla="*/ 3429000 h 3429000"/>
              <a:gd name="connsiteX1" fmla="*/ 1466850 w 1466850"/>
              <a:gd name="connsiteY1" fmla="*/ 9525 h 3429000"/>
              <a:gd name="connsiteX2" fmla="*/ 0 w 1466850"/>
              <a:gd name="connsiteY2" fmla="*/ 0 h 3429000"/>
              <a:gd name="connsiteX0" fmla="*/ 1466850 w 1466850"/>
              <a:gd name="connsiteY0" fmla="*/ 3419475 h 3419475"/>
              <a:gd name="connsiteX1" fmla="*/ 1466850 w 1466850"/>
              <a:gd name="connsiteY1" fmla="*/ 0 h 3419475"/>
              <a:gd name="connsiteX2" fmla="*/ 0 w 1466850"/>
              <a:gd name="connsiteY2" fmla="*/ 19050 h 3419475"/>
              <a:gd name="connsiteX0" fmla="*/ 1457325 w 1457325"/>
              <a:gd name="connsiteY0" fmla="*/ 3419475 h 3419475"/>
              <a:gd name="connsiteX1" fmla="*/ 1457325 w 1457325"/>
              <a:gd name="connsiteY1" fmla="*/ 0 h 3419475"/>
              <a:gd name="connsiteX2" fmla="*/ 0 w 1457325"/>
              <a:gd name="connsiteY2" fmla="*/ 19050 h 3419475"/>
              <a:gd name="connsiteX0" fmla="*/ 1476375 w 1476375"/>
              <a:gd name="connsiteY0" fmla="*/ 3419475 h 3419475"/>
              <a:gd name="connsiteX1" fmla="*/ 1476375 w 1476375"/>
              <a:gd name="connsiteY1" fmla="*/ 0 h 3419475"/>
              <a:gd name="connsiteX2" fmla="*/ 0 w 1476375"/>
              <a:gd name="connsiteY2" fmla="*/ 0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3419475">
                <a:moveTo>
                  <a:pt x="1476375" y="3419475"/>
                </a:moveTo>
                <a:lnTo>
                  <a:pt x="1476375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3819526" y="2181226"/>
            <a:ext cx="2952750" cy="2857500"/>
          </a:xfrm>
          <a:custGeom>
            <a:avLst/>
            <a:gdLst>
              <a:gd name="connsiteX0" fmla="*/ 1466850 w 1466850"/>
              <a:gd name="connsiteY0" fmla="*/ 3429000 h 3429000"/>
              <a:gd name="connsiteX1" fmla="*/ 1466850 w 1466850"/>
              <a:gd name="connsiteY1" fmla="*/ 9525 h 3429000"/>
              <a:gd name="connsiteX2" fmla="*/ 0 w 1466850"/>
              <a:gd name="connsiteY2" fmla="*/ 0 h 3429000"/>
              <a:gd name="connsiteX0" fmla="*/ 1466850 w 1466850"/>
              <a:gd name="connsiteY0" fmla="*/ 3419475 h 3419475"/>
              <a:gd name="connsiteX1" fmla="*/ 1466850 w 1466850"/>
              <a:gd name="connsiteY1" fmla="*/ 0 h 3419475"/>
              <a:gd name="connsiteX2" fmla="*/ 0 w 1466850"/>
              <a:gd name="connsiteY2" fmla="*/ 19050 h 3419475"/>
              <a:gd name="connsiteX0" fmla="*/ 1457325 w 1457325"/>
              <a:gd name="connsiteY0" fmla="*/ 3419475 h 3419475"/>
              <a:gd name="connsiteX1" fmla="*/ 1457325 w 1457325"/>
              <a:gd name="connsiteY1" fmla="*/ 0 h 3419475"/>
              <a:gd name="connsiteX2" fmla="*/ 0 w 1457325"/>
              <a:gd name="connsiteY2" fmla="*/ 19050 h 3419475"/>
              <a:gd name="connsiteX0" fmla="*/ 1476375 w 1476375"/>
              <a:gd name="connsiteY0" fmla="*/ 3419475 h 3419475"/>
              <a:gd name="connsiteX1" fmla="*/ 1476375 w 1476375"/>
              <a:gd name="connsiteY1" fmla="*/ 0 h 3419475"/>
              <a:gd name="connsiteX2" fmla="*/ 0 w 1476375"/>
              <a:gd name="connsiteY2" fmla="*/ 0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3419475">
                <a:moveTo>
                  <a:pt x="1476375" y="3419475"/>
                </a:moveTo>
                <a:lnTo>
                  <a:pt x="1476375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819526" y="2676526"/>
            <a:ext cx="3581400" cy="2362200"/>
          </a:xfrm>
          <a:custGeom>
            <a:avLst/>
            <a:gdLst>
              <a:gd name="connsiteX0" fmla="*/ 1466850 w 1466850"/>
              <a:gd name="connsiteY0" fmla="*/ 3429000 h 3429000"/>
              <a:gd name="connsiteX1" fmla="*/ 1466850 w 1466850"/>
              <a:gd name="connsiteY1" fmla="*/ 9525 h 3429000"/>
              <a:gd name="connsiteX2" fmla="*/ 0 w 1466850"/>
              <a:gd name="connsiteY2" fmla="*/ 0 h 3429000"/>
              <a:gd name="connsiteX0" fmla="*/ 1466850 w 1466850"/>
              <a:gd name="connsiteY0" fmla="*/ 3419475 h 3419475"/>
              <a:gd name="connsiteX1" fmla="*/ 1466850 w 1466850"/>
              <a:gd name="connsiteY1" fmla="*/ 0 h 3419475"/>
              <a:gd name="connsiteX2" fmla="*/ 0 w 1466850"/>
              <a:gd name="connsiteY2" fmla="*/ 19050 h 3419475"/>
              <a:gd name="connsiteX0" fmla="*/ 1457325 w 1457325"/>
              <a:gd name="connsiteY0" fmla="*/ 3419475 h 3419475"/>
              <a:gd name="connsiteX1" fmla="*/ 1457325 w 1457325"/>
              <a:gd name="connsiteY1" fmla="*/ 0 h 3419475"/>
              <a:gd name="connsiteX2" fmla="*/ 0 w 1457325"/>
              <a:gd name="connsiteY2" fmla="*/ 19050 h 3419475"/>
              <a:gd name="connsiteX0" fmla="*/ 1476375 w 1476375"/>
              <a:gd name="connsiteY0" fmla="*/ 3419475 h 3419475"/>
              <a:gd name="connsiteX1" fmla="*/ 1476375 w 1476375"/>
              <a:gd name="connsiteY1" fmla="*/ 0 h 3419475"/>
              <a:gd name="connsiteX2" fmla="*/ 0 w 1476375"/>
              <a:gd name="connsiteY2" fmla="*/ 0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3419475">
                <a:moveTo>
                  <a:pt x="1476375" y="3419475"/>
                </a:moveTo>
                <a:lnTo>
                  <a:pt x="1476375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6238" y="410208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GB" dirty="0"/>
              <a:t>Likely pattern of shaking – </a:t>
            </a:r>
            <a:r>
              <a:rPr lang="en-GB" dirty="0" err="1"/>
              <a:t>Wenchuan</a:t>
            </a:r>
            <a:r>
              <a:rPr lang="en-GB" dirty="0"/>
              <a:t>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28699" y="256466"/>
            <a:ext cx="119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Xiao Yun Li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61011" y="1977924"/>
            <a:ext cx="165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50 km = 200 gal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70523" y="2491860"/>
            <a:ext cx="177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100 km = 100 gal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8702" y="1409276"/>
            <a:ext cx="165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10 km = 550 gal</a:t>
            </a:r>
          </a:p>
        </p:txBody>
      </p:sp>
    </p:spTree>
    <p:extLst>
      <p:ext uri="{BB962C8B-B14F-4D97-AF65-F5344CB8AC3E}">
        <p14:creationId xmlns:p14="http://schemas.microsoft.com/office/powerpoint/2010/main" val="210208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bs.gov.np/wp-content/uploads/2012/Gis_Maps/Population/Population%20Densit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4" b="24537"/>
          <a:stretch/>
        </p:blipFill>
        <p:spPr bwMode="auto">
          <a:xfrm>
            <a:off x="1640656" y="1044000"/>
            <a:ext cx="8636819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Population density map of Nepal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 dirty="0"/>
              <a:t>x of x 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352675" y="2562225"/>
            <a:ext cx="7467600" cy="2667000"/>
          </a:xfrm>
          <a:custGeom>
            <a:avLst/>
            <a:gdLst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990600 w 7467600"/>
              <a:gd name="connsiteY11" fmla="*/ 57150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457200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62025 w 7467600"/>
              <a:gd name="connsiteY9" fmla="*/ 457200 h 2667000"/>
              <a:gd name="connsiteX10" fmla="*/ 1047750 w 7467600"/>
              <a:gd name="connsiteY10" fmla="*/ 476250 h 2667000"/>
              <a:gd name="connsiteX11" fmla="*/ 1123950 w 7467600"/>
              <a:gd name="connsiteY11" fmla="*/ 542925 h 2667000"/>
              <a:gd name="connsiteX12" fmla="*/ 1257300 w 7467600"/>
              <a:gd name="connsiteY12" fmla="*/ 657225 h 2667000"/>
              <a:gd name="connsiteX13" fmla="*/ 1352550 w 7467600"/>
              <a:gd name="connsiteY13" fmla="*/ 733425 h 2667000"/>
              <a:gd name="connsiteX14" fmla="*/ 1466850 w 7467600"/>
              <a:gd name="connsiteY14" fmla="*/ 838200 h 2667000"/>
              <a:gd name="connsiteX15" fmla="*/ 1571625 w 7467600"/>
              <a:gd name="connsiteY15" fmla="*/ 933450 h 2667000"/>
              <a:gd name="connsiteX16" fmla="*/ 1733550 w 7467600"/>
              <a:gd name="connsiteY16" fmla="*/ 1028700 h 2667000"/>
              <a:gd name="connsiteX17" fmla="*/ 1857375 w 7467600"/>
              <a:gd name="connsiteY17" fmla="*/ 1104900 h 2667000"/>
              <a:gd name="connsiteX18" fmla="*/ 1990725 w 7467600"/>
              <a:gd name="connsiteY18" fmla="*/ 1171575 h 2667000"/>
              <a:gd name="connsiteX19" fmla="*/ 2105025 w 7467600"/>
              <a:gd name="connsiteY19" fmla="*/ 1219200 h 2667000"/>
              <a:gd name="connsiteX20" fmla="*/ 2257425 w 7467600"/>
              <a:gd name="connsiteY20" fmla="*/ 1343025 h 2667000"/>
              <a:gd name="connsiteX21" fmla="*/ 2428875 w 7467600"/>
              <a:gd name="connsiteY21" fmla="*/ 1419225 h 2667000"/>
              <a:gd name="connsiteX22" fmla="*/ 2600325 w 7467600"/>
              <a:gd name="connsiteY22" fmla="*/ 1504950 h 2667000"/>
              <a:gd name="connsiteX23" fmla="*/ 2695575 w 7467600"/>
              <a:gd name="connsiteY23" fmla="*/ 1543050 h 2667000"/>
              <a:gd name="connsiteX24" fmla="*/ 2905125 w 7467600"/>
              <a:gd name="connsiteY24" fmla="*/ 1590675 h 2667000"/>
              <a:gd name="connsiteX25" fmla="*/ 3095625 w 7467600"/>
              <a:gd name="connsiteY25" fmla="*/ 1638300 h 2667000"/>
              <a:gd name="connsiteX26" fmla="*/ 3305175 w 7467600"/>
              <a:gd name="connsiteY26" fmla="*/ 1657350 h 2667000"/>
              <a:gd name="connsiteX27" fmla="*/ 3438525 w 7467600"/>
              <a:gd name="connsiteY27" fmla="*/ 1657350 h 2667000"/>
              <a:gd name="connsiteX28" fmla="*/ 3571875 w 7467600"/>
              <a:gd name="connsiteY28" fmla="*/ 1657350 h 2667000"/>
              <a:gd name="connsiteX29" fmla="*/ 3695700 w 7467600"/>
              <a:gd name="connsiteY29" fmla="*/ 1657350 h 2667000"/>
              <a:gd name="connsiteX30" fmla="*/ 3819525 w 7467600"/>
              <a:gd name="connsiteY30" fmla="*/ 1628775 h 2667000"/>
              <a:gd name="connsiteX31" fmla="*/ 3933825 w 7467600"/>
              <a:gd name="connsiteY31" fmla="*/ 1590675 h 2667000"/>
              <a:gd name="connsiteX32" fmla="*/ 4048125 w 7467600"/>
              <a:gd name="connsiteY32" fmla="*/ 1704975 h 2667000"/>
              <a:gd name="connsiteX33" fmla="*/ 4171950 w 7467600"/>
              <a:gd name="connsiteY33" fmla="*/ 1771650 h 2667000"/>
              <a:gd name="connsiteX34" fmla="*/ 4295775 w 7467600"/>
              <a:gd name="connsiteY34" fmla="*/ 1866900 h 2667000"/>
              <a:gd name="connsiteX35" fmla="*/ 4419600 w 7467600"/>
              <a:gd name="connsiteY35" fmla="*/ 1933575 h 2667000"/>
              <a:gd name="connsiteX36" fmla="*/ 4514850 w 7467600"/>
              <a:gd name="connsiteY36" fmla="*/ 1971675 h 2667000"/>
              <a:gd name="connsiteX37" fmla="*/ 4695825 w 7467600"/>
              <a:gd name="connsiteY37" fmla="*/ 2019300 h 2667000"/>
              <a:gd name="connsiteX38" fmla="*/ 4886325 w 7467600"/>
              <a:gd name="connsiteY38" fmla="*/ 2057400 h 2667000"/>
              <a:gd name="connsiteX39" fmla="*/ 5038725 w 7467600"/>
              <a:gd name="connsiteY39" fmla="*/ 2105025 h 2667000"/>
              <a:gd name="connsiteX40" fmla="*/ 5210175 w 7467600"/>
              <a:gd name="connsiteY40" fmla="*/ 2162175 h 2667000"/>
              <a:gd name="connsiteX41" fmla="*/ 5324475 w 7467600"/>
              <a:gd name="connsiteY41" fmla="*/ 2219325 h 2667000"/>
              <a:gd name="connsiteX42" fmla="*/ 5429250 w 7467600"/>
              <a:gd name="connsiteY42" fmla="*/ 2286000 h 2667000"/>
              <a:gd name="connsiteX43" fmla="*/ 5534025 w 7467600"/>
              <a:gd name="connsiteY43" fmla="*/ 2324100 h 2667000"/>
              <a:gd name="connsiteX44" fmla="*/ 5629275 w 7467600"/>
              <a:gd name="connsiteY44" fmla="*/ 2409825 h 2667000"/>
              <a:gd name="connsiteX45" fmla="*/ 5762625 w 7467600"/>
              <a:gd name="connsiteY45" fmla="*/ 2466975 h 2667000"/>
              <a:gd name="connsiteX46" fmla="*/ 5905500 w 7467600"/>
              <a:gd name="connsiteY46" fmla="*/ 2543175 h 2667000"/>
              <a:gd name="connsiteX47" fmla="*/ 6038850 w 7467600"/>
              <a:gd name="connsiteY47" fmla="*/ 2590800 h 2667000"/>
              <a:gd name="connsiteX48" fmla="*/ 6181725 w 7467600"/>
              <a:gd name="connsiteY48" fmla="*/ 2619375 h 2667000"/>
              <a:gd name="connsiteX49" fmla="*/ 6343650 w 7467600"/>
              <a:gd name="connsiteY49" fmla="*/ 2619375 h 2667000"/>
              <a:gd name="connsiteX50" fmla="*/ 6477000 w 7467600"/>
              <a:gd name="connsiteY50" fmla="*/ 2609850 h 2667000"/>
              <a:gd name="connsiteX51" fmla="*/ 6572250 w 7467600"/>
              <a:gd name="connsiteY51" fmla="*/ 2600325 h 2667000"/>
              <a:gd name="connsiteX52" fmla="*/ 6724650 w 7467600"/>
              <a:gd name="connsiteY52" fmla="*/ 2638425 h 2667000"/>
              <a:gd name="connsiteX53" fmla="*/ 6829425 w 7467600"/>
              <a:gd name="connsiteY53" fmla="*/ 2667000 h 2667000"/>
              <a:gd name="connsiteX54" fmla="*/ 6915150 w 7467600"/>
              <a:gd name="connsiteY54" fmla="*/ 2657475 h 2667000"/>
              <a:gd name="connsiteX55" fmla="*/ 6991350 w 7467600"/>
              <a:gd name="connsiteY55" fmla="*/ 2619375 h 2667000"/>
              <a:gd name="connsiteX56" fmla="*/ 7048500 w 7467600"/>
              <a:gd name="connsiteY56" fmla="*/ 2581275 h 2667000"/>
              <a:gd name="connsiteX57" fmla="*/ 7239000 w 7467600"/>
              <a:gd name="connsiteY57" fmla="*/ 2590800 h 2667000"/>
              <a:gd name="connsiteX58" fmla="*/ 7467600 w 7467600"/>
              <a:gd name="connsiteY58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962025 w 7467600"/>
              <a:gd name="connsiteY8" fmla="*/ 457200 h 2667000"/>
              <a:gd name="connsiteX9" fmla="*/ 1047750 w 7467600"/>
              <a:gd name="connsiteY9" fmla="*/ 476250 h 2667000"/>
              <a:gd name="connsiteX10" fmla="*/ 1123950 w 7467600"/>
              <a:gd name="connsiteY10" fmla="*/ 542925 h 2667000"/>
              <a:gd name="connsiteX11" fmla="*/ 1257300 w 7467600"/>
              <a:gd name="connsiteY11" fmla="*/ 657225 h 2667000"/>
              <a:gd name="connsiteX12" fmla="*/ 1352550 w 7467600"/>
              <a:gd name="connsiteY12" fmla="*/ 733425 h 2667000"/>
              <a:gd name="connsiteX13" fmla="*/ 1466850 w 7467600"/>
              <a:gd name="connsiteY13" fmla="*/ 838200 h 2667000"/>
              <a:gd name="connsiteX14" fmla="*/ 1571625 w 7467600"/>
              <a:gd name="connsiteY14" fmla="*/ 933450 h 2667000"/>
              <a:gd name="connsiteX15" fmla="*/ 1733550 w 7467600"/>
              <a:gd name="connsiteY15" fmla="*/ 1028700 h 2667000"/>
              <a:gd name="connsiteX16" fmla="*/ 1857375 w 7467600"/>
              <a:gd name="connsiteY16" fmla="*/ 1104900 h 2667000"/>
              <a:gd name="connsiteX17" fmla="*/ 1990725 w 7467600"/>
              <a:gd name="connsiteY17" fmla="*/ 1171575 h 2667000"/>
              <a:gd name="connsiteX18" fmla="*/ 2105025 w 7467600"/>
              <a:gd name="connsiteY18" fmla="*/ 1219200 h 2667000"/>
              <a:gd name="connsiteX19" fmla="*/ 2257425 w 7467600"/>
              <a:gd name="connsiteY19" fmla="*/ 1343025 h 2667000"/>
              <a:gd name="connsiteX20" fmla="*/ 2428875 w 7467600"/>
              <a:gd name="connsiteY20" fmla="*/ 1419225 h 2667000"/>
              <a:gd name="connsiteX21" fmla="*/ 2600325 w 7467600"/>
              <a:gd name="connsiteY21" fmla="*/ 1504950 h 2667000"/>
              <a:gd name="connsiteX22" fmla="*/ 2695575 w 7467600"/>
              <a:gd name="connsiteY22" fmla="*/ 1543050 h 2667000"/>
              <a:gd name="connsiteX23" fmla="*/ 2905125 w 7467600"/>
              <a:gd name="connsiteY23" fmla="*/ 1590675 h 2667000"/>
              <a:gd name="connsiteX24" fmla="*/ 3095625 w 7467600"/>
              <a:gd name="connsiteY24" fmla="*/ 1638300 h 2667000"/>
              <a:gd name="connsiteX25" fmla="*/ 3305175 w 7467600"/>
              <a:gd name="connsiteY25" fmla="*/ 1657350 h 2667000"/>
              <a:gd name="connsiteX26" fmla="*/ 3438525 w 7467600"/>
              <a:gd name="connsiteY26" fmla="*/ 1657350 h 2667000"/>
              <a:gd name="connsiteX27" fmla="*/ 3571875 w 7467600"/>
              <a:gd name="connsiteY27" fmla="*/ 1657350 h 2667000"/>
              <a:gd name="connsiteX28" fmla="*/ 3695700 w 7467600"/>
              <a:gd name="connsiteY28" fmla="*/ 1657350 h 2667000"/>
              <a:gd name="connsiteX29" fmla="*/ 3819525 w 7467600"/>
              <a:gd name="connsiteY29" fmla="*/ 1628775 h 2667000"/>
              <a:gd name="connsiteX30" fmla="*/ 3933825 w 7467600"/>
              <a:gd name="connsiteY30" fmla="*/ 1590675 h 2667000"/>
              <a:gd name="connsiteX31" fmla="*/ 4048125 w 7467600"/>
              <a:gd name="connsiteY31" fmla="*/ 1704975 h 2667000"/>
              <a:gd name="connsiteX32" fmla="*/ 4171950 w 7467600"/>
              <a:gd name="connsiteY32" fmla="*/ 1771650 h 2667000"/>
              <a:gd name="connsiteX33" fmla="*/ 4295775 w 7467600"/>
              <a:gd name="connsiteY33" fmla="*/ 1866900 h 2667000"/>
              <a:gd name="connsiteX34" fmla="*/ 4419600 w 7467600"/>
              <a:gd name="connsiteY34" fmla="*/ 1933575 h 2667000"/>
              <a:gd name="connsiteX35" fmla="*/ 4514850 w 7467600"/>
              <a:gd name="connsiteY35" fmla="*/ 1971675 h 2667000"/>
              <a:gd name="connsiteX36" fmla="*/ 4695825 w 7467600"/>
              <a:gd name="connsiteY36" fmla="*/ 2019300 h 2667000"/>
              <a:gd name="connsiteX37" fmla="*/ 4886325 w 7467600"/>
              <a:gd name="connsiteY37" fmla="*/ 2057400 h 2667000"/>
              <a:gd name="connsiteX38" fmla="*/ 5038725 w 7467600"/>
              <a:gd name="connsiteY38" fmla="*/ 2105025 h 2667000"/>
              <a:gd name="connsiteX39" fmla="*/ 5210175 w 7467600"/>
              <a:gd name="connsiteY39" fmla="*/ 2162175 h 2667000"/>
              <a:gd name="connsiteX40" fmla="*/ 5324475 w 7467600"/>
              <a:gd name="connsiteY40" fmla="*/ 2219325 h 2667000"/>
              <a:gd name="connsiteX41" fmla="*/ 5429250 w 7467600"/>
              <a:gd name="connsiteY41" fmla="*/ 2286000 h 2667000"/>
              <a:gd name="connsiteX42" fmla="*/ 5534025 w 7467600"/>
              <a:gd name="connsiteY42" fmla="*/ 2324100 h 2667000"/>
              <a:gd name="connsiteX43" fmla="*/ 5629275 w 7467600"/>
              <a:gd name="connsiteY43" fmla="*/ 2409825 h 2667000"/>
              <a:gd name="connsiteX44" fmla="*/ 5762625 w 7467600"/>
              <a:gd name="connsiteY44" fmla="*/ 2466975 h 2667000"/>
              <a:gd name="connsiteX45" fmla="*/ 5905500 w 7467600"/>
              <a:gd name="connsiteY45" fmla="*/ 2543175 h 2667000"/>
              <a:gd name="connsiteX46" fmla="*/ 6038850 w 7467600"/>
              <a:gd name="connsiteY46" fmla="*/ 2590800 h 2667000"/>
              <a:gd name="connsiteX47" fmla="*/ 6181725 w 7467600"/>
              <a:gd name="connsiteY47" fmla="*/ 2619375 h 2667000"/>
              <a:gd name="connsiteX48" fmla="*/ 6343650 w 7467600"/>
              <a:gd name="connsiteY48" fmla="*/ 2619375 h 2667000"/>
              <a:gd name="connsiteX49" fmla="*/ 6477000 w 7467600"/>
              <a:gd name="connsiteY49" fmla="*/ 2609850 h 2667000"/>
              <a:gd name="connsiteX50" fmla="*/ 6572250 w 7467600"/>
              <a:gd name="connsiteY50" fmla="*/ 2600325 h 2667000"/>
              <a:gd name="connsiteX51" fmla="*/ 6724650 w 7467600"/>
              <a:gd name="connsiteY51" fmla="*/ 2638425 h 2667000"/>
              <a:gd name="connsiteX52" fmla="*/ 6829425 w 7467600"/>
              <a:gd name="connsiteY52" fmla="*/ 2667000 h 2667000"/>
              <a:gd name="connsiteX53" fmla="*/ 6915150 w 7467600"/>
              <a:gd name="connsiteY53" fmla="*/ 2657475 h 2667000"/>
              <a:gd name="connsiteX54" fmla="*/ 6991350 w 7467600"/>
              <a:gd name="connsiteY54" fmla="*/ 2619375 h 2667000"/>
              <a:gd name="connsiteX55" fmla="*/ 7048500 w 7467600"/>
              <a:gd name="connsiteY55" fmla="*/ 2581275 h 2667000"/>
              <a:gd name="connsiteX56" fmla="*/ 7239000 w 7467600"/>
              <a:gd name="connsiteY56" fmla="*/ 2590800 h 2667000"/>
              <a:gd name="connsiteX57" fmla="*/ 7467600 w 7467600"/>
              <a:gd name="connsiteY57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962025 w 7467600"/>
              <a:gd name="connsiteY7" fmla="*/ 457200 h 2667000"/>
              <a:gd name="connsiteX8" fmla="*/ 1047750 w 7467600"/>
              <a:gd name="connsiteY8" fmla="*/ 476250 h 2667000"/>
              <a:gd name="connsiteX9" fmla="*/ 1123950 w 7467600"/>
              <a:gd name="connsiteY9" fmla="*/ 542925 h 2667000"/>
              <a:gd name="connsiteX10" fmla="*/ 1257300 w 7467600"/>
              <a:gd name="connsiteY10" fmla="*/ 657225 h 2667000"/>
              <a:gd name="connsiteX11" fmla="*/ 1352550 w 7467600"/>
              <a:gd name="connsiteY11" fmla="*/ 733425 h 2667000"/>
              <a:gd name="connsiteX12" fmla="*/ 1466850 w 7467600"/>
              <a:gd name="connsiteY12" fmla="*/ 838200 h 2667000"/>
              <a:gd name="connsiteX13" fmla="*/ 1571625 w 7467600"/>
              <a:gd name="connsiteY13" fmla="*/ 933450 h 2667000"/>
              <a:gd name="connsiteX14" fmla="*/ 1733550 w 7467600"/>
              <a:gd name="connsiteY14" fmla="*/ 1028700 h 2667000"/>
              <a:gd name="connsiteX15" fmla="*/ 1857375 w 7467600"/>
              <a:gd name="connsiteY15" fmla="*/ 1104900 h 2667000"/>
              <a:gd name="connsiteX16" fmla="*/ 1990725 w 7467600"/>
              <a:gd name="connsiteY16" fmla="*/ 1171575 h 2667000"/>
              <a:gd name="connsiteX17" fmla="*/ 2105025 w 7467600"/>
              <a:gd name="connsiteY17" fmla="*/ 1219200 h 2667000"/>
              <a:gd name="connsiteX18" fmla="*/ 2257425 w 7467600"/>
              <a:gd name="connsiteY18" fmla="*/ 1343025 h 2667000"/>
              <a:gd name="connsiteX19" fmla="*/ 2428875 w 7467600"/>
              <a:gd name="connsiteY19" fmla="*/ 1419225 h 2667000"/>
              <a:gd name="connsiteX20" fmla="*/ 2600325 w 7467600"/>
              <a:gd name="connsiteY20" fmla="*/ 1504950 h 2667000"/>
              <a:gd name="connsiteX21" fmla="*/ 2695575 w 7467600"/>
              <a:gd name="connsiteY21" fmla="*/ 1543050 h 2667000"/>
              <a:gd name="connsiteX22" fmla="*/ 2905125 w 7467600"/>
              <a:gd name="connsiteY22" fmla="*/ 1590675 h 2667000"/>
              <a:gd name="connsiteX23" fmla="*/ 3095625 w 7467600"/>
              <a:gd name="connsiteY23" fmla="*/ 1638300 h 2667000"/>
              <a:gd name="connsiteX24" fmla="*/ 3305175 w 7467600"/>
              <a:gd name="connsiteY24" fmla="*/ 1657350 h 2667000"/>
              <a:gd name="connsiteX25" fmla="*/ 3438525 w 7467600"/>
              <a:gd name="connsiteY25" fmla="*/ 1657350 h 2667000"/>
              <a:gd name="connsiteX26" fmla="*/ 3571875 w 7467600"/>
              <a:gd name="connsiteY26" fmla="*/ 1657350 h 2667000"/>
              <a:gd name="connsiteX27" fmla="*/ 3695700 w 7467600"/>
              <a:gd name="connsiteY27" fmla="*/ 1657350 h 2667000"/>
              <a:gd name="connsiteX28" fmla="*/ 3819525 w 7467600"/>
              <a:gd name="connsiteY28" fmla="*/ 1628775 h 2667000"/>
              <a:gd name="connsiteX29" fmla="*/ 3933825 w 7467600"/>
              <a:gd name="connsiteY29" fmla="*/ 1590675 h 2667000"/>
              <a:gd name="connsiteX30" fmla="*/ 4048125 w 7467600"/>
              <a:gd name="connsiteY30" fmla="*/ 1704975 h 2667000"/>
              <a:gd name="connsiteX31" fmla="*/ 4171950 w 7467600"/>
              <a:gd name="connsiteY31" fmla="*/ 1771650 h 2667000"/>
              <a:gd name="connsiteX32" fmla="*/ 4295775 w 7467600"/>
              <a:gd name="connsiteY32" fmla="*/ 1866900 h 2667000"/>
              <a:gd name="connsiteX33" fmla="*/ 4419600 w 7467600"/>
              <a:gd name="connsiteY33" fmla="*/ 1933575 h 2667000"/>
              <a:gd name="connsiteX34" fmla="*/ 4514850 w 7467600"/>
              <a:gd name="connsiteY34" fmla="*/ 1971675 h 2667000"/>
              <a:gd name="connsiteX35" fmla="*/ 4695825 w 7467600"/>
              <a:gd name="connsiteY35" fmla="*/ 2019300 h 2667000"/>
              <a:gd name="connsiteX36" fmla="*/ 4886325 w 7467600"/>
              <a:gd name="connsiteY36" fmla="*/ 2057400 h 2667000"/>
              <a:gd name="connsiteX37" fmla="*/ 5038725 w 7467600"/>
              <a:gd name="connsiteY37" fmla="*/ 2105025 h 2667000"/>
              <a:gd name="connsiteX38" fmla="*/ 5210175 w 7467600"/>
              <a:gd name="connsiteY38" fmla="*/ 2162175 h 2667000"/>
              <a:gd name="connsiteX39" fmla="*/ 5324475 w 7467600"/>
              <a:gd name="connsiteY39" fmla="*/ 2219325 h 2667000"/>
              <a:gd name="connsiteX40" fmla="*/ 5429250 w 7467600"/>
              <a:gd name="connsiteY40" fmla="*/ 2286000 h 2667000"/>
              <a:gd name="connsiteX41" fmla="*/ 5534025 w 7467600"/>
              <a:gd name="connsiteY41" fmla="*/ 2324100 h 2667000"/>
              <a:gd name="connsiteX42" fmla="*/ 5629275 w 7467600"/>
              <a:gd name="connsiteY42" fmla="*/ 2409825 h 2667000"/>
              <a:gd name="connsiteX43" fmla="*/ 5762625 w 7467600"/>
              <a:gd name="connsiteY43" fmla="*/ 2466975 h 2667000"/>
              <a:gd name="connsiteX44" fmla="*/ 5905500 w 7467600"/>
              <a:gd name="connsiteY44" fmla="*/ 2543175 h 2667000"/>
              <a:gd name="connsiteX45" fmla="*/ 6038850 w 7467600"/>
              <a:gd name="connsiteY45" fmla="*/ 2590800 h 2667000"/>
              <a:gd name="connsiteX46" fmla="*/ 6181725 w 7467600"/>
              <a:gd name="connsiteY46" fmla="*/ 2619375 h 2667000"/>
              <a:gd name="connsiteX47" fmla="*/ 6343650 w 7467600"/>
              <a:gd name="connsiteY47" fmla="*/ 2619375 h 2667000"/>
              <a:gd name="connsiteX48" fmla="*/ 6477000 w 7467600"/>
              <a:gd name="connsiteY48" fmla="*/ 2609850 h 2667000"/>
              <a:gd name="connsiteX49" fmla="*/ 6572250 w 7467600"/>
              <a:gd name="connsiteY49" fmla="*/ 2600325 h 2667000"/>
              <a:gd name="connsiteX50" fmla="*/ 6724650 w 7467600"/>
              <a:gd name="connsiteY50" fmla="*/ 2638425 h 2667000"/>
              <a:gd name="connsiteX51" fmla="*/ 6829425 w 7467600"/>
              <a:gd name="connsiteY51" fmla="*/ 2667000 h 2667000"/>
              <a:gd name="connsiteX52" fmla="*/ 6915150 w 7467600"/>
              <a:gd name="connsiteY52" fmla="*/ 2657475 h 2667000"/>
              <a:gd name="connsiteX53" fmla="*/ 6991350 w 7467600"/>
              <a:gd name="connsiteY53" fmla="*/ 2619375 h 2667000"/>
              <a:gd name="connsiteX54" fmla="*/ 7048500 w 7467600"/>
              <a:gd name="connsiteY54" fmla="*/ 2581275 h 2667000"/>
              <a:gd name="connsiteX55" fmla="*/ 7239000 w 7467600"/>
              <a:gd name="connsiteY55" fmla="*/ 2590800 h 2667000"/>
              <a:gd name="connsiteX56" fmla="*/ 7467600 w 7467600"/>
              <a:gd name="connsiteY56" fmla="*/ 260032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67600" h="2667000">
                <a:moveTo>
                  <a:pt x="0" y="0"/>
                </a:moveTo>
                <a:lnTo>
                  <a:pt x="114300" y="76200"/>
                </a:lnTo>
                <a:lnTo>
                  <a:pt x="342900" y="161925"/>
                </a:lnTo>
                <a:lnTo>
                  <a:pt x="485775" y="228600"/>
                </a:lnTo>
                <a:lnTo>
                  <a:pt x="657225" y="285750"/>
                </a:lnTo>
                <a:lnTo>
                  <a:pt x="762000" y="361950"/>
                </a:lnTo>
                <a:lnTo>
                  <a:pt x="904875" y="409575"/>
                </a:lnTo>
                <a:cubicBezTo>
                  <a:pt x="938212" y="425450"/>
                  <a:pt x="938213" y="446088"/>
                  <a:pt x="962025" y="457200"/>
                </a:cubicBezTo>
                <a:cubicBezTo>
                  <a:pt x="985838" y="468313"/>
                  <a:pt x="1020763" y="461963"/>
                  <a:pt x="1047750" y="476250"/>
                </a:cubicBezTo>
                <a:cubicBezTo>
                  <a:pt x="1074738" y="490538"/>
                  <a:pt x="1098550" y="520700"/>
                  <a:pt x="1123950" y="542925"/>
                </a:cubicBezTo>
                <a:lnTo>
                  <a:pt x="1257300" y="657225"/>
                </a:lnTo>
                <a:lnTo>
                  <a:pt x="1352550" y="733425"/>
                </a:lnTo>
                <a:lnTo>
                  <a:pt x="1466850" y="838200"/>
                </a:lnTo>
                <a:lnTo>
                  <a:pt x="1571625" y="933450"/>
                </a:lnTo>
                <a:lnTo>
                  <a:pt x="1733550" y="1028700"/>
                </a:lnTo>
                <a:lnTo>
                  <a:pt x="1857375" y="1104900"/>
                </a:lnTo>
                <a:lnTo>
                  <a:pt x="1990725" y="1171575"/>
                </a:lnTo>
                <a:lnTo>
                  <a:pt x="2105025" y="1219200"/>
                </a:lnTo>
                <a:lnTo>
                  <a:pt x="2257425" y="1343025"/>
                </a:lnTo>
                <a:lnTo>
                  <a:pt x="2428875" y="1419225"/>
                </a:lnTo>
                <a:lnTo>
                  <a:pt x="2600325" y="1504950"/>
                </a:lnTo>
                <a:lnTo>
                  <a:pt x="2695575" y="1543050"/>
                </a:lnTo>
                <a:lnTo>
                  <a:pt x="2905125" y="1590675"/>
                </a:lnTo>
                <a:lnTo>
                  <a:pt x="3095625" y="1638300"/>
                </a:lnTo>
                <a:lnTo>
                  <a:pt x="3305175" y="1657350"/>
                </a:lnTo>
                <a:lnTo>
                  <a:pt x="3438525" y="1657350"/>
                </a:lnTo>
                <a:lnTo>
                  <a:pt x="3571875" y="1657350"/>
                </a:lnTo>
                <a:lnTo>
                  <a:pt x="3695700" y="1657350"/>
                </a:lnTo>
                <a:lnTo>
                  <a:pt x="3819525" y="1628775"/>
                </a:lnTo>
                <a:lnTo>
                  <a:pt x="3933825" y="1590675"/>
                </a:lnTo>
                <a:lnTo>
                  <a:pt x="4048125" y="1704975"/>
                </a:lnTo>
                <a:lnTo>
                  <a:pt x="4171950" y="1771650"/>
                </a:lnTo>
                <a:lnTo>
                  <a:pt x="4295775" y="1866900"/>
                </a:lnTo>
                <a:lnTo>
                  <a:pt x="4419600" y="1933575"/>
                </a:lnTo>
                <a:lnTo>
                  <a:pt x="4514850" y="1971675"/>
                </a:lnTo>
                <a:lnTo>
                  <a:pt x="4695825" y="2019300"/>
                </a:lnTo>
                <a:lnTo>
                  <a:pt x="4886325" y="2057400"/>
                </a:lnTo>
                <a:lnTo>
                  <a:pt x="5038725" y="2105025"/>
                </a:lnTo>
                <a:lnTo>
                  <a:pt x="5210175" y="2162175"/>
                </a:lnTo>
                <a:lnTo>
                  <a:pt x="5324475" y="2219325"/>
                </a:lnTo>
                <a:lnTo>
                  <a:pt x="5429250" y="2286000"/>
                </a:lnTo>
                <a:lnTo>
                  <a:pt x="5534025" y="2324100"/>
                </a:lnTo>
                <a:lnTo>
                  <a:pt x="5629275" y="2409825"/>
                </a:lnTo>
                <a:lnTo>
                  <a:pt x="5762625" y="2466975"/>
                </a:lnTo>
                <a:lnTo>
                  <a:pt x="5905500" y="2543175"/>
                </a:lnTo>
                <a:lnTo>
                  <a:pt x="6038850" y="2590800"/>
                </a:lnTo>
                <a:lnTo>
                  <a:pt x="6181725" y="2619375"/>
                </a:lnTo>
                <a:lnTo>
                  <a:pt x="6343650" y="2619375"/>
                </a:lnTo>
                <a:lnTo>
                  <a:pt x="6477000" y="2609850"/>
                </a:lnTo>
                <a:lnTo>
                  <a:pt x="6572250" y="2600325"/>
                </a:lnTo>
                <a:lnTo>
                  <a:pt x="6724650" y="2638425"/>
                </a:lnTo>
                <a:lnTo>
                  <a:pt x="6829425" y="2667000"/>
                </a:lnTo>
                <a:lnTo>
                  <a:pt x="6915150" y="2657475"/>
                </a:lnTo>
                <a:lnTo>
                  <a:pt x="6991350" y="2619375"/>
                </a:lnTo>
                <a:lnTo>
                  <a:pt x="7048500" y="2581275"/>
                </a:lnTo>
                <a:lnTo>
                  <a:pt x="7239000" y="2590800"/>
                </a:lnTo>
                <a:lnTo>
                  <a:pt x="7467600" y="2600325"/>
                </a:ln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190894" y="738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NPCS 2013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05075" y="2076450"/>
            <a:ext cx="7467600" cy="2667000"/>
          </a:xfrm>
          <a:custGeom>
            <a:avLst/>
            <a:gdLst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990600 w 7467600"/>
              <a:gd name="connsiteY11" fmla="*/ 57150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457200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62025 w 7467600"/>
              <a:gd name="connsiteY9" fmla="*/ 457200 h 2667000"/>
              <a:gd name="connsiteX10" fmla="*/ 1047750 w 7467600"/>
              <a:gd name="connsiteY10" fmla="*/ 476250 h 2667000"/>
              <a:gd name="connsiteX11" fmla="*/ 1123950 w 7467600"/>
              <a:gd name="connsiteY11" fmla="*/ 542925 h 2667000"/>
              <a:gd name="connsiteX12" fmla="*/ 1257300 w 7467600"/>
              <a:gd name="connsiteY12" fmla="*/ 657225 h 2667000"/>
              <a:gd name="connsiteX13" fmla="*/ 1352550 w 7467600"/>
              <a:gd name="connsiteY13" fmla="*/ 733425 h 2667000"/>
              <a:gd name="connsiteX14" fmla="*/ 1466850 w 7467600"/>
              <a:gd name="connsiteY14" fmla="*/ 838200 h 2667000"/>
              <a:gd name="connsiteX15" fmla="*/ 1571625 w 7467600"/>
              <a:gd name="connsiteY15" fmla="*/ 933450 h 2667000"/>
              <a:gd name="connsiteX16" fmla="*/ 1733550 w 7467600"/>
              <a:gd name="connsiteY16" fmla="*/ 1028700 h 2667000"/>
              <a:gd name="connsiteX17" fmla="*/ 1857375 w 7467600"/>
              <a:gd name="connsiteY17" fmla="*/ 1104900 h 2667000"/>
              <a:gd name="connsiteX18" fmla="*/ 1990725 w 7467600"/>
              <a:gd name="connsiteY18" fmla="*/ 1171575 h 2667000"/>
              <a:gd name="connsiteX19" fmla="*/ 2105025 w 7467600"/>
              <a:gd name="connsiteY19" fmla="*/ 1219200 h 2667000"/>
              <a:gd name="connsiteX20" fmla="*/ 2257425 w 7467600"/>
              <a:gd name="connsiteY20" fmla="*/ 1343025 h 2667000"/>
              <a:gd name="connsiteX21" fmla="*/ 2428875 w 7467600"/>
              <a:gd name="connsiteY21" fmla="*/ 1419225 h 2667000"/>
              <a:gd name="connsiteX22" fmla="*/ 2600325 w 7467600"/>
              <a:gd name="connsiteY22" fmla="*/ 1504950 h 2667000"/>
              <a:gd name="connsiteX23" fmla="*/ 2695575 w 7467600"/>
              <a:gd name="connsiteY23" fmla="*/ 1543050 h 2667000"/>
              <a:gd name="connsiteX24" fmla="*/ 2905125 w 7467600"/>
              <a:gd name="connsiteY24" fmla="*/ 1590675 h 2667000"/>
              <a:gd name="connsiteX25" fmla="*/ 3095625 w 7467600"/>
              <a:gd name="connsiteY25" fmla="*/ 1638300 h 2667000"/>
              <a:gd name="connsiteX26" fmla="*/ 3305175 w 7467600"/>
              <a:gd name="connsiteY26" fmla="*/ 1657350 h 2667000"/>
              <a:gd name="connsiteX27" fmla="*/ 3438525 w 7467600"/>
              <a:gd name="connsiteY27" fmla="*/ 1657350 h 2667000"/>
              <a:gd name="connsiteX28" fmla="*/ 3571875 w 7467600"/>
              <a:gd name="connsiteY28" fmla="*/ 1657350 h 2667000"/>
              <a:gd name="connsiteX29" fmla="*/ 3695700 w 7467600"/>
              <a:gd name="connsiteY29" fmla="*/ 1657350 h 2667000"/>
              <a:gd name="connsiteX30" fmla="*/ 3819525 w 7467600"/>
              <a:gd name="connsiteY30" fmla="*/ 1628775 h 2667000"/>
              <a:gd name="connsiteX31" fmla="*/ 3933825 w 7467600"/>
              <a:gd name="connsiteY31" fmla="*/ 1590675 h 2667000"/>
              <a:gd name="connsiteX32" fmla="*/ 4048125 w 7467600"/>
              <a:gd name="connsiteY32" fmla="*/ 1704975 h 2667000"/>
              <a:gd name="connsiteX33" fmla="*/ 4171950 w 7467600"/>
              <a:gd name="connsiteY33" fmla="*/ 1771650 h 2667000"/>
              <a:gd name="connsiteX34" fmla="*/ 4295775 w 7467600"/>
              <a:gd name="connsiteY34" fmla="*/ 1866900 h 2667000"/>
              <a:gd name="connsiteX35" fmla="*/ 4419600 w 7467600"/>
              <a:gd name="connsiteY35" fmla="*/ 1933575 h 2667000"/>
              <a:gd name="connsiteX36" fmla="*/ 4514850 w 7467600"/>
              <a:gd name="connsiteY36" fmla="*/ 1971675 h 2667000"/>
              <a:gd name="connsiteX37" fmla="*/ 4695825 w 7467600"/>
              <a:gd name="connsiteY37" fmla="*/ 2019300 h 2667000"/>
              <a:gd name="connsiteX38" fmla="*/ 4886325 w 7467600"/>
              <a:gd name="connsiteY38" fmla="*/ 2057400 h 2667000"/>
              <a:gd name="connsiteX39" fmla="*/ 5038725 w 7467600"/>
              <a:gd name="connsiteY39" fmla="*/ 2105025 h 2667000"/>
              <a:gd name="connsiteX40" fmla="*/ 5210175 w 7467600"/>
              <a:gd name="connsiteY40" fmla="*/ 2162175 h 2667000"/>
              <a:gd name="connsiteX41" fmla="*/ 5324475 w 7467600"/>
              <a:gd name="connsiteY41" fmla="*/ 2219325 h 2667000"/>
              <a:gd name="connsiteX42" fmla="*/ 5429250 w 7467600"/>
              <a:gd name="connsiteY42" fmla="*/ 2286000 h 2667000"/>
              <a:gd name="connsiteX43" fmla="*/ 5534025 w 7467600"/>
              <a:gd name="connsiteY43" fmla="*/ 2324100 h 2667000"/>
              <a:gd name="connsiteX44" fmla="*/ 5629275 w 7467600"/>
              <a:gd name="connsiteY44" fmla="*/ 2409825 h 2667000"/>
              <a:gd name="connsiteX45" fmla="*/ 5762625 w 7467600"/>
              <a:gd name="connsiteY45" fmla="*/ 2466975 h 2667000"/>
              <a:gd name="connsiteX46" fmla="*/ 5905500 w 7467600"/>
              <a:gd name="connsiteY46" fmla="*/ 2543175 h 2667000"/>
              <a:gd name="connsiteX47" fmla="*/ 6038850 w 7467600"/>
              <a:gd name="connsiteY47" fmla="*/ 2590800 h 2667000"/>
              <a:gd name="connsiteX48" fmla="*/ 6181725 w 7467600"/>
              <a:gd name="connsiteY48" fmla="*/ 2619375 h 2667000"/>
              <a:gd name="connsiteX49" fmla="*/ 6343650 w 7467600"/>
              <a:gd name="connsiteY49" fmla="*/ 2619375 h 2667000"/>
              <a:gd name="connsiteX50" fmla="*/ 6477000 w 7467600"/>
              <a:gd name="connsiteY50" fmla="*/ 2609850 h 2667000"/>
              <a:gd name="connsiteX51" fmla="*/ 6572250 w 7467600"/>
              <a:gd name="connsiteY51" fmla="*/ 2600325 h 2667000"/>
              <a:gd name="connsiteX52" fmla="*/ 6724650 w 7467600"/>
              <a:gd name="connsiteY52" fmla="*/ 2638425 h 2667000"/>
              <a:gd name="connsiteX53" fmla="*/ 6829425 w 7467600"/>
              <a:gd name="connsiteY53" fmla="*/ 2667000 h 2667000"/>
              <a:gd name="connsiteX54" fmla="*/ 6915150 w 7467600"/>
              <a:gd name="connsiteY54" fmla="*/ 2657475 h 2667000"/>
              <a:gd name="connsiteX55" fmla="*/ 6991350 w 7467600"/>
              <a:gd name="connsiteY55" fmla="*/ 2619375 h 2667000"/>
              <a:gd name="connsiteX56" fmla="*/ 7048500 w 7467600"/>
              <a:gd name="connsiteY56" fmla="*/ 2581275 h 2667000"/>
              <a:gd name="connsiteX57" fmla="*/ 7239000 w 7467600"/>
              <a:gd name="connsiteY57" fmla="*/ 2590800 h 2667000"/>
              <a:gd name="connsiteX58" fmla="*/ 7467600 w 7467600"/>
              <a:gd name="connsiteY58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962025 w 7467600"/>
              <a:gd name="connsiteY8" fmla="*/ 457200 h 2667000"/>
              <a:gd name="connsiteX9" fmla="*/ 1047750 w 7467600"/>
              <a:gd name="connsiteY9" fmla="*/ 476250 h 2667000"/>
              <a:gd name="connsiteX10" fmla="*/ 1123950 w 7467600"/>
              <a:gd name="connsiteY10" fmla="*/ 542925 h 2667000"/>
              <a:gd name="connsiteX11" fmla="*/ 1257300 w 7467600"/>
              <a:gd name="connsiteY11" fmla="*/ 657225 h 2667000"/>
              <a:gd name="connsiteX12" fmla="*/ 1352550 w 7467600"/>
              <a:gd name="connsiteY12" fmla="*/ 733425 h 2667000"/>
              <a:gd name="connsiteX13" fmla="*/ 1466850 w 7467600"/>
              <a:gd name="connsiteY13" fmla="*/ 838200 h 2667000"/>
              <a:gd name="connsiteX14" fmla="*/ 1571625 w 7467600"/>
              <a:gd name="connsiteY14" fmla="*/ 933450 h 2667000"/>
              <a:gd name="connsiteX15" fmla="*/ 1733550 w 7467600"/>
              <a:gd name="connsiteY15" fmla="*/ 1028700 h 2667000"/>
              <a:gd name="connsiteX16" fmla="*/ 1857375 w 7467600"/>
              <a:gd name="connsiteY16" fmla="*/ 1104900 h 2667000"/>
              <a:gd name="connsiteX17" fmla="*/ 1990725 w 7467600"/>
              <a:gd name="connsiteY17" fmla="*/ 1171575 h 2667000"/>
              <a:gd name="connsiteX18" fmla="*/ 2105025 w 7467600"/>
              <a:gd name="connsiteY18" fmla="*/ 1219200 h 2667000"/>
              <a:gd name="connsiteX19" fmla="*/ 2257425 w 7467600"/>
              <a:gd name="connsiteY19" fmla="*/ 1343025 h 2667000"/>
              <a:gd name="connsiteX20" fmla="*/ 2428875 w 7467600"/>
              <a:gd name="connsiteY20" fmla="*/ 1419225 h 2667000"/>
              <a:gd name="connsiteX21" fmla="*/ 2600325 w 7467600"/>
              <a:gd name="connsiteY21" fmla="*/ 1504950 h 2667000"/>
              <a:gd name="connsiteX22" fmla="*/ 2695575 w 7467600"/>
              <a:gd name="connsiteY22" fmla="*/ 1543050 h 2667000"/>
              <a:gd name="connsiteX23" fmla="*/ 2905125 w 7467600"/>
              <a:gd name="connsiteY23" fmla="*/ 1590675 h 2667000"/>
              <a:gd name="connsiteX24" fmla="*/ 3095625 w 7467600"/>
              <a:gd name="connsiteY24" fmla="*/ 1638300 h 2667000"/>
              <a:gd name="connsiteX25" fmla="*/ 3305175 w 7467600"/>
              <a:gd name="connsiteY25" fmla="*/ 1657350 h 2667000"/>
              <a:gd name="connsiteX26" fmla="*/ 3438525 w 7467600"/>
              <a:gd name="connsiteY26" fmla="*/ 1657350 h 2667000"/>
              <a:gd name="connsiteX27" fmla="*/ 3571875 w 7467600"/>
              <a:gd name="connsiteY27" fmla="*/ 1657350 h 2667000"/>
              <a:gd name="connsiteX28" fmla="*/ 3695700 w 7467600"/>
              <a:gd name="connsiteY28" fmla="*/ 1657350 h 2667000"/>
              <a:gd name="connsiteX29" fmla="*/ 3819525 w 7467600"/>
              <a:gd name="connsiteY29" fmla="*/ 1628775 h 2667000"/>
              <a:gd name="connsiteX30" fmla="*/ 3933825 w 7467600"/>
              <a:gd name="connsiteY30" fmla="*/ 1590675 h 2667000"/>
              <a:gd name="connsiteX31" fmla="*/ 4048125 w 7467600"/>
              <a:gd name="connsiteY31" fmla="*/ 1704975 h 2667000"/>
              <a:gd name="connsiteX32" fmla="*/ 4171950 w 7467600"/>
              <a:gd name="connsiteY32" fmla="*/ 1771650 h 2667000"/>
              <a:gd name="connsiteX33" fmla="*/ 4295775 w 7467600"/>
              <a:gd name="connsiteY33" fmla="*/ 1866900 h 2667000"/>
              <a:gd name="connsiteX34" fmla="*/ 4419600 w 7467600"/>
              <a:gd name="connsiteY34" fmla="*/ 1933575 h 2667000"/>
              <a:gd name="connsiteX35" fmla="*/ 4514850 w 7467600"/>
              <a:gd name="connsiteY35" fmla="*/ 1971675 h 2667000"/>
              <a:gd name="connsiteX36" fmla="*/ 4695825 w 7467600"/>
              <a:gd name="connsiteY36" fmla="*/ 2019300 h 2667000"/>
              <a:gd name="connsiteX37" fmla="*/ 4886325 w 7467600"/>
              <a:gd name="connsiteY37" fmla="*/ 2057400 h 2667000"/>
              <a:gd name="connsiteX38" fmla="*/ 5038725 w 7467600"/>
              <a:gd name="connsiteY38" fmla="*/ 2105025 h 2667000"/>
              <a:gd name="connsiteX39" fmla="*/ 5210175 w 7467600"/>
              <a:gd name="connsiteY39" fmla="*/ 2162175 h 2667000"/>
              <a:gd name="connsiteX40" fmla="*/ 5324475 w 7467600"/>
              <a:gd name="connsiteY40" fmla="*/ 2219325 h 2667000"/>
              <a:gd name="connsiteX41" fmla="*/ 5429250 w 7467600"/>
              <a:gd name="connsiteY41" fmla="*/ 2286000 h 2667000"/>
              <a:gd name="connsiteX42" fmla="*/ 5534025 w 7467600"/>
              <a:gd name="connsiteY42" fmla="*/ 2324100 h 2667000"/>
              <a:gd name="connsiteX43" fmla="*/ 5629275 w 7467600"/>
              <a:gd name="connsiteY43" fmla="*/ 2409825 h 2667000"/>
              <a:gd name="connsiteX44" fmla="*/ 5762625 w 7467600"/>
              <a:gd name="connsiteY44" fmla="*/ 2466975 h 2667000"/>
              <a:gd name="connsiteX45" fmla="*/ 5905500 w 7467600"/>
              <a:gd name="connsiteY45" fmla="*/ 2543175 h 2667000"/>
              <a:gd name="connsiteX46" fmla="*/ 6038850 w 7467600"/>
              <a:gd name="connsiteY46" fmla="*/ 2590800 h 2667000"/>
              <a:gd name="connsiteX47" fmla="*/ 6181725 w 7467600"/>
              <a:gd name="connsiteY47" fmla="*/ 2619375 h 2667000"/>
              <a:gd name="connsiteX48" fmla="*/ 6343650 w 7467600"/>
              <a:gd name="connsiteY48" fmla="*/ 2619375 h 2667000"/>
              <a:gd name="connsiteX49" fmla="*/ 6477000 w 7467600"/>
              <a:gd name="connsiteY49" fmla="*/ 2609850 h 2667000"/>
              <a:gd name="connsiteX50" fmla="*/ 6572250 w 7467600"/>
              <a:gd name="connsiteY50" fmla="*/ 2600325 h 2667000"/>
              <a:gd name="connsiteX51" fmla="*/ 6724650 w 7467600"/>
              <a:gd name="connsiteY51" fmla="*/ 2638425 h 2667000"/>
              <a:gd name="connsiteX52" fmla="*/ 6829425 w 7467600"/>
              <a:gd name="connsiteY52" fmla="*/ 2667000 h 2667000"/>
              <a:gd name="connsiteX53" fmla="*/ 6915150 w 7467600"/>
              <a:gd name="connsiteY53" fmla="*/ 2657475 h 2667000"/>
              <a:gd name="connsiteX54" fmla="*/ 6991350 w 7467600"/>
              <a:gd name="connsiteY54" fmla="*/ 2619375 h 2667000"/>
              <a:gd name="connsiteX55" fmla="*/ 7048500 w 7467600"/>
              <a:gd name="connsiteY55" fmla="*/ 2581275 h 2667000"/>
              <a:gd name="connsiteX56" fmla="*/ 7239000 w 7467600"/>
              <a:gd name="connsiteY56" fmla="*/ 2590800 h 2667000"/>
              <a:gd name="connsiteX57" fmla="*/ 7467600 w 7467600"/>
              <a:gd name="connsiteY57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962025 w 7467600"/>
              <a:gd name="connsiteY7" fmla="*/ 457200 h 2667000"/>
              <a:gd name="connsiteX8" fmla="*/ 1047750 w 7467600"/>
              <a:gd name="connsiteY8" fmla="*/ 476250 h 2667000"/>
              <a:gd name="connsiteX9" fmla="*/ 1123950 w 7467600"/>
              <a:gd name="connsiteY9" fmla="*/ 542925 h 2667000"/>
              <a:gd name="connsiteX10" fmla="*/ 1257300 w 7467600"/>
              <a:gd name="connsiteY10" fmla="*/ 657225 h 2667000"/>
              <a:gd name="connsiteX11" fmla="*/ 1352550 w 7467600"/>
              <a:gd name="connsiteY11" fmla="*/ 733425 h 2667000"/>
              <a:gd name="connsiteX12" fmla="*/ 1466850 w 7467600"/>
              <a:gd name="connsiteY12" fmla="*/ 838200 h 2667000"/>
              <a:gd name="connsiteX13" fmla="*/ 1571625 w 7467600"/>
              <a:gd name="connsiteY13" fmla="*/ 933450 h 2667000"/>
              <a:gd name="connsiteX14" fmla="*/ 1733550 w 7467600"/>
              <a:gd name="connsiteY14" fmla="*/ 1028700 h 2667000"/>
              <a:gd name="connsiteX15" fmla="*/ 1857375 w 7467600"/>
              <a:gd name="connsiteY15" fmla="*/ 1104900 h 2667000"/>
              <a:gd name="connsiteX16" fmla="*/ 1990725 w 7467600"/>
              <a:gd name="connsiteY16" fmla="*/ 1171575 h 2667000"/>
              <a:gd name="connsiteX17" fmla="*/ 2105025 w 7467600"/>
              <a:gd name="connsiteY17" fmla="*/ 1219200 h 2667000"/>
              <a:gd name="connsiteX18" fmla="*/ 2257425 w 7467600"/>
              <a:gd name="connsiteY18" fmla="*/ 1343025 h 2667000"/>
              <a:gd name="connsiteX19" fmla="*/ 2428875 w 7467600"/>
              <a:gd name="connsiteY19" fmla="*/ 1419225 h 2667000"/>
              <a:gd name="connsiteX20" fmla="*/ 2600325 w 7467600"/>
              <a:gd name="connsiteY20" fmla="*/ 1504950 h 2667000"/>
              <a:gd name="connsiteX21" fmla="*/ 2695575 w 7467600"/>
              <a:gd name="connsiteY21" fmla="*/ 1543050 h 2667000"/>
              <a:gd name="connsiteX22" fmla="*/ 2905125 w 7467600"/>
              <a:gd name="connsiteY22" fmla="*/ 1590675 h 2667000"/>
              <a:gd name="connsiteX23" fmla="*/ 3095625 w 7467600"/>
              <a:gd name="connsiteY23" fmla="*/ 1638300 h 2667000"/>
              <a:gd name="connsiteX24" fmla="*/ 3305175 w 7467600"/>
              <a:gd name="connsiteY24" fmla="*/ 1657350 h 2667000"/>
              <a:gd name="connsiteX25" fmla="*/ 3438525 w 7467600"/>
              <a:gd name="connsiteY25" fmla="*/ 1657350 h 2667000"/>
              <a:gd name="connsiteX26" fmla="*/ 3571875 w 7467600"/>
              <a:gd name="connsiteY26" fmla="*/ 1657350 h 2667000"/>
              <a:gd name="connsiteX27" fmla="*/ 3695700 w 7467600"/>
              <a:gd name="connsiteY27" fmla="*/ 1657350 h 2667000"/>
              <a:gd name="connsiteX28" fmla="*/ 3819525 w 7467600"/>
              <a:gd name="connsiteY28" fmla="*/ 1628775 h 2667000"/>
              <a:gd name="connsiteX29" fmla="*/ 3933825 w 7467600"/>
              <a:gd name="connsiteY29" fmla="*/ 1590675 h 2667000"/>
              <a:gd name="connsiteX30" fmla="*/ 4048125 w 7467600"/>
              <a:gd name="connsiteY30" fmla="*/ 1704975 h 2667000"/>
              <a:gd name="connsiteX31" fmla="*/ 4171950 w 7467600"/>
              <a:gd name="connsiteY31" fmla="*/ 1771650 h 2667000"/>
              <a:gd name="connsiteX32" fmla="*/ 4295775 w 7467600"/>
              <a:gd name="connsiteY32" fmla="*/ 1866900 h 2667000"/>
              <a:gd name="connsiteX33" fmla="*/ 4419600 w 7467600"/>
              <a:gd name="connsiteY33" fmla="*/ 1933575 h 2667000"/>
              <a:gd name="connsiteX34" fmla="*/ 4514850 w 7467600"/>
              <a:gd name="connsiteY34" fmla="*/ 1971675 h 2667000"/>
              <a:gd name="connsiteX35" fmla="*/ 4695825 w 7467600"/>
              <a:gd name="connsiteY35" fmla="*/ 2019300 h 2667000"/>
              <a:gd name="connsiteX36" fmla="*/ 4886325 w 7467600"/>
              <a:gd name="connsiteY36" fmla="*/ 2057400 h 2667000"/>
              <a:gd name="connsiteX37" fmla="*/ 5038725 w 7467600"/>
              <a:gd name="connsiteY37" fmla="*/ 2105025 h 2667000"/>
              <a:gd name="connsiteX38" fmla="*/ 5210175 w 7467600"/>
              <a:gd name="connsiteY38" fmla="*/ 2162175 h 2667000"/>
              <a:gd name="connsiteX39" fmla="*/ 5324475 w 7467600"/>
              <a:gd name="connsiteY39" fmla="*/ 2219325 h 2667000"/>
              <a:gd name="connsiteX40" fmla="*/ 5429250 w 7467600"/>
              <a:gd name="connsiteY40" fmla="*/ 2286000 h 2667000"/>
              <a:gd name="connsiteX41" fmla="*/ 5534025 w 7467600"/>
              <a:gd name="connsiteY41" fmla="*/ 2324100 h 2667000"/>
              <a:gd name="connsiteX42" fmla="*/ 5629275 w 7467600"/>
              <a:gd name="connsiteY42" fmla="*/ 2409825 h 2667000"/>
              <a:gd name="connsiteX43" fmla="*/ 5762625 w 7467600"/>
              <a:gd name="connsiteY43" fmla="*/ 2466975 h 2667000"/>
              <a:gd name="connsiteX44" fmla="*/ 5905500 w 7467600"/>
              <a:gd name="connsiteY44" fmla="*/ 2543175 h 2667000"/>
              <a:gd name="connsiteX45" fmla="*/ 6038850 w 7467600"/>
              <a:gd name="connsiteY45" fmla="*/ 2590800 h 2667000"/>
              <a:gd name="connsiteX46" fmla="*/ 6181725 w 7467600"/>
              <a:gd name="connsiteY46" fmla="*/ 2619375 h 2667000"/>
              <a:gd name="connsiteX47" fmla="*/ 6343650 w 7467600"/>
              <a:gd name="connsiteY47" fmla="*/ 2619375 h 2667000"/>
              <a:gd name="connsiteX48" fmla="*/ 6477000 w 7467600"/>
              <a:gd name="connsiteY48" fmla="*/ 2609850 h 2667000"/>
              <a:gd name="connsiteX49" fmla="*/ 6572250 w 7467600"/>
              <a:gd name="connsiteY49" fmla="*/ 2600325 h 2667000"/>
              <a:gd name="connsiteX50" fmla="*/ 6724650 w 7467600"/>
              <a:gd name="connsiteY50" fmla="*/ 2638425 h 2667000"/>
              <a:gd name="connsiteX51" fmla="*/ 6829425 w 7467600"/>
              <a:gd name="connsiteY51" fmla="*/ 2667000 h 2667000"/>
              <a:gd name="connsiteX52" fmla="*/ 6915150 w 7467600"/>
              <a:gd name="connsiteY52" fmla="*/ 2657475 h 2667000"/>
              <a:gd name="connsiteX53" fmla="*/ 6991350 w 7467600"/>
              <a:gd name="connsiteY53" fmla="*/ 2619375 h 2667000"/>
              <a:gd name="connsiteX54" fmla="*/ 7048500 w 7467600"/>
              <a:gd name="connsiteY54" fmla="*/ 2581275 h 2667000"/>
              <a:gd name="connsiteX55" fmla="*/ 7239000 w 7467600"/>
              <a:gd name="connsiteY55" fmla="*/ 2590800 h 2667000"/>
              <a:gd name="connsiteX56" fmla="*/ 7467600 w 7467600"/>
              <a:gd name="connsiteY56" fmla="*/ 260032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67600" h="2667000">
                <a:moveTo>
                  <a:pt x="0" y="0"/>
                </a:moveTo>
                <a:lnTo>
                  <a:pt x="114300" y="76200"/>
                </a:lnTo>
                <a:lnTo>
                  <a:pt x="342900" y="161925"/>
                </a:lnTo>
                <a:lnTo>
                  <a:pt x="485775" y="228600"/>
                </a:lnTo>
                <a:lnTo>
                  <a:pt x="657225" y="285750"/>
                </a:lnTo>
                <a:lnTo>
                  <a:pt x="762000" y="361950"/>
                </a:lnTo>
                <a:lnTo>
                  <a:pt x="904875" y="409575"/>
                </a:lnTo>
                <a:cubicBezTo>
                  <a:pt x="938212" y="425450"/>
                  <a:pt x="938213" y="446088"/>
                  <a:pt x="962025" y="457200"/>
                </a:cubicBezTo>
                <a:cubicBezTo>
                  <a:pt x="985838" y="468313"/>
                  <a:pt x="1020763" y="461963"/>
                  <a:pt x="1047750" y="476250"/>
                </a:cubicBezTo>
                <a:cubicBezTo>
                  <a:pt x="1074738" y="490538"/>
                  <a:pt x="1098550" y="520700"/>
                  <a:pt x="1123950" y="542925"/>
                </a:cubicBezTo>
                <a:lnTo>
                  <a:pt x="1257300" y="657225"/>
                </a:lnTo>
                <a:lnTo>
                  <a:pt x="1352550" y="733425"/>
                </a:lnTo>
                <a:lnTo>
                  <a:pt x="1466850" y="838200"/>
                </a:lnTo>
                <a:lnTo>
                  <a:pt x="1571625" y="933450"/>
                </a:lnTo>
                <a:lnTo>
                  <a:pt x="1733550" y="1028700"/>
                </a:lnTo>
                <a:lnTo>
                  <a:pt x="1857375" y="1104900"/>
                </a:lnTo>
                <a:lnTo>
                  <a:pt x="1990725" y="1171575"/>
                </a:lnTo>
                <a:lnTo>
                  <a:pt x="2105025" y="1219200"/>
                </a:lnTo>
                <a:lnTo>
                  <a:pt x="2257425" y="1343025"/>
                </a:lnTo>
                <a:lnTo>
                  <a:pt x="2428875" y="1419225"/>
                </a:lnTo>
                <a:lnTo>
                  <a:pt x="2600325" y="1504950"/>
                </a:lnTo>
                <a:lnTo>
                  <a:pt x="2695575" y="1543050"/>
                </a:lnTo>
                <a:lnTo>
                  <a:pt x="2905125" y="1590675"/>
                </a:lnTo>
                <a:lnTo>
                  <a:pt x="3095625" y="1638300"/>
                </a:lnTo>
                <a:lnTo>
                  <a:pt x="3305175" y="1657350"/>
                </a:lnTo>
                <a:lnTo>
                  <a:pt x="3438525" y="1657350"/>
                </a:lnTo>
                <a:lnTo>
                  <a:pt x="3571875" y="1657350"/>
                </a:lnTo>
                <a:lnTo>
                  <a:pt x="3695700" y="1657350"/>
                </a:lnTo>
                <a:lnTo>
                  <a:pt x="3819525" y="1628775"/>
                </a:lnTo>
                <a:lnTo>
                  <a:pt x="3933825" y="1590675"/>
                </a:lnTo>
                <a:lnTo>
                  <a:pt x="4048125" y="1704975"/>
                </a:lnTo>
                <a:lnTo>
                  <a:pt x="4171950" y="1771650"/>
                </a:lnTo>
                <a:lnTo>
                  <a:pt x="4295775" y="1866900"/>
                </a:lnTo>
                <a:lnTo>
                  <a:pt x="4419600" y="1933575"/>
                </a:lnTo>
                <a:lnTo>
                  <a:pt x="4514850" y="1971675"/>
                </a:lnTo>
                <a:lnTo>
                  <a:pt x="4695825" y="2019300"/>
                </a:lnTo>
                <a:lnTo>
                  <a:pt x="4886325" y="2057400"/>
                </a:lnTo>
                <a:lnTo>
                  <a:pt x="5038725" y="2105025"/>
                </a:lnTo>
                <a:lnTo>
                  <a:pt x="5210175" y="2162175"/>
                </a:lnTo>
                <a:lnTo>
                  <a:pt x="5324475" y="2219325"/>
                </a:lnTo>
                <a:lnTo>
                  <a:pt x="5429250" y="2286000"/>
                </a:lnTo>
                <a:lnTo>
                  <a:pt x="5534025" y="2324100"/>
                </a:lnTo>
                <a:lnTo>
                  <a:pt x="5629275" y="2409825"/>
                </a:lnTo>
                <a:lnTo>
                  <a:pt x="5762625" y="2466975"/>
                </a:lnTo>
                <a:lnTo>
                  <a:pt x="5905500" y="2543175"/>
                </a:lnTo>
                <a:lnTo>
                  <a:pt x="6038850" y="2590800"/>
                </a:lnTo>
                <a:lnTo>
                  <a:pt x="6181725" y="2619375"/>
                </a:lnTo>
                <a:lnTo>
                  <a:pt x="6343650" y="2619375"/>
                </a:lnTo>
                <a:lnTo>
                  <a:pt x="6477000" y="2609850"/>
                </a:lnTo>
                <a:lnTo>
                  <a:pt x="6572250" y="2600325"/>
                </a:lnTo>
                <a:lnTo>
                  <a:pt x="6724650" y="2638425"/>
                </a:lnTo>
                <a:lnTo>
                  <a:pt x="6829425" y="2667000"/>
                </a:lnTo>
                <a:lnTo>
                  <a:pt x="6915150" y="2657475"/>
                </a:lnTo>
                <a:lnTo>
                  <a:pt x="6991350" y="2619375"/>
                </a:lnTo>
                <a:lnTo>
                  <a:pt x="7048500" y="2581275"/>
                </a:lnTo>
                <a:lnTo>
                  <a:pt x="7239000" y="2590800"/>
                </a:lnTo>
                <a:lnTo>
                  <a:pt x="7467600" y="26003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181225" y="3067050"/>
            <a:ext cx="7467600" cy="2667000"/>
          </a:xfrm>
          <a:custGeom>
            <a:avLst/>
            <a:gdLst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990600 w 7467600"/>
              <a:gd name="connsiteY11" fmla="*/ 57150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457200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62025 w 7467600"/>
              <a:gd name="connsiteY9" fmla="*/ 457200 h 2667000"/>
              <a:gd name="connsiteX10" fmla="*/ 1047750 w 7467600"/>
              <a:gd name="connsiteY10" fmla="*/ 476250 h 2667000"/>
              <a:gd name="connsiteX11" fmla="*/ 1123950 w 7467600"/>
              <a:gd name="connsiteY11" fmla="*/ 542925 h 2667000"/>
              <a:gd name="connsiteX12" fmla="*/ 1257300 w 7467600"/>
              <a:gd name="connsiteY12" fmla="*/ 657225 h 2667000"/>
              <a:gd name="connsiteX13" fmla="*/ 1352550 w 7467600"/>
              <a:gd name="connsiteY13" fmla="*/ 733425 h 2667000"/>
              <a:gd name="connsiteX14" fmla="*/ 1466850 w 7467600"/>
              <a:gd name="connsiteY14" fmla="*/ 838200 h 2667000"/>
              <a:gd name="connsiteX15" fmla="*/ 1571625 w 7467600"/>
              <a:gd name="connsiteY15" fmla="*/ 933450 h 2667000"/>
              <a:gd name="connsiteX16" fmla="*/ 1733550 w 7467600"/>
              <a:gd name="connsiteY16" fmla="*/ 1028700 h 2667000"/>
              <a:gd name="connsiteX17" fmla="*/ 1857375 w 7467600"/>
              <a:gd name="connsiteY17" fmla="*/ 1104900 h 2667000"/>
              <a:gd name="connsiteX18" fmla="*/ 1990725 w 7467600"/>
              <a:gd name="connsiteY18" fmla="*/ 1171575 h 2667000"/>
              <a:gd name="connsiteX19" fmla="*/ 2105025 w 7467600"/>
              <a:gd name="connsiteY19" fmla="*/ 1219200 h 2667000"/>
              <a:gd name="connsiteX20" fmla="*/ 2257425 w 7467600"/>
              <a:gd name="connsiteY20" fmla="*/ 1343025 h 2667000"/>
              <a:gd name="connsiteX21" fmla="*/ 2428875 w 7467600"/>
              <a:gd name="connsiteY21" fmla="*/ 1419225 h 2667000"/>
              <a:gd name="connsiteX22" fmla="*/ 2600325 w 7467600"/>
              <a:gd name="connsiteY22" fmla="*/ 1504950 h 2667000"/>
              <a:gd name="connsiteX23" fmla="*/ 2695575 w 7467600"/>
              <a:gd name="connsiteY23" fmla="*/ 1543050 h 2667000"/>
              <a:gd name="connsiteX24" fmla="*/ 2905125 w 7467600"/>
              <a:gd name="connsiteY24" fmla="*/ 1590675 h 2667000"/>
              <a:gd name="connsiteX25" fmla="*/ 3095625 w 7467600"/>
              <a:gd name="connsiteY25" fmla="*/ 1638300 h 2667000"/>
              <a:gd name="connsiteX26" fmla="*/ 3305175 w 7467600"/>
              <a:gd name="connsiteY26" fmla="*/ 1657350 h 2667000"/>
              <a:gd name="connsiteX27" fmla="*/ 3438525 w 7467600"/>
              <a:gd name="connsiteY27" fmla="*/ 1657350 h 2667000"/>
              <a:gd name="connsiteX28" fmla="*/ 3571875 w 7467600"/>
              <a:gd name="connsiteY28" fmla="*/ 1657350 h 2667000"/>
              <a:gd name="connsiteX29" fmla="*/ 3695700 w 7467600"/>
              <a:gd name="connsiteY29" fmla="*/ 1657350 h 2667000"/>
              <a:gd name="connsiteX30" fmla="*/ 3819525 w 7467600"/>
              <a:gd name="connsiteY30" fmla="*/ 1628775 h 2667000"/>
              <a:gd name="connsiteX31" fmla="*/ 3933825 w 7467600"/>
              <a:gd name="connsiteY31" fmla="*/ 1590675 h 2667000"/>
              <a:gd name="connsiteX32" fmla="*/ 4048125 w 7467600"/>
              <a:gd name="connsiteY32" fmla="*/ 1704975 h 2667000"/>
              <a:gd name="connsiteX33" fmla="*/ 4171950 w 7467600"/>
              <a:gd name="connsiteY33" fmla="*/ 1771650 h 2667000"/>
              <a:gd name="connsiteX34" fmla="*/ 4295775 w 7467600"/>
              <a:gd name="connsiteY34" fmla="*/ 1866900 h 2667000"/>
              <a:gd name="connsiteX35" fmla="*/ 4419600 w 7467600"/>
              <a:gd name="connsiteY35" fmla="*/ 1933575 h 2667000"/>
              <a:gd name="connsiteX36" fmla="*/ 4514850 w 7467600"/>
              <a:gd name="connsiteY36" fmla="*/ 1971675 h 2667000"/>
              <a:gd name="connsiteX37" fmla="*/ 4695825 w 7467600"/>
              <a:gd name="connsiteY37" fmla="*/ 2019300 h 2667000"/>
              <a:gd name="connsiteX38" fmla="*/ 4886325 w 7467600"/>
              <a:gd name="connsiteY38" fmla="*/ 2057400 h 2667000"/>
              <a:gd name="connsiteX39" fmla="*/ 5038725 w 7467600"/>
              <a:gd name="connsiteY39" fmla="*/ 2105025 h 2667000"/>
              <a:gd name="connsiteX40" fmla="*/ 5210175 w 7467600"/>
              <a:gd name="connsiteY40" fmla="*/ 2162175 h 2667000"/>
              <a:gd name="connsiteX41" fmla="*/ 5324475 w 7467600"/>
              <a:gd name="connsiteY41" fmla="*/ 2219325 h 2667000"/>
              <a:gd name="connsiteX42" fmla="*/ 5429250 w 7467600"/>
              <a:gd name="connsiteY42" fmla="*/ 2286000 h 2667000"/>
              <a:gd name="connsiteX43" fmla="*/ 5534025 w 7467600"/>
              <a:gd name="connsiteY43" fmla="*/ 2324100 h 2667000"/>
              <a:gd name="connsiteX44" fmla="*/ 5629275 w 7467600"/>
              <a:gd name="connsiteY44" fmla="*/ 2409825 h 2667000"/>
              <a:gd name="connsiteX45" fmla="*/ 5762625 w 7467600"/>
              <a:gd name="connsiteY45" fmla="*/ 2466975 h 2667000"/>
              <a:gd name="connsiteX46" fmla="*/ 5905500 w 7467600"/>
              <a:gd name="connsiteY46" fmla="*/ 2543175 h 2667000"/>
              <a:gd name="connsiteX47" fmla="*/ 6038850 w 7467600"/>
              <a:gd name="connsiteY47" fmla="*/ 2590800 h 2667000"/>
              <a:gd name="connsiteX48" fmla="*/ 6181725 w 7467600"/>
              <a:gd name="connsiteY48" fmla="*/ 2619375 h 2667000"/>
              <a:gd name="connsiteX49" fmla="*/ 6343650 w 7467600"/>
              <a:gd name="connsiteY49" fmla="*/ 2619375 h 2667000"/>
              <a:gd name="connsiteX50" fmla="*/ 6477000 w 7467600"/>
              <a:gd name="connsiteY50" fmla="*/ 2609850 h 2667000"/>
              <a:gd name="connsiteX51" fmla="*/ 6572250 w 7467600"/>
              <a:gd name="connsiteY51" fmla="*/ 2600325 h 2667000"/>
              <a:gd name="connsiteX52" fmla="*/ 6724650 w 7467600"/>
              <a:gd name="connsiteY52" fmla="*/ 2638425 h 2667000"/>
              <a:gd name="connsiteX53" fmla="*/ 6829425 w 7467600"/>
              <a:gd name="connsiteY53" fmla="*/ 2667000 h 2667000"/>
              <a:gd name="connsiteX54" fmla="*/ 6915150 w 7467600"/>
              <a:gd name="connsiteY54" fmla="*/ 2657475 h 2667000"/>
              <a:gd name="connsiteX55" fmla="*/ 6991350 w 7467600"/>
              <a:gd name="connsiteY55" fmla="*/ 2619375 h 2667000"/>
              <a:gd name="connsiteX56" fmla="*/ 7048500 w 7467600"/>
              <a:gd name="connsiteY56" fmla="*/ 2581275 h 2667000"/>
              <a:gd name="connsiteX57" fmla="*/ 7239000 w 7467600"/>
              <a:gd name="connsiteY57" fmla="*/ 2590800 h 2667000"/>
              <a:gd name="connsiteX58" fmla="*/ 7467600 w 7467600"/>
              <a:gd name="connsiteY58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962025 w 7467600"/>
              <a:gd name="connsiteY8" fmla="*/ 457200 h 2667000"/>
              <a:gd name="connsiteX9" fmla="*/ 1047750 w 7467600"/>
              <a:gd name="connsiteY9" fmla="*/ 476250 h 2667000"/>
              <a:gd name="connsiteX10" fmla="*/ 1123950 w 7467600"/>
              <a:gd name="connsiteY10" fmla="*/ 542925 h 2667000"/>
              <a:gd name="connsiteX11" fmla="*/ 1257300 w 7467600"/>
              <a:gd name="connsiteY11" fmla="*/ 657225 h 2667000"/>
              <a:gd name="connsiteX12" fmla="*/ 1352550 w 7467600"/>
              <a:gd name="connsiteY12" fmla="*/ 733425 h 2667000"/>
              <a:gd name="connsiteX13" fmla="*/ 1466850 w 7467600"/>
              <a:gd name="connsiteY13" fmla="*/ 838200 h 2667000"/>
              <a:gd name="connsiteX14" fmla="*/ 1571625 w 7467600"/>
              <a:gd name="connsiteY14" fmla="*/ 933450 h 2667000"/>
              <a:gd name="connsiteX15" fmla="*/ 1733550 w 7467600"/>
              <a:gd name="connsiteY15" fmla="*/ 1028700 h 2667000"/>
              <a:gd name="connsiteX16" fmla="*/ 1857375 w 7467600"/>
              <a:gd name="connsiteY16" fmla="*/ 1104900 h 2667000"/>
              <a:gd name="connsiteX17" fmla="*/ 1990725 w 7467600"/>
              <a:gd name="connsiteY17" fmla="*/ 1171575 h 2667000"/>
              <a:gd name="connsiteX18" fmla="*/ 2105025 w 7467600"/>
              <a:gd name="connsiteY18" fmla="*/ 1219200 h 2667000"/>
              <a:gd name="connsiteX19" fmla="*/ 2257425 w 7467600"/>
              <a:gd name="connsiteY19" fmla="*/ 1343025 h 2667000"/>
              <a:gd name="connsiteX20" fmla="*/ 2428875 w 7467600"/>
              <a:gd name="connsiteY20" fmla="*/ 1419225 h 2667000"/>
              <a:gd name="connsiteX21" fmla="*/ 2600325 w 7467600"/>
              <a:gd name="connsiteY21" fmla="*/ 1504950 h 2667000"/>
              <a:gd name="connsiteX22" fmla="*/ 2695575 w 7467600"/>
              <a:gd name="connsiteY22" fmla="*/ 1543050 h 2667000"/>
              <a:gd name="connsiteX23" fmla="*/ 2905125 w 7467600"/>
              <a:gd name="connsiteY23" fmla="*/ 1590675 h 2667000"/>
              <a:gd name="connsiteX24" fmla="*/ 3095625 w 7467600"/>
              <a:gd name="connsiteY24" fmla="*/ 1638300 h 2667000"/>
              <a:gd name="connsiteX25" fmla="*/ 3305175 w 7467600"/>
              <a:gd name="connsiteY25" fmla="*/ 1657350 h 2667000"/>
              <a:gd name="connsiteX26" fmla="*/ 3438525 w 7467600"/>
              <a:gd name="connsiteY26" fmla="*/ 1657350 h 2667000"/>
              <a:gd name="connsiteX27" fmla="*/ 3571875 w 7467600"/>
              <a:gd name="connsiteY27" fmla="*/ 1657350 h 2667000"/>
              <a:gd name="connsiteX28" fmla="*/ 3695700 w 7467600"/>
              <a:gd name="connsiteY28" fmla="*/ 1657350 h 2667000"/>
              <a:gd name="connsiteX29" fmla="*/ 3819525 w 7467600"/>
              <a:gd name="connsiteY29" fmla="*/ 1628775 h 2667000"/>
              <a:gd name="connsiteX30" fmla="*/ 3933825 w 7467600"/>
              <a:gd name="connsiteY30" fmla="*/ 1590675 h 2667000"/>
              <a:gd name="connsiteX31" fmla="*/ 4048125 w 7467600"/>
              <a:gd name="connsiteY31" fmla="*/ 1704975 h 2667000"/>
              <a:gd name="connsiteX32" fmla="*/ 4171950 w 7467600"/>
              <a:gd name="connsiteY32" fmla="*/ 1771650 h 2667000"/>
              <a:gd name="connsiteX33" fmla="*/ 4295775 w 7467600"/>
              <a:gd name="connsiteY33" fmla="*/ 1866900 h 2667000"/>
              <a:gd name="connsiteX34" fmla="*/ 4419600 w 7467600"/>
              <a:gd name="connsiteY34" fmla="*/ 1933575 h 2667000"/>
              <a:gd name="connsiteX35" fmla="*/ 4514850 w 7467600"/>
              <a:gd name="connsiteY35" fmla="*/ 1971675 h 2667000"/>
              <a:gd name="connsiteX36" fmla="*/ 4695825 w 7467600"/>
              <a:gd name="connsiteY36" fmla="*/ 2019300 h 2667000"/>
              <a:gd name="connsiteX37" fmla="*/ 4886325 w 7467600"/>
              <a:gd name="connsiteY37" fmla="*/ 2057400 h 2667000"/>
              <a:gd name="connsiteX38" fmla="*/ 5038725 w 7467600"/>
              <a:gd name="connsiteY38" fmla="*/ 2105025 h 2667000"/>
              <a:gd name="connsiteX39" fmla="*/ 5210175 w 7467600"/>
              <a:gd name="connsiteY39" fmla="*/ 2162175 h 2667000"/>
              <a:gd name="connsiteX40" fmla="*/ 5324475 w 7467600"/>
              <a:gd name="connsiteY40" fmla="*/ 2219325 h 2667000"/>
              <a:gd name="connsiteX41" fmla="*/ 5429250 w 7467600"/>
              <a:gd name="connsiteY41" fmla="*/ 2286000 h 2667000"/>
              <a:gd name="connsiteX42" fmla="*/ 5534025 w 7467600"/>
              <a:gd name="connsiteY42" fmla="*/ 2324100 h 2667000"/>
              <a:gd name="connsiteX43" fmla="*/ 5629275 w 7467600"/>
              <a:gd name="connsiteY43" fmla="*/ 2409825 h 2667000"/>
              <a:gd name="connsiteX44" fmla="*/ 5762625 w 7467600"/>
              <a:gd name="connsiteY44" fmla="*/ 2466975 h 2667000"/>
              <a:gd name="connsiteX45" fmla="*/ 5905500 w 7467600"/>
              <a:gd name="connsiteY45" fmla="*/ 2543175 h 2667000"/>
              <a:gd name="connsiteX46" fmla="*/ 6038850 w 7467600"/>
              <a:gd name="connsiteY46" fmla="*/ 2590800 h 2667000"/>
              <a:gd name="connsiteX47" fmla="*/ 6181725 w 7467600"/>
              <a:gd name="connsiteY47" fmla="*/ 2619375 h 2667000"/>
              <a:gd name="connsiteX48" fmla="*/ 6343650 w 7467600"/>
              <a:gd name="connsiteY48" fmla="*/ 2619375 h 2667000"/>
              <a:gd name="connsiteX49" fmla="*/ 6477000 w 7467600"/>
              <a:gd name="connsiteY49" fmla="*/ 2609850 h 2667000"/>
              <a:gd name="connsiteX50" fmla="*/ 6572250 w 7467600"/>
              <a:gd name="connsiteY50" fmla="*/ 2600325 h 2667000"/>
              <a:gd name="connsiteX51" fmla="*/ 6724650 w 7467600"/>
              <a:gd name="connsiteY51" fmla="*/ 2638425 h 2667000"/>
              <a:gd name="connsiteX52" fmla="*/ 6829425 w 7467600"/>
              <a:gd name="connsiteY52" fmla="*/ 2667000 h 2667000"/>
              <a:gd name="connsiteX53" fmla="*/ 6915150 w 7467600"/>
              <a:gd name="connsiteY53" fmla="*/ 2657475 h 2667000"/>
              <a:gd name="connsiteX54" fmla="*/ 6991350 w 7467600"/>
              <a:gd name="connsiteY54" fmla="*/ 2619375 h 2667000"/>
              <a:gd name="connsiteX55" fmla="*/ 7048500 w 7467600"/>
              <a:gd name="connsiteY55" fmla="*/ 2581275 h 2667000"/>
              <a:gd name="connsiteX56" fmla="*/ 7239000 w 7467600"/>
              <a:gd name="connsiteY56" fmla="*/ 2590800 h 2667000"/>
              <a:gd name="connsiteX57" fmla="*/ 7467600 w 7467600"/>
              <a:gd name="connsiteY57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962025 w 7467600"/>
              <a:gd name="connsiteY7" fmla="*/ 457200 h 2667000"/>
              <a:gd name="connsiteX8" fmla="*/ 1047750 w 7467600"/>
              <a:gd name="connsiteY8" fmla="*/ 476250 h 2667000"/>
              <a:gd name="connsiteX9" fmla="*/ 1123950 w 7467600"/>
              <a:gd name="connsiteY9" fmla="*/ 542925 h 2667000"/>
              <a:gd name="connsiteX10" fmla="*/ 1257300 w 7467600"/>
              <a:gd name="connsiteY10" fmla="*/ 657225 h 2667000"/>
              <a:gd name="connsiteX11" fmla="*/ 1352550 w 7467600"/>
              <a:gd name="connsiteY11" fmla="*/ 733425 h 2667000"/>
              <a:gd name="connsiteX12" fmla="*/ 1466850 w 7467600"/>
              <a:gd name="connsiteY12" fmla="*/ 838200 h 2667000"/>
              <a:gd name="connsiteX13" fmla="*/ 1571625 w 7467600"/>
              <a:gd name="connsiteY13" fmla="*/ 933450 h 2667000"/>
              <a:gd name="connsiteX14" fmla="*/ 1733550 w 7467600"/>
              <a:gd name="connsiteY14" fmla="*/ 1028700 h 2667000"/>
              <a:gd name="connsiteX15" fmla="*/ 1857375 w 7467600"/>
              <a:gd name="connsiteY15" fmla="*/ 1104900 h 2667000"/>
              <a:gd name="connsiteX16" fmla="*/ 1990725 w 7467600"/>
              <a:gd name="connsiteY16" fmla="*/ 1171575 h 2667000"/>
              <a:gd name="connsiteX17" fmla="*/ 2105025 w 7467600"/>
              <a:gd name="connsiteY17" fmla="*/ 1219200 h 2667000"/>
              <a:gd name="connsiteX18" fmla="*/ 2257425 w 7467600"/>
              <a:gd name="connsiteY18" fmla="*/ 1343025 h 2667000"/>
              <a:gd name="connsiteX19" fmla="*/ 2428875 w 7467600"/>
              <a:gd name="connsiteY19" fmla="*/ 1419225 h 2667000"/>
              <a:gd name="connsiteX20" fmla="*/ 2600325 w 7467600"/>
              <a:gd name="connsiteY20" fmla="*/ 1504950 h 2667000"/>
              <a:gd name="connsiteX21" fmla="*/ 2695575 w 7467600"/>
              <a:gd name="connsiteY21" fmla="*/ 1543050 h 2667000"/>
              <a:gd name="connsiteX22" fmla="*/ 2905125 w 7467600"/>
              <a:gd name="connsiteY22" fmla="*/ 1590675 h 2667000"/>
              <a:gd name="connsiteX23" fmla="*/ 3095625 w 7467600"/>
              <a:gd name="connsiteY23" fmla="*/ 1638300 h 2667000"/>
              <a:gd name="connsiteX24" fmla="*/ 3305175 w 7467600"/>
              <a:gd name="connsiteY24" fmla="*/ 1657350 h 2667000"/>
              <a:gd name="connsiteX25" fmla="*/ 3438525 w 7467600"/>
              <a:gd name="connsiteY25" fmla="*/ 1657350 h 2667000"/>
              <a:gd name="connsiteX26" fmla="*/ 3571875 w 7467600"/>
              <a:gd name="connsiteY26" fmla="*/ 1657350 h 2667000"/>
              <a:gd name="connsiteX27" fmla="*/ 3695700 w 7467600"/>
              <a:gd name="connsiteY27" fmla="*/ 1657350 h 2667000"/>
              <a:gd name="connsiteX28" fmla="*/ 3819525 w 7467600"/>
              <a:gd name="connsiteY28" fmla="*/ 1628775 h 2667000"/>
              <a:gd name="connsiteX29" fmla="*/ 3933825 w 7467600"/>
              <a:gd name="connsiteY29" fmla="*/ 1590675 h 2667000"/>
              <a:gd name="connsiteX30" fmla="*/ 4048125 w 7467600"/>
              <a:gd name="connsiteY30" fmla="*/ 1704975 h 2667000"/>
              <a:gd name="connsiteX31" fmla="*/ 4171950 w 7467600"/>
              <a:gd name="connsiteY31" fmla="*/ 1771650 h 2667000"/>
              <a:gd name="connsiteX32" fmla="*/ 4295775 w 7467600"/>
              <a:gd name="connsiteY32" fmla="*/ 1866900 h 2667000"/>
              <a:gd name="connsiteX33" fmla="*/ 4419600 w 7467600"/>
              <a:gd name="connsiteY33" fmla="*/ 1933575 h 2667000"/>
              <a:gd name="connsiteX34" fmla="*/ 4514850 w 7467600"/>
              <a:gd name="connsiteY34" fmla="*/ 1971675 h 2667000"/>
              <a:gd name="connsiteX35" fmla="*/ 4695825 w 7467600"/>
              <a:gd name="connsiteY35" fmla="*/ 2019300 h 2667000"/>
              <a:gd name="connsiteX36" fmla="*/ 4886325 w 7467600"/>
              <a:gd name="connsiteY36" fmla="*/ 2057400 h 2667000"/>
              <a:gd name="connsiteX37" fmla="*/ 5038725 w 7467600"/>
              <a:gd name="connsiteY37" fmla="*/ 2105025 h 2667000"/>
              <a:gd name="connsiteX38" fmla="*/ 5210175 w 7467600"/>
              <a:gd name="connsiteY38" fmla="*/ 2162175 h 2667000"/>
              <a:gd name="connsiteX39" fmla="*/ 5324475 w 7467600"/>
              <a:gd name="connsiteY39" fmla="*/ 2219325 h 2667000"/>
              <a:gd name="connsiteX40" fmla="*/ 5429250 w 7467600"/>
              <a:gd name="connsiteY40" fmla="*/ 2286000 h 2667000"/>
              <a:gd name="connsiteX41" fmla="*/ 5534025 w 7467600"/>
              <a:gd name="connsiteY41" fmla="*/ 2324100 h 2667000"/>
              <a:gd name="connsiteX42" fmla="*/ 5629275 w 7467600"/>
              <a:gd name="connsiteY42" fmla="*/ 2409825 h 2667000"/>
              <a:gd name="connsiteX43" fmla="*/ 5762625 w 7467600"/>
              <a:gd name="connsiteY43" fmla="*/ 2466975 h 2667000"/>
              <a:gd name="connsiteX44" fmla="*/ 5905500 w 7467600"/>
              <a:gd name="connsiteY44" fmla="*/ 2543175 h 2667000"/>
              <a:gd name="connsiteX45" fmla="*/ 6038850 w 7467600"/>
              <a:gd name="connsiteY45" fmla="*/ 2590800 h 2667000"/>
              <a:gd name="connsiteX46" fmla="*/ 6181725 w 7467600"/>
              <a:gd name="connsiteY46" fmla="*/ 2619375 h 2667000"/>
              <a:gd name="connsiteX47" fmla="*/ 6343650 w 7467600"/>
              <a:gd name="connsiteY47" fmla="*/ 2619375 h 2667000"/>
              <a:gd name="connsiteX48" fmla="*/ 6477000 w 7467600"/>
              <a:gd name="connsiteY48" fmla="*/ 2609850 h 2667000"/>
              <a:gd name="connsiteX49" fmla="*/ 6572250 w 7467600"/>
              <a:gd name="connsiteY49" fmla="*/ 2600325 h 2667000"/>
              <a:gd name="connsiteX50" fmla="*/ 6724650 w 7467600"/>
              <a:gd name="connsiteY50" fmla="*/ 2638425 h 2667000"/>
              <a:gd name="connsiteX51" fmla="*/ 6829425 w 7467600"/>
              <a:gd name="connsiteY51" fmla="*/ 2667000 h 2667000"/>
              <a:gd name="connsiteX52" fmla="*/ 6915150 w 7467600"/>
              <a:gd name="connsiteY52" fmla="*/ 2657475 h 2667000"/>
              <a:gd name="connsiteX53" fmla="*/ 6991350 w 7467600"/>
              <a:gd name="connsiteY53" fmla="*/ 2619375 h 2667000"/>
              <a:gd name="connsiteX54" fmla="*/ 7048500 w 7467600"/>
              <a:gd name="connsiteY54" fmla="*/ 2581275 h 2667000"/>
              <a:gd name="connsiteX55" fmla="*/ 7239000 w 7467600"/>
              <a:gd name="connsiteY55" fmla="*/ 2590800 h 2667000"/>
              <a:gd name="connsiteX56" fmla="*/ 7467600 w 7467600"/>
              <a:gd name="connsiteY56" fmla="*/ 260032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67600" h="2667000">
                <a:moveTo>
                  <a:pt x="0" y="0"/>
                </a:moveTo>
                <a:lnTo>
                  <a:pt x="114300" y="76200"/>
                </a:lnTo>
                <a:lnTo>
                  <a:pt x="342900" y="161925"/>
                </a:lnTo>
                <a:lnTo>
                  <a:pt x="485775" y="228600"/>
                </a:lnTo>
                <a:lnTo>
                  <a:pt x="657225" y="285750"/>
                </a:lnTo>
                <a:lnTo>
                  <a:pt x="762000" y="361950"/>
                </a:lnTo>
                <a:lnTo>
                  <a:pt x="904875" y="409575"/>
                </a:lnTo>
                <a:cubicBezTo>
                  <a:pt x="938212" y="425450"/>
                  <a:pt x="938213" y="446088"/>
                  <a:pt x="962025" y="457200"/>
                </a:cubicBezTo>
                <a:cubicBezTo>
                  <a:pt x="985838" y="468313"/>
                  <a:pt x="1020763" y="461963"/>
                  <a:pt x="1047750" y="476250"/>
                </a:cubicBezTo>
                <a:cubicBezTo>
                  <a:pt x="1074738" y="490538"/>
                  <a:pt x="1098550" y="520700"/>
                  <a:pt x="1123950" y="542925"/>
                </a:cubicBezTo>
                <a:lnTo>
                  <a:pt x="1257300" y="657225"/>
                </a:lnTo>
                <a:lnTo>
                  <a:pt x="1352550" y="733425"/>
                </a:lnTo>
                <a:lnTo>
                  <a:pt x="1466850" y="838200"/>
                </a:lnTo>
                <a:lnTo>
                  <a:pt x="1571625" y="933450"/>
                </a:lnTo>
                <a:lnTo>
                  <a:pt x="1733550" y="1028700"/>
                </a:lnTo>
                <a:lnTo>
                  <a:pt x="1857375" y="1104900"/>
                </a:lnTo>
                <a:lnTo>
                  <a:pt x="1990725" y="1171575"/>
                </a:lnTo>
                <a:lnTo>
                  <a:pt x="2105025" y="1219200"/>
                </a:lnTo>
                <a:lnTo>
                  <a:pt x="2257425" y="1343025"/>
                </a:lnTo>
                <a:lnTo>
                  <a:pt x="2428875" y="1419225"/>
                </a:lnTo>
                <a:lnTo>
                  <a:pt x="2600325" y="1504950"/>
                </a:lnTo>
                <a:lnTo>
                  <a:pt x="2695575" y="1543050"/>
                </a:lnTo>
                <a:lnTo>
                  <a:pt x="2905125" y="1590675"/>
                </a:lnTo>
                <a:lnTo>
                  <a:pt x="3095625" y="1638300"/>
                </a:lnTo>
                <a:lnTo>
                  <a:pt x="3305175" y="1657350"/>
                </a:lnTo>
                <a:lnTo>
                  <a:pt x="3438525" y="1657350"/>
                </a:lnTo>
                <a:lnTo>
                  <a:pt x="3571875" y="1657350"/>
                </a:lnTo>
                <a:lnTo>
                  <a:pt x="3695700" y="1657350"/>
                </a:lnTo>
                <a:lnTo>
                  <a:pt x="3819525" y="1628775"/>
                </a:lnTo>
                <a:lnTo>
                  <a:pt x="3933825" y="1590675"/>
                </a:lnTo>
                <a:lnTo>
                  <a:pt x="4048125" y="1704975"/>
                </a:lnTo>
                <a:lnTo>
                  <a:pt x="4171950" y="1771650"/>
                </a:lnTo>
                <a:lnTo>
                  <a:pt x="4295775" y="1866900"/>
                </a:lnTo>
                <a:lnTo>
                  <a:pt x="4419600" y="1933575"/>
                </a:lnTo>
                <a:lnTo>
                  <a:pt x="4514850" y="1971675"/>
                </a:lnTo>
                <a:lnTo>
                  <a:pt x="4695825" y="2019300"/>
                </a:lnTo>
                <a:lnTo>
                  <a:pt x="4886325" y="2057400"/>
                </a:lnTo>
                <a:lnTo>
                  <a:pt x="5038725" y="2105025"/>
                </a:lnTo>
                <a:lnTo>
                  <a:pt x="5210175" y="2162175"/>
                </a:lnTo>
                <a:lnTo>
                  <a:pt x="5324475" y="2219325"/>
                </a:lnTo>
                <a:lnTo>
                  <a:pt x="5429250" y="2286000"/>
                </a:lnTo>
                <a:lnTo>
                  <a:pt x="5534025" y="2324100"/>
                </a:lnTo>
                <a:lnTo>
                  <a:pt x="5629275" y="2409825"/>
                </a:lnTo>
                <a:lnTo>
                  <a:pt x="5762625" y="2466975"/>
                </a:lnTo>
                <a:lnTo>
                  <a:pt x="5905500" y="2543175"/>
                </a:lnTo>
                <a:lnTo>
                  <a:pt x="6038850" y="2590800"/>
                </a:lnTo>
                <a:lnTo>
                  <a:pt x="6181725" y="2619375"/>
                </a:lnTo>
                <a:lnTo>
                  <a:pt x="6343650" y="2619375"/>
                </a:lnTo>
                <a:lnTo>
                  <a:pt x="6477000" y="2609850"/>
                </a:lnTo>
                <a:lnTo>
                  <a:pt x="6572250" y="2600325"/>
                </a:lnTo>
                <a:lnTo>
                  <a:pt x="6724650" y="2638425"/>
                </a:lnTo>
                <a:lnTo>
                  <a:pt x="6829425" y="2667000"/>
                </a:lnTo>
                <a:lnTo>
                  <a:pt x="6915150" y="2657475"/>
                </a:lnTo>
                <a:lnTo>
                  <a:pt x="6991350" y="2619375"/>
                </a:lnTo>
                <a:lnTo>
                  <a:pt x="7048500" y="2581275"/>
                </a:lnTo>
                <a:lnTo>
                  <a:pt x="7239000" y="2590800"/>
                </a:lnTo>
                <a:lnTo>
                  <a:pt x="7467600" y="26003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110951" y="1400175"/>
            <a:ext cx="22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Zone of &gt;0.2 g shaking</a:t>
            </a:r>
          </a:p>
        </p:txBody>
      </p:sp>
    </p:spTree>
    <p:extLst>
      <p:ext uri="{BB962C8B-B14F-4D97-AF65-F5344CB8AC3E}">
        <p14:creationId xmlns:p14="http://schemas.microsoft.com/office/powerpoint/2010/main" val="68095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bs.gov.np/wp-content/uploads/2012/Gis_Maps/Population/Population%20Densit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4" b="24537"/>
          <a:stretch/>
        </p:blipFill>
        <p:spPr bwMode="auto">
          <a:xfrm>
            <a:off x="1640656" y="1044000"/>
            <a:ext cx="8636819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Population density map of Nepal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 dirty="0"/>
              <a:t>x of x 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352675" y="2562225"/>
            <a:ext cx="7467600" cy="2667000"/>
          </a:xfrm>
          <a:custGeom>
            <a:avLst/>
            <a:gdLst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990600 w 7467600"/>
              <a:gd name="connsiteY11" fmla="*/ 57150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457200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62025 w 7467600"/>
              <a:gd name="connsiteY9" fmla="*/ 457200 h 2667000"/>
              <a:gd name="connsiteX10" fmla="*/ 1047750 w 7467600"/>
              <a:gd name="connsiteY10" fmla="*/ 476250 h 2667000"/>
              <a:gd name="connsiteX11" fmla="*/ 1123950 w 7467600"/>
              <a:gd name="connsiteY11" fmla="*/ 542925 h 2667000"/>
              <a:gd name="connsiteX12" fmla="*/ 1257300 w 7467600"/>
              <a:gd name="connsiteY12" fmla="*/ 657225 h 2667000"/>
              <a:gd name="connsiteX13" fmla="*/ 1352550 w 7467600"/>
              <a:gd name="connsiteY13" fmla="*/ 733425 h 2667000"/>
              <a:gd name="connsiteX14" fmla="*/ 1466850 w 7467600"/>
              <a:gd name="connsiteY14" fmla="*/ 838200 h 2667000"/>
              <a:gd name="connsiteX15" fmla="*/ 1571625 w 7467600"/>
              <a:gd name="connsiteY15" fmla="*/ 933450 h 2667000"/>
              <a:gd name="connsiteX16" fmla="*/ 1733550 w 7467600"/>
              <a:gd name="connsiteY16" fmla="*/ 1028700 h 2667000"/>
              <a:gd name="connsiteX17" fmla="*/ 1857375 w 7467600"/>
              <a:gd name="connsiteY17" fmla="*/ 1104900 h 2667000"/>
              <a:gd name="connsiteX18" fmla="*/ 1990725 w 7467600"/>
              <a:gd name="connsiteY18" fmla="*/ 1171575 h 2667000"/>
              <a:gd name="connsiteX19" fmla="*/ 2105025 w 7467600"/>
              <a:gd name="connsiteY19" fmla="*/ 1219200 h 2667000"/>
              <a:gd name="connsiteX20" fmla="*/ 2257425 w 7467600"/>
              <a:gd name="connsiteY20" fmla="*/ 1343025 h 2667000"/>
              <a:gd name="connsiteX21" fmla="*/ 2428875 w 7467600"/>
              <a:gd name="connsiteY21" fmla="*/ 1419225 h 2667000"/>
              <a:gd name="connsiteX22" fmla="*/ 2600325 w 7467600"/>
              <a:gd name="connsiteY22" fmla="*/ 1504950 h 2667000"/>
              <a:gd name="connsiteX23" fmla="*/ 2695575 w 7467600"/>
              <a:gd name="connsiteY23" fmla="*/ 1543050 h 2667000"/>
              <a:gd name="connsiteX24" fmla="*/ 2905125 w 7467600"/>
              <a:gd name="connsiteY24" fmla="*/ 1590675 h 2667000"/>
              <a:gd name="connsiteX25" fmla="*/ 3095625 w 7467600"/>
              <a:gd name="connsiteY25" fmla="*/ 1638300 h 2667000"/>
              <a:gd name="connsiteX26" fmla="*/ 3305175 w 7467600"/>
              <a:gd name="connsiteY26" fmla="*/ 1657350 h 2667000"/>
              <a:gd name="connsiteX27" fmla="*/ 3438525 w 7467600"/>
              <a:gd name="connsiteY27" fmla="*/ 1657350 h 2667000"/>
              <a:gd name="connsiteX28" fmla="*/ 3571875 w 7467600"/>
              <a:gd name="connsiteY28" fmla="*/ 1657350 h 2667000"/>
              <a:gd name="connsiteX29" fmla="*/ 3695700 w 7467600"/>
              <a:gd name="connsiteY29" fmla="*/ 1657350 h 2667000"/>
              <a:gd name="connsiteX30" fmla="*/ 3819525 w 7467600"/>
              <a:gd name="connsiteY30" fmla="*/ 1628775 h 2667000"/>
              <a:gd name="connsiteX31" fmla="*/ 3933825 w 7467600"/>
              <a:gd name="connsiteY31" fmla="*/ 1590675 h 2667000"/>
              <a:gd name="connsiteX32" fmla="*/ 4048125 w 7467600"/>
              <a:gd name="connsiteY32" fmla="*/ 1704975 h 2667000"/>
              <a:gd name="connsiteX33" fmla="*/ 4171950 w 7467600"/>
              <a:gd name="connsiteY33" fmla="*/ 1771650 h 2667000"/>
              <a:gd name="connsiteX34" fmla="*/ 4295775 w 7467600"/>
              <a:gd name="connsiteY34" fmla="*/ 1866900 h 2667000"/>
              <a:gd name="connsiteX35" fmla="*/ 4419600 w 7467600"/>
              <a:gd name="connsiteY35" fmla="*/ 1933575 h 2667000"/>
              <a:gd name="connsiteX36" fmla="*/ 4514850 w 7467600"/>
              <a:gd name="connsiteY36" fmla="*/ 1971675 h 2667000"/>
              <a:gd name="connsiteX37" fmla="*/ 4695825 w 7467600"/>
              <a:gd name="connsiteY37" fmla="*/ 2019300 h 2667000"/>
              <a:gd name="connsiteX38" fmla="*/ 4886325 w 7467600"/>
              <a:gd name="connsiteY38" fmla="*/ 2057400 h 2667000"/>
              <a:gd name="connsiteX39" fmla="*/ 5038725 w 7467600"/>
              <a:gd name="connsiteY39" fmla="*/ 2105025 h 2667000"/>
              <a:gd name="connsiteX40" fmla="*/ 5210175 w 7467600"/>
              <a:gd name="connsiteY40" fmla="*/ 2162175 h 2667000"/>
              <a:gd name="connsiteX41" fmla="*/ 5324475 w 7467600"/>
              <a:gd name="connsiteY41" fmla="*/ 2219325 h 2667000"/>
              <a:gd name="connsiteX42" fmla="*/ 5429250 w 7467600"/>
              <a:gd name="connsiteY42" fmla="*/ 2286000 h 2667000"/>
              <a:gd name="connsiteX43" fmla="*/ 5534025 w 7467600"/>
              <a:gd name="connsiteY43" fmla="*/ 2324100 h 2667000"/>
              <a:gd name="connsiteX44" fmla="*/ 5629275 w 7467600"/>
              <a:gd name="connsiteY44" fmla="*/ 2409825 h 2667000"/>
              <a:gd name="connsiteX45" fmla="*/ 5762625 w 7467600"/>
              <a:gd name="connsiteY45" fmla="*/ 2466975 h 2667000"/>
              <a:gd name="connsiteX46" fmla="*/ 5905500 w 7467600"/>
              <a:gd name="connsiteY46" fmla="*/ 2543175 h 2667000"/>
              <a:gd name="connsiteX47" fmla="*/ 6038850 w 7467600"/>
              <a:gd name="connsiteY47" fmla="*/ 2590800 h 2667000"/>
              <a:gd name="connsiteX48" fmla="*/ 6181725 w 7467600"/>
              <a:gd name="connsiteY48" fmla="*/ 2619375 h 2667000"/>
              <a:gd name="connsiteX49" fmla="*/ 6343650 w 7467600"/>
              <a:gd name="connsiteY49" fmla="*/ 2619375 h 2667000"/>
              <a:gd name="connsiteX50" fmla="*/ 6477000 w 7467600"/>
              <a:gd name="connsiteY50" fmla="*/ 2609850 h 2667000"/>
              <a:gd name="connsiteX51" fmla="*/ 6572250 w 7467600"/>
              <a:gd name="connsiteY51" fmla="*/ 2600325 h 2667000"/>
              <a:gd name="connsiteX52" fmla="*/ 6724650 w 7467600"/>
              <a:gd name="connsiteY52" fmla="*/ 2638425 h 2667000"/>
              <a:gd name="connsiteX53" fmla="*/ 6829425 w 7467600"/>
              <a:gd name="connsiteY53" fmla="*/ 2667000 h 2667000"/>
              <a:gd name="connsiteX54" fmla="*/ 6915150 w 7467600"/>
              <a:gd name="connsiteY54" fmla="*/ 2657475 h 2667000"/>
              <a:gd name="connsiteX55" fmla="*/ 6991350 w 7467600"/>
              <a:gd name="connsiteY55" fmla="*/ 2619375 h 2667000"/>
              <a:gd name="connsiteX56" fmla="*/ 7048500 w 7467600"/>
              <a:gd name="connsiteY56" fmla="*/ 2581275 h 2667000"/>
              <a:gd name="connsiteX57" fmla="*/ 7239000 w 7467600"/>
              <a:gd name="connsiteY57" fmla="*/ 2590800 h 2667000"/>
              <a:gd name="connsiteX58" fmla="*/ 7467600 w 7467600"/>
              <a:gd name="connsiteY58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962025 w 7467600"/>
              <a:gd name="connsiteY8" fmla="*/ 457200 h 2667000"/>
              <a:gd name="connsiteX9" fmla="*/ 1047750 w 7467600"/>
              <a:gd name="connsiteY9" fmla="*/ 476250 h 2667000"/>
              <a:gd name="connsiteX10" fmla="*/ 1123950 w 7467600"/>
              <a:gd name="connsiteY10" fmla="*/ 542925 h 2667000"/>
              <a:gd name="connsiteX11" fmla="*/ 1257300 w 7467600"/>
              <a:gd name="connsiteY11" fmla="*/ 657225 h 2667000"/>
              <a:gd name="connsiteX12" fmla="*/ 1352550 w 7467600"/>
              <a:gd name="connsiteY12" fmla="*/ 733425 h 2667000"/>
              <a:gd name="connsiteX13" fmla="*/ 1466850 w 7467600"/>
              <a:gd name="connsiteY13" fmla="*/ 838200 h 2667000"/>
              <a:gd name="connsiteX14" fmla="*/ 1571625 w 7467600"/>
              <a:gd name="connsiteY14" fmla="*/ 933450 h 2667000"/>
              <a:gd name="connsiteX15" fmla="*/ 1733550 w 7467600"/>
              <a:gd name="connsiteY15" fmla="*/ 1028700 h 2667000"/>
              <a:gd name="connsiteX16" fmla="*/ 1857375 w 7467600"/>
              <a:gd name="connsiteY16" fmla="*/ 1104900 h 2667000"/>
              <a:gd name="connsiteX17" fmla="*/ 1990725 w 7467600"/>
              <a:gd name="connsiteY17" fmla="*/ 1171575 h 2667000"/>
              <a:gd name="connsiteX18" fmla="*/ 2105025 w 7467600"/>
              <a:gd name="connsiteY18" fmla="*/ 1219200 h 2667000"/>
              <a:gd name="connsiteX19" fmla="*/ 2257425 w 7467600"/>
              <a:gd name="connsiteY19" fmla="*/ 1343025 h 2667000"/>
              <a:gd name="connsiteX20" fmla="*/ 2428875 w 7467600"/>
              <a:gd name="connsiteY20" fmla="*/ 1419225 h 2667000"/>
              <a:gd name="connsiteX21" fmla="*/ 2600325 w 7467600"/>
              <a:gd name="connsiteY21" fmla="*/ 1504950 h 2667000"/>
              <a:gd name="connsiteX22" fmla="*/ 2695575 w 7467600"/>
              <a:gd name="connsiteY22" fmla="*/ 1543050 h 2667000"/>
              <a:gd name="connsiteX23" fmla="*/ 2905125 w 7467600"/>
              <a:gd name="connsiteY23" fmla="*/ 1590675 h 2667000"/>
              <a:gd name="connsiteX24" fmla="*/ 3095625 w 7467600"/>
              <a:gd name="connsiteY24" fmla="*/ 1638300 h 2667000"/>
              <a:gd name="connsiteX25" fmla="*/ 3305175 w 7467600"/>
              <a:gd name="connsiteY25" fmla="*/ 1657350 h 2667000"/>
              <a:gd name="connsiteX26" fmla="*/ 3438525 w 7467600"/>
              <a:gd name="connsiteY26" fmla="*/ 1657350 h 2667000"/>
              <a:gd name="connsiteX27" fmla="*/ 3571875 w 7467600"/>
              <a:gd name="connsiteY27" fmla="*/ 1657350 h 2667000"/>
              <a:gd name="connsiteX28" fmla="*/ 3695700 w 7467600"/>
              <a:gd name="connsiteY28" fmla="*/ 1657350 h 2667000"/>
              <a:gd name="connsiteX29" fmla="*/ 3819525 w 7467600"/>
              <a:gd name="connsiteY29" fmla="*/ 1628775 h 2667000"/>
              <a:gd name="connsiteX30" fmla="*/ 3933825 w 7467600"/>
              <a:gd name="connsiteY30" fmla="*/ 1590675 h 2667000"/>
              <a:gd name="connsiteX31" fmla="*/ 4048125 w 7467600"/>
              <a:gd name="connsiteY31" fmla="*/ 1704975 h 2667000"/>
              <a:gd name="connsiteX32" fmla="*/ 4171950 w 7467600"/>
              <a:gd name="connsiteY32" fmla="*/ 1771650 h 2667000"/>
              <a:gd name="connsiteX33" fmla="*/ 4295775 w 7467600"/>
              <a:gd name="connsiteY33" fmla="*/ 1866900 h 2667000"/>
              <a:gd name="connsiteX34" fmla="*/ 4419600 w 7467600"/>
              <a:gd name="connsiteY34" fmla="*/ 1933575 h 2667000"/>
              <a:gd name="connsiteX35" fmla="*/ 4514850 w 7467600"/>
              <a:gd name="connsiteY35" fmla="*/ 1971675 h 2667000"/>
              <a:gd name="connsiteX36" fmla="*/ 4695825 w 7467600"/>
              <a:gd name="connsiteY36" fmla="*/ 2019300 h 2667000"/>
              <a:gd name="connsiteX37" fmla="*/ 4886325 w 7467600"/>
              <a:gd name="connsiteY37" fmla="*/ 2057400 h 2667000"/>
              <a:gd name="connsiteX38" fmla="*/ 5038725 w 7467600"/>
              <a:gd name="connsiteY38" fmla="*/ 2105025 h 2667000"/>
              <a:gd name="connsiteX39" fmla="*/ 5210175 w 7467600"/>
              <a:gd name="connsiteY39" fmla="*/ 2162175 h 2667000"/>
              <a:gd name="connsiteX40" fmla="*/ 5324475 w 7467600"/>
              <a:gd name="connsiteY40" fmla="*/ 2219325 h 2667000"/>
              <a:gd name="connsiteX41" fmla="*/ 5429250 w 7467600"/>
              <a:gd name="connsiteY41" fmla="*/ 2286000 h 2667000"/>
              <a:gd name="connsiteX42" fmla="*/ 5534025 w 7467600"/>
              <a:gd name="connsiteY42" fmla="*/ 2324100 h 2667000"/>
              <a:gd name="connsiteX43" fmla="*/ 5629275 w 7467600"/>
              <a:gd name="connsiteY43" fmla="*/ 2409825 h 2667000"/>
              <a:gd name="connsiteX44" fmla="*/ 5762625 w 7467600"/>
              <a:gd name="connsiteY44" fmla="*/ 2466975 h 2667000"/>
              <a:gd name="connsiteX45" fmla="*/ 5905500 w 7467600"/>
              <a:gd name="connsiteY45" fmla="*/ 2543175 h 2667000"/>
              <a:gd name="connsiteX46" fmla="*/ 6038850 w 7467600"/>
              <a:gd name="connsiteY46" fmla="*/ 2590800 h 2667000"/>
              <a:gd name="connsiteX47" fmla="*/ 6181725 w 7467600"/>
              <a:gd name="connsiteY47" fmla="*/ 2619375 h 2667000"/>
              <a:gd name="connsiteX48" fmla="*/ 6343650 w 7467600"/>
              <a:gd name="connsiteY48" fmla="*/ 2619375 h 2667000"/>
              <a:gd name="connsiteX49" fmla="*/ 6477000 w 7467600"/>
              <a:gd name="connsiteY49" fmla="*/ 2609850 h 2667000"/>
              <a:gd name="connsiteX50" fmla="*/ 6572250 w 7467600"/>
              <a:gd name="connsiteY50" fmla="*/ 2600325 h 2667000"/>
              <a:gd name="connsiteX51" fmla="*/ 6724650 w 7467600"/>
              <a:gd name="connsiteY51" fmla="*/ 2638425 h 2667000"/>
              <a:gd name="connsiteX52" fmla="*/ 6829425 w 7467600"/>
              <a:gd name="connsiteY52" fmla="*/ 2667000 h 2667000"/>
              <a:gd name="connsiteX53" fmla="*/ 6915150 w 7467600"/>
              <a:gd name="connsiteY53" fmla="*/ 2657475 h 2667000"/>
              <a:gd name="connsiteX54" fmla="*/ 6991350 w 7467600"/>
              <a:gd name="connsiteY54" fmla="*/ 2619375 h 2667000"/>
              <a:gd name="connsiteX55" fmla="*/ 7048500 w 7467600"/>
              <a:gd name="connsiteY55" fmla="*/ 2581275 h 2667000"/>
              <a:gd name="connsiteX56" fmla="*/ 7239000 w 7467600"/>
              <a:gd name="connsiteY56" fmla="*/ 2590800 h 2667000"/>
              <a:gd name="connsiteX57" fmla="*/ 7467600 w 7467600"/>
              <a:gd name="connsiteY57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962025 w 7467600"/>
              <a:gd name="connsiteY7" fmla="*/ 457200 h 2667000"/>
              <a:gd name="connsiteX8" fmla="*/ 1047750 w 7467600"/>
              <a:gd name="connsiteY8" fmla="*/ 476250 h 2667000"/>
              <a:gd name="connsiteX9" fmla="*/ 1123950 w 7467600"/>
              <a:gd name="connsiteY9" fmla="*/ 542925 h 2667000"/>
              <a:gd name="connsiteX10" fmla="*/ 1257300 w 7467600"/>
              <a:gd name="connsiteY10" fmla="*/ 657225 h 2667000"/>
              <a:gd name="connsiteX11" fmla="*/ 1352550 w 7467600"/>
              <a:gd name="connsiteY11" fmla="*/ 733425 h 2667000"/>
              <a:gd name="connsiteX12" fmla="*/ 1466850 w 7467600"/>
              <a:gd name="connsiteY12" fmla="*/ 838200 h 2667000"/>
              <a:gd name="connsiteX13" fmla="*/ 1571625 w 7467600"/>
              <a:gd name="connsiteY13" fmla="*/ 933450 h 2667000"/>
              <a:gd name="connsiteX14" fmla="*/ 1733550 w 7467600"/>
              <a:gd name="connsiteY14" fmla="*/ 1028700 h 2667000"/>
              <a:gd name="connsiteX15" fmla="*/ 1857375 w 7467600"/>
              <a:gd name="connsiteY15" fmla="*/ 1104900 h 2667000"/>
              <a:gd name="connsiteX16" fmla="*/ 1990725 w 7467600"/>
              <a:gd name="connsiteY16" fmla="*/ 1171575 h 2667000"/>
              <a:gd name="connsiteX17" fmla="*/ 2105025 w 7467600"/>
              <a:gd name="connsiteY17" fmla="*/ 1219200 h 2667000"/>
              <a:gd name="connsiteX18" fmla="*/ 2257425 w 7467600"/>
              <a:gd name="connsiteY18" fmla="*/ 1343025 h 2667000"/>
              <a:gd name="connsiteX19" fmla="*/ 2428875 w 7467600"/>
              <a:gd name="connsiteY19" fmla="*/ 1419225 h 2667000"/>
              <a:gd name="connsiteX20" fmla="*/ 2600325 w 7467600"/>
              <a:gd name="connsiteY20" fmla="*/ 1504950 h 2667000"/>
              <a:gd name="connsiteX21" fmla="*/ 2695575 w 7467600"/>
              <a:gd name="connsiteY21" fmla="*/ 1543050 h 2667000"/>
              <a:gd name="connsiteX22" fmla="*/ 2905125 w 7467600"/>
              <a:gd name="connsiteY22" fmla="*/ 1590675 h 2667000"/>
              <a:gd name="connsiteX23" fmla="*/ 3095625 w 7467600"/>
              <a:gd name="connsiteY23" fmla="*/ 1638300 h 2667000"/>
              <a:gd name="connsiteX24" fmla="*/ 3305175 w 7467600"/>
              <a:gd name="connsiteY24" fmla="*/ 1657350 h 2667000"/>
              <a:gd name="connsiteX25" fmla="*/ 3438525 w 7467600"/>
              <a:gd name="connsiteY25" fmla="*/ 1657350 h 2667000"/>
              <a:gd name="connsiteX26" fmla="*/ 3571875 w 7467600"/>
              <a:gd name="connsiteY26" fmla="*/ 1657350 h 2667000"/>
              <a:gd name="connsiteX27" fmla="*/ 3695700 w 7467600"/>
              <a:gd name="connsiteY27" fmla="*/ 1657350 h 2667000"/>
              <a:gd name="connsiteX28" fmla="*/ 3819525 w 7467600"/>
              <a:gd name="connsiteY28" fmla="*/ 1628775 h 2667000"/>
              <a:gd name="connsiteX29" fmla="*/ 3933825 w 7467600"/>
              <a:gd name="connsiteY29" fmla="*/ 1590675 h 2667000"/>
              <a:gd name="connsiteX30" fmla="*/ 4048125 w 7467600"/>
              <a:gd name="connsiteY30" fmla="*/ 1704975 h 2667000"/>
              <a:gd name="connsiteX31" fmla="*/ 4171950 w 7467600"/>
              <a:gd name="connsiteY31" fmla="*/ 1771650 h 2667000"/>
              <a:gd name="connsiteX32" fmla="*/ 4295775 w 7467600"/>
              <a:gd name="connsiteY32" fmla="*/ 1866900 h 2667000"/>
              <a:gd name="connsiteX33" fmla="*/ 4419600 w 7467600"/>
              <a:gd name="connsiteY33" fmla="*/ 1933575 h 2667000"/>
              <a:gd name="connsiteX34" fmla="*/ 4514850 w 7467600"/>
              <a:gd name="connsiteY34" fmla="*/ 1971675 h 2667000"/>
              <a:gd name="connsiteX35" fmla="*/ 4695825 w 7467600"/>
              <a:gd name="connsiteY35" fmla="*/ 2019300 h 2667000"/>
              <a:gd name="connsiteX36" fmla="*/ 4886325 w 7467600"/>
              <a:gd name="connsiteY36" fmla="*/ 2057400 h 2667000"/>
              <a:gd name="connsiteX37" fmla="*/ 5038725 w 7467600"/>
              <a:gd name="connsiteY37" fmla="*/ 2105025 h 2667000"/>
              <a:gd name="connsiteX38" fmla="*/ 5210175 w 7467600"/>
              <a:gd name="connsiteY38" fmla="*/ 2162175 h 2667000"/>
              <a:gd name="connsiteX39" fmla="*/ 5324475 w 7467600"/>
              <a:gd name="connsiteY39" fmla="*/ 2219325 h 2667000"/>
              <a:gd name="connsiteX40" fmla="*/ 5429250 w 7467600"/>
              <a:gd name="connsiteY40" fmla="*/ 2286000 h 2667000"/>
              <a:gd name="connsiteX41" fmla="*/ 5534025 w 7467600"/>
              <a:gd name="connsiteY41" fmla="*/ 2324100 h 2667000"/>
              <a:gd name="connsiteX42" fmla="*/ 5629275 w 7467600"/>
              <a:gd name="connsiteY42" fmla="*/ 2409825 h 2667000"/>
              <a:gd name="connsiteX43" fmla="*/ 5762625 w 7467600"/>
              <a:gd name="connsiteY43" fmla="*/ 2466975 h 2667000"/>
              <a:gd name="connsiteX44" fmla="*/ 5905500 w 7467600"/>
              <a:gd name="connsiteY44" fmla="*/ 2543175 h 2667000"/>
              <a:gd name="connsiteX45" fmla="*/ 6038850 w 7467600"/>
              <a:gd name="connsiteY45" fmla="*/ 2590800 h 2667000"/>
              <a:gd name="connsiteX46" fmla="*/ 6181725 w 7467600"/>
              <a:gd name="connsiteY46" fmla="*/ 2619375 h 2667000"/>
              <a:gd name="connsiteX47" fmla="*/ 6343650 w 7467600"/>
              <a:gd name="connsiteY47" fmla="*/ 2619375 h 2667000"/>
              <a:gd name="connsiteX48" fmla="*/ 6477000 w 7467600"/>
              <a:gd name="connsiteY48" fmla="*/ 2609850 h 2667000"/>
              <a:gd name="connsiteX49" fmla="*/ 6572250 w 7467600"/>
              <a:gd name="connsiteY49" fmla="*/ 2600325 h 2667000"/>
              <a:gd name="connsiteX50" fmla="*/ 6724650 w 7467600"/>
              <a:gd name="connsiteY50" fmla="*/ 2638425 h 2667000"/>
              <a:gd name="connsiteX51" fmla="*/ 6829425 w 7467600"/>
              <a:gd name="connsiteY51" fmla="*/ 2667000 h 2667000"/>
              <a:gd name="connsiteX52" fmla="*/ 6915150 w 7467600"/>
              <a:gd name="connsiteY52" fmla="*/ 2657475 h 2667000"/>
              <a:gd name="connsiteX53" fmla="*/ 6991350 w 7467600"/>
              <a:gd name="connsiteY53" fmla="*/ 2619375 h 2667000"/>
              <a:gd name="connsiteX54" fmla="*/ 7048500 w 7467600"/>
              <a:gd name="connsiteY54" fmla="*/ 2581275 h 2667000"/>
              <a:gd name="connsiteX55" fmla="*/ 7239000 w 7467600"/>
              <a:gd name="connsiteY55" fmla="*/ 2590800 h 2667000"/>
              <a:gd name="connsiteX56" fmla="*/ 7467600 w 7467600"/>
              <a:gd name="connsiteY56" fmla="*/ 260032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67600" h="2667000">
                <a:moveTo>
                  <a:pt x="0" y="0"/>
                </a:moveTo>
                <a:lnTo>
                  <a:pt x="114300" y="76200"/>
                </a:lnTo>
                <a:lnTo>
                  <a:pt x="342900" y="161925"/>
                </a:lnTo>
                <a:lnTo>
                  <a:pt x="485775" y="228600"/>
                </a:lnTo>
                <a:lnTo>
                  <a:pt x="657225" y="285750"/>
                </a:lnTo>
                <a:lnTo>
                  <a:pt x="762000" y="361950"/>
                </a:lnTo>
                <a:lnTo>
                  <a:pt x="904875" y="409575"/>
                </a:lnTo>
                <a:cubicBezTo>
                  <a:pt x="938212" y="425450"/>
                  <a:pt x="938213" y="446088"/>
                  <a:pt x="962025" y="457200"/>
                </a:cubicBezTo>
                <a:cubicBezTo>
                  <a:pt x="985838" y="468313"/>
                  <a:pt x="1020763" y="461963"/>
                  <a:pt x="1047750" y="476250"/>
                </a:cubicBezTo>
                <a:cubicBezTo>
                  <a:pt x="1074738" y="490538"/>
                  <a:pt x="1098550" y="520700"/>
                  <a:pt x="1123950" y="542925"/>
                </a:cubicBezTo>
                <a:lnTo>
                  <a:pt x="1257300" y="657225"/>
                </a:lnTo>
                <a:lnTo>
                  <a:pt x="1352550" y="733425"/>
                </a:lnTo>
                <a:lnTo>
                  <a:pt x="1466850" y="838200"/>
                </a:lnTo>
                <a:lnTo>
                  <a:pt x="1571625" y="933450"/>
                </a:lnTo>
                <a:lnTo>
                  <a:pt x="1733550" y="1028700"/>
                </a:lnTo>
                <a:lnTo>
                  <a:pt x="1857375" y="1104900"/>
                </a:lnTo>
                <a:lnTo>
                  <a:pt x="1990725" y="1171575"/>
                </a:lnTo>
                <a:lnTo>
                  <a:pt x="2105025" y="1219200"/>
                </a:lnTo>
                <a:lnTo>
                  <a:pt x="2257425" y="1343025"/>
                </a:lnTo>
                <a:lnTo>
                  <a:pt x="2428875" y="1419225"/>
                </a:lnTo>
                <a:lnTo>
                  <a:pt x="2600325" y="1504950"/>
                </a:lnTo>
                <a:lnTo>
                  <a:pt x="2695575" y="1543050"/>
                </a:lnTo>
                <a:lnTo>
                  <a:pt x="2905125" y="1590675"/>
                </a:lnTo>
                <a:lnTo>
                  <a:pt x="3095625" y="1638300"/>
                </a:lnTo>
                <a:lnTo>
                  <a:pt x="3305175" y="1657350"/>
                </a:lnTo>
                <a:lnTo>
                  <a:pt x="3438525" y="1657350"/>
                </a:lnTo>
                <a:lnTo>
                  <a:pt x="3571875" y="1657350"/>
                </a:lnTo>
                <a:lnTo>
                  <a:pt x="3695700" y="1657350"/>
                </a:lnTo>
                <a:lnTo>
                  <a:pt x="3819525" y="1628775"/>
                </a:lnTo>
                <a:lnTo>
                  <a:pt x="3933825" y="1590675"/>
                </a:lnTo>
                <a:lnTo>
                  <a:pt x="4048125" y="1704975"/>
                </a:lnTo>
                <a:lnTo>
                  <a:pt x="4171950" y="1771650"/>
                </a:lnTo>
                <a:lnTo>
                  <a:pt x="4295775" y="1866900"/>
                </a:lnTo>
                <a:lnTo>
                  <a:pt x="4419600" y="1933575"/>
                </a:lnTo>
                <a:lnTo>
                  <a:pt x="4514850" y="1971675"/>
                </a:lnTo>
                <a:lnTo>
                  <a:pt x="4695825" y="2019300"/>
                </a:lnTo>
                <a:lnTo>
                  <a:pt x="4886325" y="2057400"/>
                </a:lnTo>
                <a:lnTo>
                  <a:pt x="5038725" y="2105025"/>
                </a:lnTo>
                <a:lnTo>
                  <a:pt x="5210175" y="2162175"/>
                </a:lnTo>
                <a:lnTo>
                  <a:pt x="5324475" y="2219325"/>
                </a:lnTo>
                <a:lnTo>
                  <a:pt x="5429250" y="2286000"/>
                </a:lnTo>
                <a:lnTo>
                  <a:pt x="5534025" y="2324100"/>
                </a:lnTo>
                <a:lnTo>
                  <a:pt x="5629275" y="2409825"/>
                </a:lnTo>
                <a:lnTo>
                  <a:pt x="5762625" y="2466975"/>
                </a:lnTo>
                <a:lnTo>
                  <a:pt x="5905500" y="2543175"/>
                </a:lnTo>
                <a:lnTo>
                  <a:pt x="6038850" y="2590800"/>
                </a:lnTo>
                <a:lnTo>
                  <a:pt x="6181725" y="2619375"/>
                </a:lnTo>
                <a:lnTo>
                  <a:pt x="6343650" y="2619375"/>
                </a:lnTo>
                <a:lnTo>
                  <a:pt x="6477000" y="2609850"/>
                </a:lnTo>
                <a:lnTo>
                  <a:pt x="6572250" y="2600325"/>
                </a:lnTo>
                <a:lnTo>
                  <a:pt x="6724650" y="2638425"/>
                </a:lnTo>
                <a:lnTo>
                  <a:pt x="6829425" y="2667000"/>
                </a:lnTo>
                <a:lnTo>
                  <a:pt x="6915150" y="2657475"/>
                </a:lnTo>
                <a:lnTo>
                  <a:pt x="6991350" y="2619375"/>
                </a:lnTo>
                <a:lnTo>
                  <a:pt x="7048500" y="2581275"/>
                </a:lnTo>
                <a:lnTo>
                  <a:pt x="7239000" y="2590800"/>
                </a:lnTo>
                <a:lnTo>
                  <a:pt x="7467600" y="2600325"/>
                </a:ln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190894" y="7380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NPCS 2013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05075" y="2076450"/>
            <a:ext cx="7467600" cy="2667000"/>
          </a:xfrm>
          <a:custGeom>
            <a:avLst/>
            <a:gdLst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990600 w 7467600"/>
              <a:gd name="connsiteY11" fmla="*/ 57150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457200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62025 w 7467600"/>
              <a:gd name="connsiteY9" fmla="*/ 457200 h 2667000"/>
              <a:gd name="connsiteX10" fmla="*/ 1047750 w 7467600"/>
              <a:gd name="connsiteY10" fmla="*/ 476250 h 2667000"/>
              <a:gd name="connsiteX11" fmla="*/ 1123950 w 7467600"/>
              <a:gd name="connsiteY11" fmla="*/ 542925 h 2667000"/>
              <a:gd name="connsiteX12" fmla="*/ 1257300 w 7467600"/>
              <a:gd name="connsiteY12" fmla="*/ 657225 h 2667000"/>
              <a:gd name="connsiteX13" fmla="*/ 1352550 w 7467600"/>
              <a:gd name="connsiteY13" fmla="*/ 733425 h 2667000"/>
              <a:gd name="connsiteX14" fmla="*/ 1466850 w 7467600"/>
              <a:gd name="connsiteY14" fmla="*/ 838200 h 2667000"/>
              <a:gd name="connsiteX15" fmla="*/ 1571625 w 7467600"/>
              <a:gd name="connsiteY15" fmla="*/ 933450 h 2667000"/>
              <a:gd name="connsiteX16" fmla="*/ 1733550 w 7467600"/>
              <a:gd name="connsiteY16" fmla="*/ 1028700 h 2667000"/>
              <a:gd name="connsiteX17" fmla="*/ 1857375 w 7467600"/>
              <a:gd name="connsiteY17" fmla="*/ 1104900 h 2667000"/>
              <a:gd name="connsiteX18" fmla="*/ 1990725 w 7467600"/>
              <a:gd name="connsiteY18" fmla="*/ 1171575 h 2667000"/>
              <a:gd name="connsiteX19" fmla="*/ 2105025 w 7467600"/>
              <a:gd name="connsiteY19" fmla="*/ 1219200 h 2667000"/>
              <a:gd name="connsiteX20" fmla="*/ 2257425 w 7467600"/>
              <a:gd name="connsiteY20" fmla="*/ 1343025 h 2667000"/>
              <a:gd name="connsiteX21" fmla="*/ 2428875 w 7467600"/>
              <a:gd name="connsiteY21" fmla="*/ 1419225 h 2667000"/>
              <a:gd name="connsiteX22" fmla="*/ 2600325 w 7467600"/>
              <a:gd name="connsiteY22" fmla="*/ 1504950 h 2667000"/>
              <a:gd name="connsiteX23" fmla="*/ 2695575 w 7467600"/>
              <a:gd name="connsiteY23" fmla="*/ 1543050 h 2667000"/>
              <a:gd name="connsiteX24" fmla="*/ 2905125 w 7467600"/>
              <a:gd name="connsiteY24" fmla="*/ 1590675 h 2667000"/>
              <a:gd name="connsiteX25" fmla="*/ 3095625 w 7467600"/>
              <a:gd name="connsiteY25" fmla="*/ 1638300 h 2667000"/>
              <a:gd name="connsiteX26" fmla="*/ 3305175 w 7467600"/>
              <a:gd name="connsiteY26" fmla="*/ 1657350 h 2667000"/>
              <a:gd name="connsiteX27" fmla="*/ 3438525 w 7467600"/>
              <a:gd name="connsiteY27" fmla="*/ 1657350 h 2667000"/>
              <a:gd name="connsiteX28" fmla="*/ 3571875 w 7467600"/>
              <a:gd name="connsiteY28" fmla="*/ 1657350 h 2667000"/>
              <a:gd name="connsiteX29" fmla="*/ 3695700 w 7467600"/>
              <a:gd name="connsiteY29" fmla="*/ 1657350 h 2667000"/>
              <a:gd name="connsiteX30" fmla="*/ 3819525 w 7467600"/>
              <a:gd name="connsiteY30" fmla="*/ 1628775 h 2667000"/>
              <a:gd name="connsiteX31" fmla="*/ 3933825 w 7467600"/>
              <a:gd name="connsiteY31" fmla="*/ 1590675 h 2667000"/>
              <a:gd name="connsiteX32" fmla="*/ 4048125 w 7467600"/>
              <a:gd name="connsiteY32" fmla="*/ 1704975 h 2667000"/>
              <a:gd name="connsiteX33" fmla="*/ 4171950 w 7467600"/>
              <a:gd name="connsiteY33" fmla="*/ 1771650 h 2667000"/>
              <a:gd name="connsiteX34" fmla="*/ 4295775 w 7467600"/>
              <a:gd name="connsiteY34" fmla="*/ 1866900 h 2667000"/>
              <a:gd name="connsiteX35" fmla="*/ 4419600 w 7467600"/>
              <a:gd name="connsiteY35" fmla="*/ 1933575 h 2667000"/>
              <a:gd name="connsiteX36" fmla="*/ 4514850 w 7467600"/>
              <a:gd name="connsiteY36" fmla="*/ 1971675 h 2667000"/>
              <a:gd name="connsiteX37" fmla="*/ 4695825 w 7467600"/>
              <a:gd name="connsiteY37" fmla="*/ 2019300 h 2667000"/>
              <a:gd name="connsiteX38" fmla="*/ 4886325 w 7467600"/>
              <a:gd name="connsiteY38" fmla="*/ 2057400 h 2667000"/>
              <a:gd name="connsiteX39" fmla="*/ 5038725 w 7467600"/>
              <a:gd name="connsiteY39" fmla="*/ 2105025 h 2667000"/>
              <a:gd name="connsiteX40" fmla="*/ 5210175 w 7467600"/>
              <a:gd name="connsiteY40" fmla="*/ 2162175 h 2667000"/>
              <a:gd name="connsiteX41" fmla="*/ 5324475 w 7467600"/>
              <a:gd name="connsiteY41" fmla="*/ 2219325 h 2667000"/>
              <a:gd name="connsiteX42" fmla="*/ 5429250 w 7467600"/>
              <a:gd name="connsiteY42" fmla="*/ 2286000 h 2667000"/>
              <a:gd name="connsiteX43" fmla="*/ 5534025 w 7467600"/>
              <a:gd name="connsiteY43" fmla="*/ 2324100 h 2667000"/>
              <a:gd name="connsiteX44" fmla="*/ 5629275 w 7467600"/>
              <a:gd name="connsiteY44" fmla="*/ 2409825 h 2667000"/>
              <a:gd name="connsiteX45" fmla="*/ 5762625 w 7467600"/>
              <a:gd name="connsiteY45" fmla="*/ 2466975 h 2667000"/>
              <a:gd name="connsiteX46" fmla="*/ 5905500 w 7467600"/>
              <a:gd name="connsiteY46" fmla="*/ 2543175 h 2667000"/>
              <a:gd name="connsiteX47" fmla="*/ 6038850 w 7467600"/>
              <a:gd name="connsiteY47" fmla="*/ 2590800 h 2667000"/>
              <a:gd name="connsiteX48" fmla="*/ 6181725 w 7467600"/>
              <a:gd name="connsiteY48" fmla="*/ 2619375 h 2667000"/>
              <a:gd name="connsiteX49" fmla="*/ 6343650 w 7467600"/>
              <a:gd name="connsiteY49" fmla="*/ 2619375 h 2667000"/>
              <a:gd name="connsiteX50" fmla="*/ 6477000 w 7467600"/>
              <a:gd name="connsiteY50" fmla="*/ 2609850 h 2667000"/>
              <a:gd name="connsiteX51" fmla="*/ 6572250 w 7467600"/>
              <a:gd name="connsiteY51" fmla="*/ 2600325 h 2667000"/>
              <a:gd name="connsiteX52" fmla="*/ 6724650 w 7467600"/>
              <a:gd name="connsiteY52" fmla="*/ 2638425 h 2667000"/>
              <a:gd name="connsiteX53" fmla="*/ 6829425 w 7467600"/>
              <a:gd name="connsiteY53" fmla="*/ 2667000 h 2667000"/>
              <a:gd name="connsiteX54" fmla="*/ 6915150 w 7467600"/>
              <a:gd name="connsiteY54" fmla="*/ 2657475 h 2667000"/>
              <a:gd name="connsiteX55" fmla="*/ 6991350 w 7467600"/>
              <a:gd name="connsiteY55" fmla="*/ 2619375 h 2667000"/>
              <a:gd name="connsiteX56" fmla="*/ 7048500 w 7467600"/>
              <a:gd name="connsiteY56" fmla="*/ 2581275 h 2667000"/>
              <a:gd name="connsiteX57" fmla="*/ 7239000 w 7467600"/>
              <a:gd name="connsiteY57" fmla="*/ 2590800 h 2667000"/>
              <a:gd name="connsiteX58" fmla="*/ 7467600 w 7467600"/>
              <a:gd name="connsiteY58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962025 w 7467600"/>
              <a:gd name="connsiteY8" fmla="*/ 457200 h 2667000"/>
              <a:gd name="connsiteX9" fmla="*/ 1047750 w 7467600"/>
              <a:gd name="connsiteY9" fmla="*/ 476250 h 2667000"/>
              <a:gd name="connsiteX10" fmla="*/ 1123950 w 7467600"/>
              <a:gd name="connsiteY10" fmla="*/ 542925 h 2667000"/>
              <a:gd name="connsiteX11" fmla="*/ 1257300 w 7467600"/>
              <a:gd name="connsiteY11" fmla="*/ 657225 h 2667000"/>
              <a:gd name="connsiteX12" fmla="*/ 1352550 w 7467600"/>
              <a:gd name="connsiteY12" fmla="*/ 733425 h 2667000"/>
              <a:gd name="connsiteX13" fmla="*/ 1466850 w 7467600"/>
              <a:gd name="connsiteY13" fmla="*/ 838200 h 2667000"/>
              <a:gd name="connsiteX14" fmla="*/ 1571625 w 7467600"/>
              <a:gd name="connsiteY14" fmla="*/ 933450 h 2667000"/>
              <a:gd name="connsiteX15" fmla="*/ 1733550 w 7467600"/>
              <a:gd name="connsiteY15" fmla="*/ 1028700 h 2667000"/>
              <a:gd name="connsiteX16" fmla="*/ 1857375 w 7467600"/>
              <a:gd name="connsiteY16" fmla="*/ 1104900 h 2667000"/>
              <a:gd name="connsiteX17" fmla="*/ 1990725 w 7467600"/>
              <a:gd name="connsiteY17" fmla="*/ 1171575 h 2667000"/>
              <a:gd name="connsiteX18" fmla="*/ 2105025 w 7467600"/>
              <a:gd name="connsiteY18" fmla="*/ 1219200 h 2667000"/>
              <a:gd name="connsiteX19" fmla="*/ 2257425 w 7467600"/>
              <a:gd name="connsiteY19" fmla="*/ 1343025 h 2667000"/>
              <a:gd name="connsiteX20" fmla="*/ 2428875 w 7467600"/>
              <a:gd name="connsiteY20" fmla="*/ 1419225 h 2667000"/>
              <a:gd name="connsiteX21" fmla="*/ 2600325 w 7467600"/>
              <a:gd name="connsiteY21" fmla="*/ 1504950 h 2667000"/>
              <a:gd name="connsiteX22" fmla="*/ 2695575 w 7467600"/>
              <a:gd name="connsiteY22" fmla="*/ 1543050 h 2667000"/>
              <a:gd name="connsiteX23" fmla="*/ 2905125 w 7467600"/>
              <a:gd name="connsiteY23" fmla="*/ 1590675 h 2667000"/>
              <a:gd name="connsiteX24" fmla="*/ 3095625 w 7467600"/>
              <a:gd name="connsiteY24" fmla="*/ 1638300 h 2667000"/>
              <a:gd name="connsiteX25" fmla="*/ 3305175 w 7467600"/>
              <a:gd name="connsiteY25" fmla="*/ 1657350 h 2667000"/>
              <a:gd name="connsiteX26" fmla="*/ 3438525 w 7467600"/>
              <a:gd name="connsiteY26" fmla="*/ 1657350 h 2667000"/>
              <a:gd name="connsiteX27" fmla="*/ 3571875 w 7467600"/>
              <a:gd name="connsiteY27" fmla="*/ 1657350 h 2667000"/>
              <a:gd name="connsiteX28" fmla="*/ 3695700 w 7467600"/>
              <a:gd name="connsiteY28" fmla="*/ 1657350 h 2667000"/>
              <a:gd name="connsiteX29" fmla="*/ 3819525 w 7467600"/>
              <a:gd name="connsiteY29" fmla="*/ 1628775 h 2667000"/>
              <a:gd name="connsiteX30" fmla="*/ 3933825 w 7467600"/>
              <a:gd name="connsiteY30" fmla="*/ 1590675 h 2667000"/>
              <a:gd name="connsiteX31" fmla="*/ 4048125 w 7467600"/>
              <a:gd name="connsiteY31" fmla="*/ 1704975 h 2667000"/>
              <a:gd name="connsiteX32" fmla="*/ 4171950 w 7467600"/>
              <a:gd name="connsiteY32" fmla="*/ 1771650 h 2667000"/>
              <a:gd name="connsiteX33" fmla="*/ 4295775 w 7467600"/>
              <a:gd name="connsiteY33" fmla="*/ 1866900 h 2667000"/>
              <a:gd name="connsiteX34" fmla="*/ 4419600 w 7467600"/>
              <a:gd name="connsiteY34" fmla="*/ 1933575 h 2667000"/>
              <a:gd name="connsiteX35" fmla="*/ 4514850 w 7467600"/>
              <a:gd name="connsiteY35" fmla="*/ 1971675 h 2667000"/>
              <a:gd name="connsiteX36" fmla="*/ 4695825 w 7467600"/>
              <a:gd name="connsiteY36" fmla="*/ 2019300 h 2667000"/>
              <a:gd name="connsiteX37" fmla="*/ 4886325 w 7467600"/>
              <a:gd name="connsiteY37" fmla="*/ 2057400 h 2667000"/>
              <a:gd name="connsiteX38" fmla="*/ 5038725 w 7467600"/>
              <a:gd name="connsiteY38" fmla="*/ 2105025 h 2667000"/>
              <a:gd name="connsiteX39" fmla="*/ 5210175 w 7467600"/>
              <a:gd name="connsiteY39" fmla="*/ 2162175 h 2667000"/>
              <a:gd name="connsiteX40" fmla="*/ 5324475 w 7467600"/>
              <a:gd name="connsiteY40" fmla="*/ 2219325 h 2667000"/>
              <a:gd name="connsiteX41" fmla="*/ 5429250 w 7467600"/>
              <a:gd name="connsiteY41" fmla="*/ 2286000 h 2667000"/>
              <a:gd name="connsiteX42" fmla="*/ 5534025 w 7467600"/>
              <a:gd name="connsiteY42" fmla="*/ 2324100 h 2667000"/>
              <a:gd name="connsiteX43" fmla="*/ 5629275 w 7467600"/>
              <a:gd name="connsiteY43" fmla="*/ 2409825 h 2667000"/>
              <a:gd name="connsiteX44" fmla="*/ 5762625 w 7467600"/>
              <a:gd name="connsiteY44" fmla="*/ 2466975 h 2667000"/>
              <a:gd name="connsiteX45" fmla="*/ 5905500 w 7467600"/>
              <a:gd name="connsiteY45" fmla="*/ 2543175 h 2667000"/>
              <a:gd name="connsiteX46" fmla="*/ 6038850 w 7467600"/>
              <a:gd name="connsiteY46" fmla="*/ 2590800 h 2667000"/>
              <a:gd name="connsiteX47" fmla="*/ 6181725 w 7467600"/>
              <a:gd name="connsiteY47" fmla="*/ 2619375 h 2667000"/>
              <a:gd name="connsiteX48" fmla="*/ 6343650 w 7467600"/>
              <a:gd name="connsiteY48" fmla="*/ 2619375 h 2667000"/>
              <a:gd name="connsiteX49" fmla="*/ 6477000 w 7467600"/>
              <a:gd name="connsiteY49" fmla="*/ 2609850 h 2667000"/>
              <a:gd name="connsiteX50" fmla="*/ 6572250 w 7467600"/>
              <a:gd name="connsiteY50" fmla="*/ 2600325 h 2667000"/>
              <a:gd name="connsiteX51" fmla="*/ 6724650 w 7467600"/>
              <a:gd name="connsiteY51" fmla="*/ 2638425 h 2667000"/>
              <a:gd name="connsiteX52" fmla="*/ 6829425 w 7467600"/>
              <a:gd name="connsiteY52" fmla="*/ 2667000 h 2667000"/>
              <a:gd name="connsiteX53" fmla="*/ 6915150 w 7467600"/>
              <a:gd name="connsiteY53" fmla="*/ 2657475 h 2667000"/>
              <a:gd name="connsiteX54" fmla="*/ 6991350 w 7467600"/>
              <a:gd name="connsiteY54" fmla="*/ 2619375 h 2667000"/>
              <a:gd name="connsiteX55" fmla="*/ 7048500 w 7467600"/>
              <a:gd name="connsiteY55" fmla="*/ 2581275 h 2667000"/>
              <a:gd name="connsiteX56" fmla="*/ 7239000 w 7467600"/>
              <a:gd name="connsiteY56" fmla="*/ 2590800 h 2667000"/>
              <a:gd name="connsiteX57" fmla="*/ 7467600 w 7467600"/>
              <a:gd name="connsiteY57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962025 w 7467600"/>
              <a:gd name="connsiteY7" fmla="*/ 457200 h 2667000"/>
              <a:gd name="connsiteX8" fmla="*/ 1047750 w 7467600"/>
              <a:gd name="connsiteY8" fmla="*/ 476250 h 2667000"/>
              <a:gd name="connsiteX9" fmla="*/ 1123950 w 7467600"/>
              <a:gd name="connsiteY9" fmla="*/ 542925 h 2667000"/>
              <a:gd name="connsiteX10" fmla="*/ 1257300 w 7467600"/>
              <a:gd name="connsiteY10" fmla="*/ 657225 h 2667000"/>
              <a:gd name="connsiteX11" fmla="*/ 1352550 w 7467600"/>
              <a:gd name="connsiteY11" fmla="*/ 733425 h 2667000"/>
              <a:gd name="connsiteX12" fmla="*/ 1466850 w 7467600"/>
              <a:gd name="connsiteY12" fmla="*/ 838200 h 2667000"/>
              <a:gd name="connsiteX13" fmla="*/ 1571625 w 7467600"/>
              <a:gd name="connsiteY13" fmla="*/ 933450 h 2667000"/>
              <a:gd name="connsiteX14" fmla="*/ 1733550 w 7467600"/>
              <a:gd name="connsiteY14" fmla="*/ 1028700 h 2667000"/>
              <a:gd name="connsiteX15" fmla="*/ 1857375 w 7467600"/>
              <a:gd name="connsiteY15" fmla="*/ 1104900 h 2667000"/>
              <a:gd name="connsiteX16" fmla="*/ 1990725 w 7467600"/>
              <a:gd name="connsiteY16" fmla="*/ 1171575 h 2667000"/>
              <a:gd name="connsiteX17" fmla="*/ 2105025 w 7467600"/>
              <a:gd name="connsiteY17" fmla="*/ 1219200 h 2667000"/>
              <a:gd name="connsiteX18" fmla="*/ 2257425 w 7467600"/>
              <a:gd name="connsiteY18" fmla="*/ 1343025 h 2667000"/>
              <a:gd name="connsiteX19" fmla="*/ 2428875 w 7467600"/>
              <a:gd name="connsiteY19" fmla="*/ 1419225 h 2667000"/>
              <a:gd name="connsiteX20" fmla="*/ 2600325 w 7467600"/>
              <a:gd name="connsiteY20" fmla="*/ 1504950 h 2667000"/>
              <a:gd name="connsiteX21" fmla="*/ 2695575 w 7467600"/>
              <a:gd name="connsiteY21" fmla="*/ 1543050 h 2667000"/>
              <a:gd name="connsiteX22" fmla="*/ 2905125 w 7467600"/>
              <a:gd name="connsiteY22" fmla="*/ 1590675 h 2667000"/>
              <a:gd name="connsiteX23" fmla="*/ 3095625 w 7467600"/>
              <a:gd name="connsiteY23" fmla="*/ 1638300 h 2667000"/>
              <a:gd name="connsiteX24" fmla="*/ 3305175 w 7467600"/>
              <a:gd name="connsiteY24" fmla="*/ 1657350 h 2667000"/>
              <a:gd name="connsiteX25" fmla="*/ 3438525 w 7467600"/>
              <a:gd name="connsiteY25" fmla="*/ 1657350 h 2667000"/>
              <a:gd name="connsiteX26" fmla="*/ 3571875 w 7467600"/>
              <a:gd name="connsiteY26" fmla="*/ 1657350 h 2667000"/>
              <a:gd name="connsiteX27" fmla="*/ 3695700 w 7467600"/>
              <a:gd name="connsiteY27" fmla="*/ 1657350 h 2667000"/>
              <a:gd name="connsiteX28" fmla="*/ 3819525 w 7467600"/>
              <a:gd name="connsiteY28" fmla="*/ 1628775 h 2667000"/>
              <a:gd name="connsiteX29" fmla="*/ 3933825 w 7467600"/>
              <a:gd name="connsiteY29" fmla="*/ 1590675 h 2667000"/>
              <a:gd name="connsiteX30" fmla="*/ 4048125 w 7467600"/>
              <a:gd name="connsiteY30" fmla="*/ 1704975 h 2667000"/>
              <a:gd name="connsiteX31" fmla="*/ 4171950 w 7467600"/>
              <a:gd name="connsiteY31" fmla="*/ 1771650 h 2667000"/>
              <a:gd name="connsiteX32" fmla="*/ 4295775 w 7467600"/>
              <a:gd name="connsiteY32" fmla="*/ 1866900 h 2667000"/>
              <a:gd name="connsiteX33" fmla="*/ 4419600 w 7467600"/>
              <a:gd name="connsiteY33" fmla="*/ 1933575 h 2667000"/>
              <a:gd name="connsiteX34" fmla="*/ 4514850 w 7467600"/>
              <a:gd name="connsiteY34" fmla="*/ 1971675 h 2667000"/>
              <a:gd name="connsiteX35" fmla="*/ 4695825 w 7467600"/>
              <a:gd name="connsiteY35" fmla="*/ 2019300 h 2667000"/>
              <a:gd name="connsiteX36" fmla="*/ 4886325 w 7467600"/>
              <a:gd name="connsiteY36" fmla="*/ 2057400 h 2667000"/>
              <a:gd name="connsiteX37" fmla="*/ 5038725 w 7467600"/>
              <a:gd name="connsiteY37" fmla="*/ 2105025 h 2667000"/>
              <a:gd name="connsiteX38" fmla="*/ 5210175 w 7467600"/>
              <a:gd name="connsiteY38" fmla="*/ 2162175 h 2667000"/>
              <a:gd name="connsiteX39" fmla="*/ 5324475 w 7467600"/>
              <a:gd name="connsiteY39" fmla="*/ 2219325 h 2667000"/>
              <a:gd name="connsiteX40" fmla="*/ 5429250 w 7467600"/>
              <a:gd name="connsiteY40" fmla="*/ 2286000 h 2667000"/>
              <a:gd name="connsiteX41" fmla="*/ 5534025 w 7467600"/>
              <a:gd name="connsiteY41" fmla="*/ 2324100 h 2667000"/>
              <a:gd name="connsiteX42" fmla="*/ 5629275 w 7467600"/>
              <a:gd name="connsiteY42" fmla="*/ 2409825 h 2667000"/>
              <a:gd name="connsiteX43" fmla="*/ 5762625 w 7467600"/>
              <a:gd name="connsiteY43" fmla="*/ 2466975 h 2667000"/>
              <a:gd name="connsiteX44" fmla="*/ 5905500 w 7467600"/>
              <a:gd name="connsiteY44" fmla="*/ 2543175 h 2667000"/>
              <a:gd name="connsiteX45" fmla="*/ 6038850 w 7467600"/>
              <a:gd name="connsiteY45" fmla="*/ 2590800 h 2667000"/>
              <a:gd name="connsiteX46" fmla="*/ 6181725 w 7467600"/>
              <a:gd name="connsiteY46" fmla="*/ 2619375 h 2667000"/>
              <a:gd name="connsiteX47" fmla="*/ 6343650 w 7467600"/>
              <a:gd name="connsiteY47" fmla="*/ 2619375 h 2667000"/>
              <a:gd name="connsiteX48" fmla="*/ 6477000 w 7467600"/>
              <a:gd name="connsiteY48" fmla="*/ 2609850 h 2667000"/>
              <a:gd name="connsiteX49" fmla="*/ 6572250 w 7467600"/>
              <a:gd name="connsiteY49" fmla="*/ 2600325 h 2667000"/>
              <a:gd name="connsiteX50" fmla="*/ 6724650 w 7467600"/>
              <a:gd name="connsiteY50" fmla="*/ 2638425 h 2667000"/>
              <a:gd name="connsiteX51" fmla="*/ 6829425 w 7467600"/>
              <a:gd name="connsiteY51" fmla="*/ 2667000 h 2667000"/>
              <a:gd name="connsiteX52" fmla="*/ 6915150 w 7467600"/>
              <a:gd name="connsiteY52" fmla="*/ 2657475 h 2667000"/>
              <a:gd name="connsiteX53" fmla="*/ 6991350 w 7467600"/>
              <a:gd name="connsiteY53" fmla="*/ 2619375 h 2667000"/>
              <a:gd name="connsiteX54" fmla="*/ 7048500 w 7467600"/>
              <a:gd name="connsiteY54" fmla="*/ 2581275 h 2667000"/>
              <a:gd name="connsiteX55" fmla="*/ 7239000 w 7467600"/>
              <a:gd name="connsiteY55" fmla="*/ 2590800 h 2667000"/>
              <a:gd name="connsiteX56" fmla="*/ 7467600 w 7467600"/>
              <a:gd name="connsiteY56" fmla="*/ 260032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67600" h="2667000">
                <a:moveTo>
                  <a:pt x="0" y="0"/>
                </a:moveTo>
                <a:lnTo>
                  <a:pt x="114300" y="76200"/>
                </a:lnTo>
                <a:lnTo>
                  <a:pt x="342900" y="161925"/>
                </a:lnTo>
                <a:lnTo>
                  <a:pt x="485775" y="228600"/>
                </a:lnTo>
                <a:lnTo>
                  <a:pt x="657225" y="285750"/>
                </a:lnTo>
                <a:lnTo>
                  <a:pt x="762000" y="361950"/>
                </a:lnTo>
                <a:lnTo>
                  <a:pt x="904875" y="409575"/>
                </a:lnTo>
                <a:cubicBezTo>
                  <a:pt x="938212" y="425450"/>
                  <a:pt x="938213" y="446088"/>
                  <a:pt x="962025" y="457200"/>
                </a:cubicBezTo>
                <a:cubicBezTo>
                  <a:pt x="985838" y="468313"/>
                  <a:pt x="1020763" y="461963"/>
                  <a:pt x="1047750" y="476250"/>
                </a:cubicBezTo>
                <a:cubicBezTo>
                  <a:pt x="1074738" y="490538"/>
                  <a:pt x="1098550" y="520700"/>
                  <a:pt x="1123950" y="542925"/>
                </a:cubicBezTo>
                <a:lnTo>
                  <a:pt x="1257300" y="657225"/>
                </a:lnTo>
                <a:lnTo>
                  <a:pt x="1352550" y="733425"/>
                </a:lnTo>
                <a:lnTo>
                  <a:pt x="1466850" y="838200"/>
                </a:lnTo>
                <a:lnTo>
                  <a:pt x="1571625" y="933450"/>
                </a:lnTo>
                <a:lnTo>
                  <a:pt x="1733550" y="1028700"/>
                </a:lnTo>
                <a:lnTo>
                  <a:pt x="1857375" y="1104900"/>
                </a:lnTo>
                <a:lnTo>
                  <a:pt x="1990725" y="1171575"/>
                </a:lnTo>
                <a:lnTo>
                  <a:pt x="2105025" y="1219200"/>
                </a:lnTo>
                <a:lnTo>
                  <a:pt x="2257425" y="1343025"/>
                </a:lnTo>
                <a:lnTo>
                  <a:pt x="2428875" y="1419225"/>
                </a:lnTo>
                <a:lnTo>
                  <a:pt x="2600325" y="1504950"/>
                </a:lnTo>
                <a:lnTo>
                  <a:pt x="2695575" y="1543050"/>
                </a:lnTo>
                <a:lnTo>
                  <a:pt x="2905125" y="1590675"/>
                </a:lnTo>
                <a:lnTo>
                  <a:pt x="3095625" y="1638300"/>
                </a:lnTo>
                <a:lnTo>
                  <a:pt x="3305175" y="1657350"/>
                </a:lnTo>
                <a:lnTo>
                  <a:pt x="3438525" y="1657350"/>
                </a:lnTo>
                <a:lnTo>
                  <a:pt x="3571875" y="1657350"/>
                </a:lnTo>
                <a:lnTo>
                  <a:pt x="3695700" y="1657350"/>
                </a:lnTo>
                <a:lnTo>
                  <a:pt x="3819525" y="1628775"/>
                </a:lnTo>
                <a:lnTo>
                  <a:pt x="3933825" y="1590675"/>
                </a:lnTo>
                <a:lnTo>
                  <a:pt x="4048125" y="1704975"/>
                </a:lnTo>
                <a:lnTo>
                  <a:pt x="4171950" y="1771650"/>
                </a:lnTo>
                <a:lnTo>
                  <a:pt x="4295775" y="1866900"/>
                </a:lnTo>
                <a:lnTo>
                  <a:pt x="4419600" y="1933575"/>
                </a:lnTo>
                <a:lnTo>
                  <a:pt x="4514850" y="1971675"/>
                </a:lnTo>
                <a:lnTo>
                  <a:pt x="4695825" y="2019300"/>
                </a:lnTo>
                <a:lnTo>
                  <a:pt x="4886325" y="2057400"/>
                </a:lnTo>
                <a:lnTo>
                  <a:pt x="5038725" y="2105025"/>
                </a:lnTo>
                <a:lnTo>
                  <a:pt x="5210175" y="2162175"/>
                </a:lnTo>
                <a:lnTo>
                  <a:pt x="5324475" y="2219325"/>
                </a:lnTo>
                <a:lnTo>
                  <a:pt x="5429250" y="2286000"/>
                </a:lnTo>
                <a:lnTo>
                  <a:pt x="5534025" y="2324100"/>
                </a:lnTo>
                <a:lnTo>
                  <a:pt x="5629275" y="2409825"/>
                </a:lnTo>
                <a:lnTo>
                  <a:pt x="5762625" y="2466975"/>
                </a:lnTo>
                <a:lnTo>
                  <a:pt x="5905500" y="2543175"/>
                </a:lnTo>
                <a:lnTo>
                  <a:pt x="6038850" y="2590800"/>
                </a:lnTo>
                <a:lnTo>
                  <a:pt x="6181725" y="2619375"/>
                </a:lnTo>
                <a:lnTo>
                  <a:pt x="6343650" y="2619375"/>
                </a:lnTo>
                <a:lnTo>
                  <a:pt x="6477000" y="2609850"/>
                </a:lnTo>
                <a:lnTo>
                  <a:pt x="6572250" y="2600325"/>
                </a:lnTo>
                <a:lnTo>
                  <a:pt x="6724650" y="2638425"/>
                </a:lnTo>
                <a:lnTo>
                  <a:pt x="6829425" y="2667000"/>
                </a:lnTo>
                <a:lnTo>
                  <a:pt x="6915150" y="2657475"/>
                </a:lnTo>
                <a:lnTo>
                  <a:pt x="6991350" y="2619375"/>
                </a:lnTo>
                <a:lnTo>
                  <a:pt x="7048500" y="2581275"/>
                </a:lnTo>
                <a:lnTo>
                  <a:pt x="7239000" y="2590800"/>
                </a:lnTo>
                <a:lnTo>
                  <a:pt x="7467600" y="26003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181225" y="3067050"/>
            <a:ext cx="7467600" cy="2667000"/>
          </a:xfrm>
          <a:custGeom>
            <a:avLst/>
            <a:gdLst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990600 w 7467600"/>
              <a:gd name="connsiteY11" fmla="*/ 57150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457200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62025 w 7467600"/>
              <a:gd name="connsiteY9" fmla="*/ 457200 h 2667000"/>
              <a:gd name="connsiteX10" fmla="*/ 1047750 w 7467600"/>
              <a:gd name="connsiteY10" fmla="*/ 476250 h 2667000"/>
              <a:gd name="connsiteX11" fmla="*/ 1123950 w 7467600"/>
              <a:gd name="connsiteY11" fmla="*/ 542925 h 2667000"/>
              <a:gd name="connsiteX12" fmla="*/ 1257300 w 7467600"/>
              <a:gd name="connsiteY12" fmla="*/ 657225 h 2667000"/>
              <a:gd name="connsiteX13" fmla="*/ 1352550 w 7467600"/>
              <a:gd name="connsiteY13" fmla="*/ 733425 h 2667000"/>
              <a:gd name="connsiteX14" fmla="*/ 1466850 w 7467600"/>
              <a:gd name="connsiteY14" fmla="*/ 838200 h 2667000"/>
              <a:gd name="connsiteX15" fmla="*/ 1571625 w 7467600"/>
              <a:gd name="connsiteY15" fmla="*/ 933450 h 2667000"/>
              <a:gd name="connsiteX16" fmla="*/ 1733550 w 7467600"/>
              <a:gd name="connsiteY16" fmla="*/ 1028700 h 2667000"/>
              <a:gd name="connsiteX17" fmla="*/ 1857375 w 7467600"/>
              <a:gd name="connsiteY17" fmla="*/ 1104900 h 2667000"/>
              <a:gd name="connsiteX18" fmla="*/ 1990725 w 7467600"/>
              <a:gd name="connsiteY18" fmla="*/ 1171575 h 2667000"/>
              <a:gd name="connsiteX19" fmla="*/ 2105025 w 7467600"/>
              <a:gd name="connsiteY19" fmla="*/ 1219200 h 2667000"/>
              <a:gd name="connsiteX20" fmla="*/ 2257425 w 7467600"/>
              <a:gd name="connsiteY20" fmla="*/ 1343025 h 2667000"/>
              <a:gd name="connsiteX21" fmla="*/ 2428875 w 7467600"/>
              <a:gd name="connsiteY21" fmla="*/ 1419225 h 2667000"/>
              <a:gd name="connsiteX22" fmla="*/ 2600325 w 7467600"/>
              <a:gd name="connsiteY22" fmla="*/ 1504950 h 2667000"/>
              <a:gd name="connsiteX23" fmla="*/ 2695575 w 7467600"/>
              <a:gd name="connsiteY23" fmla="*/ 1543050 h 2667000"/>
              <a:gd name="connsiteX24" fmla="*/ 2905125 w 7467600"/>
              <a:gd name="connsiteY24" fmla="*/ 1590675 h 2667000"/>
              <a:gd name="connsiteX25" fmla="*/ 3095625 w 7467600"/>
              <a:gd name="connsiteY25" fmla="*/ 1638300 h 2667000"/>
              <a:gd name="connsiteX26" fmla="*/ 3305175 w 7467600"/>
              <a:gd name="connsiteY26" fmla="*/ 1657350 h 2667000"/>
              <a:gd name="connsiteX27" fmla="*/ 3438525 w 7467600"/>
              <a:gd name="connsiteY27" fmla="*/ 1657350 h 2667000"/>
              <a:gd name="connsiteX28" fmla="*/ 3571875 w 7467600"/>
              <a:gd name="connsiteY28" fmla="*/ 1657350 h 2667000"/>
              <a:gd name="connsiteX29" fmla="*/ 3695700 w 7467600"/>
              <a:gd name="connsiteY29" fmla="*/ 1657350 h 2667000"/>
              <a:gd name="connsiteX30" fmla="*/ 3819525 w 7467600"/>
              <a:gd name="connsiteY30" fmla="*/ 1628775 h 2667000"/>
              <a:gd name="connsiteX31" fmla="*/ 3933825 w 7467600"/>
              <a:gd name="connsiteY31" fmla="*/ 1590675 h 2667000"/>
              <a:gd name="connsiteX32" fmla="*/ 4048125 w 7467600"/>
              <a:gd name="connsiteY32" fmla="*/ 1704975 h 2667000"/>
              <a:gd name="connsiteX33" fmla="*/ 4171950 w 7467600"/>
              <a:gd name="connsiteY33" fmla="*/ 1771650 h 2667000"/>
              <a:gd name="connsiteX34" fmla="*/ 4295775 w 7467600"/>
              <a:gd name="connsiteY34" fmla="*/ 1866900 h 2667000"/>
              <a:gd name="connsiteX35" fmla="*/ 4419600 w 7467600"/>
              <a:gd name="connsiteY35" fmla="*/ 1933575 h 2667000"/>
              <a:gd name="connsiteX36" fmla="*/ 4514850 w 7467600"/>
              <a:gd name="connsiteY36" fmla="*/ 1971675 h 2667000"/>
              <a:gd name="connsiteX37" fmla="*/ 4695825 w 7467600"/>
              <a:gd name="connsiteY37" fmla="*/ 2019300 h 2667000"/>
              <a:gd name="connsiteX38" fmla="*/ 4886325 w 7467600"/>
              <a:gd name="connsiteY38" fmla="*/ 2057400 h 2667000"/>
              <a:gd name="connsiteX39" fmla="*/ 5038725 w 7467600"/>
              <a:gd name="connsiteY39" fmla="*/ 2105025 h 2667000"/>
              <a:gd name="connsiteX40" fmla="*/ 5210175 w 7467600"/>
              <a:gd name="connsiteY40" fmla="*/ 2162175 h 2667000"/>
              <a:gd name="connsiteX41" fmla="*/ 5324475 w 7467600"/>
              <a:gd name="connsiteY41" fmla="*/ 2219325 h 2667000"/>
              <a:gd name="connsiteX42" fmla="*/ 5429250 w 7467600"/>
              <a:gd name="connsiteY42" fmla="*/ 2286000 h 2667000"/>
              <a:gd name="connsiteX43" fmla="*/ 5534025 w 7467600"/>
              <a:gd name="connsiteY43" fmla="*/ 2324100 h 2667000"/>
              <a:gd name="connsiteX44" fmla="*/ 5629275 w 7467600"/>
              <a:gd name="connsiteY44" fmla="*/ 2409825 h 2667000"/>
              <a:gd name="connsiteX45" fmla="*/ 5762625 w 7467600"/>
              <a:gd name="connsiteY45" fmla="*/ 2466975 h 2667000"/>
              <a:gd name="connsiteX46" fmla="*/ 5905500 w 7467600"/>
              <a:gd name="connsiteY46" fmla="*/ 2543175 h 2667000"/>
              <a:gd name="connsiteX47" fmla="*/ 6038850 w 7467600"/>
              <a:gd name="connsiteY47" fmla="*/ 2590800 h 2667000"/>
              <a:gd name="connsiteX48" fmla="*/ 6181725 w 7467600"/>
              <a:gd name="connsiteY48" fmla="*/ 2619375 h 2667000"/>
              <a:gd name="connsiteX49" fmla="*/ 6343650 w 7467600"/>
              <a:gd name="connsiteY49" fmla="*/ 2619375 h 2667000"/>
              <a:gd name="connsiteX50" fmla="*/ 6477000 w 7467600"/>
              <a:gd name="connsiteY50" fmla="*/ 2609850 h 2667000"/>
              <a:gd name="connsiteX51" fmla="*/ 6572250 w 7467600"/>
              <a:gd name="connsiteY51" fmla="*/ 2600325 h 2667000"/>
              <a:gd name="connsiteX52" fmla="*/ 6724650 w 7467600"/>
              <a:gd name="connsiteY52" fmla="*/ 2638425 h 2667000"/>
              <a:gd name="connsiteX53" fmla="*/ 6829425 w 7467600"/>
              <a:gd name="connsiteY53" fmla="*/ 2667000 h 2667000"/>
              <a:gd name="connsiteX54" fmla="*/ 6915150 w 7467600"/>
              <a:gd name="connsiteY54" fmla="*/ 2657475 h 2667000"/>
              <a:gd name="connsiteX55" fmla="*/ 6991350 w 7467600"/>
              <a:gd name="connsiteY55" fmla="*/ 2619375 h 2667000"/>
              <a:gd name="connsiteX56" fmla="*/ 7048500 w 7467600"/>
              <a:gd name="connsiteY56" fmla="*/ 2581275 h 2667000"/>
              <a:gd name="connsiteX57" fmla="*/ 7239000 w 7467600"/>
              <a:gd name="connsiteY57" fmla="*/ 2590800 h 2667000"/>
              <a:gd name="connsiteX58" fmla="*/ 7467600 w 7467600"/>
              <a:gd name="connsiteY58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962025 w 7467600"/>
              <a:gd name="connsiteY8" fmla="*/ 457200 h 2667000"/>
              <a:gd name="connsiteX9" fmla="*/ 1047750 w 7467600"/>
              <a:gd name="connsiteY9" fmla="*/ 476250 h 2667000"/>
              <a:gd name="connsiteX10" fmla="*/ 1123950 w 7467600"/>
              <a:gd name="connsiteY10" fmla="*/ 542925 h 2667000"/>
              <a:gd name="connsiteX11" fmla="*/ 1257300 w 7467600"/>
              <a:gd name="connsiteY11" fmla="*/ 657225 h 2667000"/>
              <a:gd name="connsiteX12" fmla="*/ 1352550 w 7467600"/>
              <a:gd name="connsiteY12" fmla="*/ 733425 h 2667000"/>
              <a:gd name="connsiteX13" fmla="*/ 1466850 w 7467600"/>
              <a:gd name="connsiteY13" fmla="*/ 838200 h 2667000"/>
              <a:gd name="connsiteX14" fmla="*/ 1571625 w 7467600"/>
              <a:gd name="connsiteY14" fmla="*/ 933450 h 2667000"/>
              <a:gd name="connsiteX15" fmla="*/ 1733550 w 7467600"/>
              <a:gd name="connsiteY15" fmla="*/ 1028700 h 2667000"/>
              <a:gd name="connsiteX16" fmla="*/ 1857375 w 7467600"/>
              <a:gd name="connsiteY16" fmla="*/ 1104900 h 2667000"/>
              <a:gd name="connsiteX17" fmla="*/ 1990725 w 7467600"/>
              <a:gd name="connsiteY17" fmla="*/ 1171575 h 2667000"/>
              <a:gd name="connsiteX18" fmla="*/ 2105025 w 7467600"/>
              <a:gd name="connsiteY18" fmla="*/ 1219200 h 2667000"/>
              <a:gd name="connsiteX19" fmla="*/ 2257425 w 7467600"/>
              <a:gd name="connsiteY19" fmla="*/ 1343025 h 2667000"/>
              <a:gd name="connsiteX20" fmla="*/ 2428875 w 7467600"/>
              <a:gd name="connsiteY20" fmla="*/ 1419225 h 2667000"/>
              <a:gd name="connsiteX21" fmla="*/ 2600325 w 7467600"/>
              <a:gd name="connsiteY21" fmla="*/ 1504950 h 2667000"/>
              <a:gd name="connsiteX22" fmla="*/ 2695575 w 7467600"/>
              <a:gd name="connsiteY22" fmla="*/ 1543050 h 2667000"/>
              <a:gd name="connsiteX23" fmla="*/ 2905125 w 7467600"/>
              <a:gd name="connsiteY23" fmla="*/ 1590675 h 2667000"/>
              <a:gd name="connsiteX24" fmla="*/ 3095625 w 7467600"/>
              <a:gd name="connsiteY24" fmla="*/ 1638300 h 2667000"/>
              <a:gd name="connsiteX25" fmla="*/ 3305175 w 7467600"/>
              <a:gd name="connsiteY25" fmla="*/ 1657350 h 2667000"/>
              <a:gd name="connsiteX26" fmla="*/ 3438525 w 7467600"/>
              <a:gd name="connsiteY26" fmla="*/ 1657350 h 2667000"/>
              <a:gd name="connsiteX27" fmla="*/ 3571875 w 7467600"/>
              <a:gd name="connsiteY27" fmla="*/ 1657350 h 2667000"/>
              <a:gd name="connsiteX28" fmla="*/ 3695700 w 7467600"/>
              <a:gd name="connsiteY28" fmla="*/ 1657350 h 2667000"/>
              <a:gd name="connsiteX29" fmla="*/ 3819525 w 7467600"/>
              <a:gd name="connsiteY29" fmla="*/ 1628775 h 2667000"/>
              <a:gd name="connsiteX30" fmla="*/ 3933825 w 7467600"/>
              <a:gd name="connsiteY30" fmla="*/ 1590675 h 2667000"/>
              <a:gd name="connsiteX31" fmla="*/ 4048125 w 7467600"/>
              <a:gd name="connsiteY31" fmla="*/ 1704975 h 2667000"/>
              <a:gd name="connsiteX32" fmla="*/ 4171950 w 7467600"/>
              <a:gd name="connsiteY32" fmla="*/ 1771650 h 2667000"/>
              <a:gd name="connsiteX33" fmla="*/ 4295775 w 7467600"/>
              <a:gd name="connsiteY33" fmla="*/ 1866900 h 2667000"/>
              <a:gd name="connsiteX34" fmla="*/ 4419600 w 7467600"/>
              <a:gd name="connsiteY34" fmla="*/ 1933575 h 2667000"/>
              <a:gd name="connsiteX35" fmla="*/ 4514850 w 7467600"/>
              <a:gd name="connsiteY35" fmla="*/ 1971675 h 2667000"/>
              <a:gd name="connsiteX36" fmla="*/ 4695825 w 7467600"/>
              <a:gd name="connsiteY36" fmla="*/ 2019300 h 2667000"/>
              <a:gd name="connsiteX37" fmla="*/ 4886325 w 7467600"/>
              <a:gd name="connsiteY37" fmla="*/ 2057400 h 2667000"/>
              <a:gd name="connsiteX38" fmla="*/ 5038725 w 7467600"/>
              <a:gd name="connsiteY38" fmla="*/ 2105025 h 2667000"/>
              <a:gd name="connsiteX39" fmla="*/ 5210175 w 7467600"/>
              <a:gd name="connsiteY39" fmla="*/ 2162175 h 2667000"/>
              <a:gd name="connsiteX40" fmla="*/ 5324475 w 7467600"/>
              <a:gd name="connsiteY40" fmla="*/ 2219325 h 2667000"/>
              <a:gd name="connsiteX41" fmla="*/ 5429250 w 7467600"/>
              <a:gd name="connsiteY41" fmla="*/ 2286000 h 2667000"/>
              <a:gd name="connsiteX42" fmla="*/ 5534025 w 7467600"/>
              <a:gd name="connsiteY42" fmla="*/ 2324100 h 2667000"/>
              <a:gd name="connsiteX43" fmla="*/ 5629275 w 7467600"/>
              <a:gd name="connsiteY43" fmla="*/ 2409825 h 2667000"/>
              <a:gd name="connsiteX44" fmla="*/ 5762625 w 7467600"/>
              <a:gd name="connsiteY44" fmla="*/ 2466975 h 2667000"/>
              <a:gd name="connsiteX45" fmla="*/ 5905500 w 7467600"/>
              <a:gd name="connsiteY45" fmla="*/ 2543175 h 2667000"/>
              <a:gd name="connsiteX46" fmla="*/ 6038850 w 7467600"/>
              <a:gd name="connsiteY46" fmla="*/ 2590800 h 2667000"/>
              <a:gd name="connsiteX47" fmla="*/ 6181725 w 7467600"/>
              <a:gd name="connsiteY47" fmla="*/ 2619375 h 2667000"/>
              <a:gd name="connsiteX48" fmla="*/ 6343650 w 7467600"/>
              <a:gd name="connsiteY48" fmla="*/ 2619375 h 2667000"/>
              <a:gd name="connsiteX49" fmla="*/ 6477000 w 7467600"/>
              <a:gd name="connsiteY49" fmla="*/ 2609850 h 2667000"/>
              <a:gd name="connsiteX50" fmla="*/ 6572250 w 7467600"/>
              <a:gd name="connsiteY50" fmla="*/ 2600325 h 2667000"/>
              <a:gd name="connsiteX51" fmla="*/ 6724650 w 7467600"/>
              <a:gd name="connsiteY51" fmla="*/ 2638425 h 2667000"/>
              <a:gd name="connsiteX52" fmla="*/ 6829425 w 7467600"/>
              <a:gd name="connsiteY52" fmla="*/ 2667000 h 2667000"/>
              <a:gd name="connsiteX53" fmla="*/ 6915150 w 7467600"/>
              <a:gd name="connsiteY53" fmla="*/ 2657475 h 2667000"/>
              <a:gd name="connsiteX54" fmla="*/ 6991350 w 7467600"/>
              <a:gd name="connsiteY54" fmla="*/ 2619375 h 2667000"/>
              <a:gd name="connsiteX55" fmla="*/ 7048500 w 7467600"/>
              <a:gd name="connsiteY55" fmla="*/ 2581275 h 2667000"/>
              <a:gd name="connsiteX56" fmla="*/ 7239000 w 7467600"/>
              <a:gd name="connsiteY56" fmla="*/ 2590800 h 2667000"/>
              <a:gd name="connsiteX57" fmla="*/ 7467600 w 7467600"/>
              <a:gd name="connsiteY57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962025 w 7467600"/>
              <a:gd name="connsiteY7" fmla="*/ 457200 h 2667000"/>
              <a:gd name="connsiteX8" fmla="*/ 1047750 w 7467600"/>
              <a:gd name="connsiteY8" fmla="*/ 476250 h 2667000"/>
              <a:gd name="connsiteX9" fmla="*/ 1123950 w 7467600"/>
              <a:gd name="connsiteY9" fmla="*/ 542925 h 2667000"/>
              <a:gd name="connsiteX10" fmla="*/ 1257300 w 7467600"/>
              <a:gd name="connsiteY10" fmla="*/ 657225 h 2667000"/>
              <a:gd name="connsiteX11" fmla="*/ 1352550 w 7467600"/>
              <a:gd name="connsiteY11" fmla="*/ 733425 h 2667000"/>
              <a:gd name="connsiteX12" fmla="*/ 1466850 w 7467600"/>
              <a:gd name="connsiteY12" fmla="*/ 838200 h 2667000"/>
              <a:gd name="connsiteX13" fmla="*/ 1571625 w 7467600"/>
              <a:gd name="connsiteY13" fmla="*/ 933450 h 2667000"/>
              <a:gd name="connsiteX14" fmla="*/ 1733550 w 7467600"/>
              <a:gd name="connsiteY14" fmla="*/ 1028700 h 2667000"/>
              <a:gd name="connsiteX15" fmla="*/ 1857375 w 7467600"/>
              <a:gd name="connsiteY15" fmla="*/ 1104900 h 2667000"/>
              <a:gd name="connsiteX16" fmla="*/ 1990725 w 7467600"/>
              <a:gd name="connsiteY16" fmla="*/ 1171575 h 2667000"/>
              <a:gd name="connsiteX17" fmla="*/ 2105025 w 7467600"/>
              <a:gd name="connsiteY17" fmla="*/ 1219200 h 2667000"/>
              <a:gd name="connsiteX18" fmla="*/ 2257425 w 7467600"/>
              <a:gd name="connsiteY18" fmla="*/ 1343025 h 2667000"/>
              <a:gd name="connsiteX19" fmla="*/ 2428875 w 7467600"/>
              <a:gd name="connsiteY19" fmla="*/ 1419225 h 2667000"/>
              <a:gd name="connsiteX20" fmla="*/ 2600325 w 7467600"/>
              <a:gd name="connsiteY20" fmla="*/ 1504950 h 2667000"/>
              <a:gd name="connsiteX21" fmla="*/ 2695575 w 7467600"/>
              <a:gd name="connsiteY21" fmla="*/ 1543050 h 2667000"/>
              <a:gd name="connsiteX22" fmla="*/ 2905125 w 7467600"/>
              <a:gd name="connsiteY22" fmla="*/ 1590675 h 2667000"/>
              <a:gd name="connsiteX23" fmla="*/ 3095625 w 7467600"/>
              <a:gd name="connsiteY23" fmla="*/ 1638300 h 2667000"/>
              <a:gd name="connsiteX24" fmla="*/ 3305175 w 7467600"/>
              <a:gd name="connsiteY24" fmla="*/ 1657350 h 2667000"/>
              <a:gd name="connsiteX25" fmla="*/ 3438525 w 7467600"/>
              <a:gd name="connsiteY25" fmla="*/ 1657350 h 2667000"/>
              <a:gd name="connsiteX26" fmla="*/ 3571875 w 7467600"/>
              <a:gd name="connsiteY26" fmla="*/ 1657350 h 2667000"/>
              <a:gd name="connsiteX27" fmla="*/ 3695700 w 7467600"/>
              <a:gd name="connsiteY27" fmla="*/ 1657350 h 2667000"/>
              <a:gd name="connsiteX28" fmla="*/ 3819525 w 7467600"/>
              <a:gd name="connsiteY28" fmla="*/ 1628775 h 2667000"/>
              <a:gd name="connsiteX29" fmla="*/ 3933825 w 7467600"/>
              <a:gd name="connsiteY29" fmla="*/ 1590675 h 2667000"/>
              <a:gd name="connsiteX30" fmla="*/ 4048125 w 7467600"/>
              <a:gd name="connsiteY30" fmla="*/ 1704975 h 2667000"/>
              <a:gd name="connsiteX31" fmla="*/ 4171950 w 7467600"/>
              <a:gd name="connsiteY31" fmla="*/ 1771650 h 2667000"/>
              <a:gd name="connsiteX32" fmla="*/ 4295775 w 7467600"/>
              <a:gd name="connsiteY32" fmla="*/ 1866900 h 2667000"/>
              <a:gd name="connsiteX33" fmla="*/ 4419600 w 7467600"/>
              <a:gd name="connsiteY33" fmla="*/ 1933575 h 2667000"/>
              <a:gd name="connsiteX34" fmla="*/ 4514850 w 7467600"/>
              <a:gd name="connsiteY34" fmla="*/ 1971675 h 2667000"/>
              <a:gd name="connsiteX35" fmla="*/ 4695825 w 7467600"/>
              <a:gd name="connsiteY35" fmla="*/ 2019300 h 2667000"/>
              <a:gd name="connsiteX36" fmla="*/ 4886325 w 7467600"/>
              <a:gd name="connsiteY36" fmla="*/ 2057400 h 2667000"/>
              <a:gd name="connsiteX37" fmla="*/ 5038725 w 7467600"/>
              <a:gd name="connsiteY37" fmla="*/ 2105025 h 2667000"/>
              <a:gd name="connsiteX38" fmla="*/ 5210175 w 7467600"/>
              <a:gd name="connsiteY38" fmla="*/ 2162175 h 2667000"/>
              <a:gd name="connsiteX39" fmla="*/ 5324475 w 7467600"/>
              <a:gd name="connsiteY39" fmla="*/ 2219325 h 2667000"/>
              <a:gd name="connsiteX40" fmla="*/ 5429250 w 7467600"/>
              <a:gd name="connsiteY40" fmla="*/ 2286000 h 2667000"/>
              <a:gd name="connsiteX41" fmla="*/ 5534025 w 7467600"/>
              <a:gd name="connsiteY41" fmla="*/ 2324100 h 2667000"/>
              <a:gd name="connsiteX42" fmla="*/ 5629275 w 7467600"/>
              <a:gd name="connsiteY42" fmla="*/ 2409825 h 2667000"/>
              <a:gd name="connsiteX43" fmla="*/ 5762625 w 7467600"/>
              <a:gd name="connsiteY43" fmla="*/ 2466975 h 2667000"/>
              <a:gd name="connsiteX44" fmla="*/ 5905500 w 7467600"/>
              <a:gd name="connsiteY44" fmla="*/ 2543175 h 2667000"/>
              <a:gd name="connsiteX45" fmla="*/ 6038850 w 7467600"/>
              <a:gd name="connsiteY45" fmla="*/ 2590800 h 2667000"/>
              <a:gd name="connsiteX46" fmla="*/ 6181725 w 7467600"/>
              <a:gd name="connsiteY46" fmla="*/ 2619375 h 2667000"/>
              <a:gd name="connsiteX47" fmla="*/ 6343650 w 7467600"/>
              <a:gd name="connsiteY47" fmla="*/ 2619375 h 2667000"/>
              <a:gd name="connsiteX48" fmla="*/ 6477000 w 7467600"/>
              <a:gd name="connsiteY48" fmla="*/ 2609850 h 2667000"/>
              <a:gd name="connsiteX49" fmla="*/ 6572250 w 7467600"/>
              <a:gd name="connsiteY49" fmla="*/ 2600325 h 2667000"/>
              <a:gd name="connsiteX50" fmla="*/ 6724650 w 7467600"/>
              <a:gd name="connsiteY50" fmla="*/ 2638425 h 2667000"/>
              <a:gd name="connsiteX51" fmla="*/ 6829425 w 7467600"/>
              <a:gd name="connsiteY51" fmla="*/ 2667000 h 2667000"/>
              <a:gd name="connsiteX52" fmla="*/ 6915150 w 7467600"/>
              <a:gd name="connsiteY52" fmla="*/ 2657475 h 2667000"/>
              <a:gd name="connsiteX53" fmla="*/ 6991350 w 7467600"/>
              <a:gd name="connsiteY53" fmla="*/ 2619375 h 2667000"/>
              <a:gd name="connsiteX54" fmla="*/ 7048500 w 7467600"/>
              <a:gd name="connsiteY54" fmla="*/ 2581275 h 2667000"/>
              <a:gd name="connsiteX55" fmla="*/ 7239000 w 7467600"/>
              <a:gd name="connsiteY55" fmla="*/ 2590800 h 2667000"/>
              <a:gd name="connsiteX56" fmla="*/ 7467600 w 7467600"/>
              <a:gd name="connsiteY56" fmla="*/ 260032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67600" h="2667000">
                <a:moveTo>
                  <a:pt x="0" y="0"/>
                </a:moveTo>
                <a:lnTo>
                  <a:pt x="114300" y="76200"/>
                </a:lnTo>
                <a:lnTo>
                  <a:pt x="342900" y="161925"/>
                </a:lnTo>
                <a:lnTo>
                  <a:pt x="485775" y="228600"/>
                </a:lnTo>
                <a:lnTo>
                  <a:pt x="657225" y="285750"/>
                </a:lnTo>
                <a:lnTo>
                  <a:pt x="762000" y="361950"/>
                </a:lnTo>
                <a:lnTo>
                  <a:pt x="904875" y="409575"/>
                </a:lnTo>
                <a:cubicBezTo>
                  <a:pt x="938212" y="425450"/>
                  <a:pt x="938213" y="446088"/>
                  <a:pt x="962025" y="457200"/>
                </a:cubicBezTo>
                <a:cubicBezTo>
                  <a:pt x="985838" y="468313"/>
                  <a:pt x="1020763" y="461963"/>
                  <a:pt x="1047750" y="476250"/>
                </a:cubicBezTo>
                <a:cubicBezTo>
                  <a:pt x="1074738" y="490538"/>
                  <a:pt x="1098550" y="520700"/>
                  <a:pt x="1123950" y="542925"/>
                </a:cubicBezTo>
                <a:lnTo>
                  <a:pt x="1257300" y="657225"/>
                </a:lnTo>
                <a:lnTo>
                  <a:pt x="1352550" y="733425"/>
                </a:lnTo>
                <a:lnTo>
                  <a:pt x="1466850" y="838200"/>
                </a:lnTo>
                <a:lnTo>
                  <a:pt x="1571625" y="933450"/>
                </a:lnTo>
                <a:lnTo>
                  <a:pt x="1733550" y="1028700"/>
                </a:lnTo>
                <a:lnTo>
                  <a:pt x="1857375" y="1104900"/>
                </a:lnTo>
                <a:lnTo>
                  <a:pt x="1990725" y="1171575"/>
                </a:lnTo>
                <a:lnTo>
                  <a:pt x="2105025" y="1219200"/>
                </a:lnTo>
                <a:lnTo>
                  <a:pt x="2257425" y="1343025"/>
                </a:lnTo>
                <a:lnTo>
                  <a:pt x="2428875" y="1419225"/>
                </a:lnTo>
                <a:lnTo>
                  <a:pt x="2600325" y="1504950"/>
                </a:lnTo>
                <a:lnTo>
                  <a:pt x="2695575" y="1543050"/>
                </a:lnTo>
                <a:lnTo>
                  <a:pt x="2905125" y="1590675"/>
                </a:lnTo>
                <a:lnTo>
                  <a:pt x="3095625" y="1638300"/>
                </a:lnTo>
                <a:lnTo>
                  <a:pt x="3305175" y="1657350"/>
                </a:lnTo>
                <a:lnTo>
                  <a:pt x="3438525" y="1657350"/>
                </a:lnTo>
                <a:lnTo>
                  <a:pt x="3571875" y="1657350"/>
                </a:lnTo>
                <a:lnTo>
                  <a:pt x="3695700" y="1657350"/>
                </a:lnTo>
                <a:lnTo>
                  <a:pt x="3819525" y="1628775"/>
                </a:lnTo>
                <a:lnTo>
                  <a:pt x="3933825" y="1590675"/>
                </a:lnTo>
                <a:lnTo>
                  <a:pt x="4048125" y="1704975"/>
                </a:lnTo>
                <a:lnTo>
                  <a:pt x="4171950" y="1771650"/>
                </a:lnTo>
                <a:lnTo>
                  <a:pt x="4295775" y="1866900"/>
                </a:lnTo>
                <a:lnTo>
                  <a:pt x="4419600" y="1933575"/>
                </a:lnTo>
                <a:lnTo>
                  <a:pt x="4514850" y="1971675"/>
                </a:lnTo>
                <a:lnTo>
                  <a:pt x="4695825" y="2019300"/>
                </a:lnTo>
                <a:lnTo>
                  <a:pt x="4886325" y="2057400"/>
                </a:lnTo>
                <a:lnTo>
                  <a:pt x="5038725" y="2105025"/>
                </a:lnTo>
                <a:lnTo>
                  <a:pt x="5210175" y="2162175"/>
                </a:lnTo>
                <a:lnTo>
                  <a:pt x="5324475" y="2219325"/>
                </a:lnTo>
                <a:lnTo>
                  <a:pt x="5429250" y="2286000"/>
                </a:lnTo>
                <a:lnTo>
                  <a:pt x="5534025" y="2324100"/>
                </a:lnTo>
                <a:lnTo>
                  <a:pt x="5629275" y="2409825"/>
                </a:lnTo>
                <a:lnTo>
                  <a:pt x="5762625" y="2466975"/>
                </a:lnTo>
                <a:lnTo>
                  <a:pt x="5905500" y="2543175"/>
                </a:lnTo>
                <a:lnTo>
                  <a:pt x="6038850" y="2590800"/>
                </a:lnTo>
                <a:lnTo>
                  <a:pt x="6181725" y="2619375"/>
                </a:lnTo>
                <a:lnTo>
                  <a:pt x="6343650" y="2619375"/>
                </a:lnTo>
                <a:lnTo>
                  <a:pt x="6477000" y="2609850"/>
                </a:lnTo>
                <a:lnTo>
                  <a:pt x="6572250" y="2600325"/>
                </a:lnTo>
                <a:lnTo>
                  <a:pt x="6724650" y="2638425"/>
                </a:lnTo>
                <a:lnTo>
                  <a:pt x="6829425" y="2667000"/>
                </a:lnTo>
                <a:lnTo>
                  <a:pt x="6915150" y="2657475"/>
                </a:lnTo>
                <a:lnTo>
                  <a:pt x="6991350" y="2619375"/>
                </a:lnTo>
                <a:lnTo>
                  <a:pt x="7048500" y="2581275"/>
                </a:lnTo>
                <a:lnTo>
                  <a:pt x="7239000" y="2590800"/>
                </a:lnTo>
                <a:lnTo>
                  <a:pt x="7467600" y="26003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110951" y="1400175"/>
            <a:ext cx="22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Zone of &gt;0.2 g shaking</a:t>
            </a:r>
          </a:p>
        </p:txBody>
      </p:sp>
      <p:sp>
        <p:nvSpPr>
          <p:cNvPr id="5" name="Oval 4"/>
          <p:cNvSpPr/>
          <p:nvPr/>
        </p:nvSpPr>
        <p:spPr>
          <a:xfrm rot="1488633">
            <a:off x="1495426" y="2200952"/>
            <a:ext cx="6296025" cy="2459593"/>
          </a:xfrm>
          <a:prstGeom prst="ellipse">
            <a:avLst/>
          </a:prstGeom>
          <a:solidFill>
            <a:srgbClr val="FF0000">
              <a:alpha val="9804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28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4000" y="1097281"/>
            <a:ext cx="8486434" cy="5041237"/>
          </a:xfrm>
        </p:spPr>
        <p:txBody>
          <a:bodyPr/>
          <a:lstStyle/>
          <a:p>
            <a:r>
              <a:rPr lang="en-GB" dirty="0"/>
              <a:t>Kathmandu – even a M=7.0 event is expected to kill 100,000 people in the city</a:t>
            </a:r>
          </a:p>
        </p:txBody>
      </p:sp>
      <p:pic>
        <p:nvPicPr>
          <p:cNvPr id="20482" name="Picture 2" descr="Kathmandu, Ne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31" y="1637193"/>
            <a:ext cx="6741614" cy="45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3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4" name="Picture 4" descr="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69" y="221594"/>
            <a:ext cx="8283031" cy="58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5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Hospitals, schools and the airport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8" name="Picture 2" descr="http://www.kmh-nepal.de/images/km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145753"/>
            <a:ext cx="4499263" cy="293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Kathmandu valley high school(kv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01" y="1211949"/>
            <a:ext cx="3831100" cy="28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96" y="4008166"/>
            <a:ext cx="4454842" cy="284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http://www.turismito.com/wp-content/uploads/2012/07/tn_tham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41" y="4124256"/>
            <a:ext cx="2052048" cy="27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4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 network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33" y="1284077"/>
            <a:ext cx="7647611" cy="4854786"/>
          </a:xfrm>
        </p:spPr>
      </p:pic>
    </p:spTree>
    <p:extLst>
      <p:ext uri="{BB962C8B-B14F-4D97-AF65-F5344CB8AC3E}">
        <p14:creationId xmlns:p14="http://schemas.microsoft.com/office/powerpoint/2010/main" val="169244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94" y="174887"/>
            <a:ext cx="11693527" cy="651024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Future earthquake hazard – a case study from Nepal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8194" name="Picture 2" descr="File:Kathmandu Avion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3" y="1710813"/>
            <a:ext cx="5714658" cy="42859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1994" y="951635"/>
            <a:ext cx="11693527" cy="47404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Starter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863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Kathmandu access roads are very landslide prone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http://m3.i.pbase.com/o4/39/733439/1/134153793.Zem5fgVk.TribhuvanHw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01" y="1018614"/>
            <a:ext cx="7920173" cy="525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5" y="147483"/>
            <a:ext cx="11838039" cy="54077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Nepal earthquake scenario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4696" y="1024943"/>
            <a:ext cx="11671665" cy="5611831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M=8 earthquake affects Western Nepal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&gt;100,000 people killed in Kathmandu Valley (probably much higher)</a:t>
            </a:r>
          </a:p>
          <a:p>
            <a:r>
              <a:rPr lang="en-GB" dirty="0">
                <a:latin typeface="Comic Sans MS" panose="030F0702030302020204" pitchFamily="66" charset="0"/>
              </a:rPr>
              <a:t>Most of 2.5 million people rendered homeless</a:t>
            </a:r>
          </a:p>
          <a:p>
            <a:r>
              <a:rPr lang="en-GB" dirty="0">
                <a:latin typeface="Comic Sans MS" panose="030F0702030302020204" pitchFamily="66" charset="0"/>
              </a:rPr>
              <a:t>All utilities (water, power, communications) lost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Kathmandu airport runway inoperable</a:t>
            </a:r>
          </a:p>
          <a:p>
            <a:r>
              <a:rPr lang="en-GB" dirty="0">
                <a:latin typeface="Comic Sans MS" panose="030F0702030302020204" pitchFamily="66" charset="0"/>
              </a:rPr>
              <a:t>Kathmandu valley access roads completely blocked by landslides</a:t>
            </a:r>
          </a:p>
          <a:p>
            <a:r>
              <a:rPr lang="en-GB" dirty="0">
                <a:latin typeface="Comic Sans MS" panose="030F0702030302020204" pitchFamily="66" charset="0"/>
              </a:rPr>
              <a:t>Current thinking is that it will be three weeks before communication lines are reopened</a:t>
            </a:r>
          </a:p>
          <a:p>
            <a:r>
              <a:rPr lang="en-GB" dirty="0">
                <a:latin typeface="Comic Sans MS" panose="030F0702030302020204" pitchFamily="66" charset="0"/>
              </a:rPr>
              <a:t>All access via north India, which will also have been profoundly affected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Very high levels of loss in rural areas</a:t>
            </a:r>
          </a:p>
          <a:p>
            <a:r>
              <a:rPr lang="en-GB" dirty="0">
                <a:latin typeface="Comic Sans MS" panose="030F0702030302020204" pitchFamily="66" charset="0"/>
              </a:rPr>
              <a:t>Communications lines exceptionally difficult in those regions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i.e. Haiti, but much worse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125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8" y="186815"/>
            <a:ext cx="11737258" cy="668592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The future: threatened cities from earthquakes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00500" y="6392034"/>
            <a:ext cx="4038600" cy="35289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latin typeface="Comic Sans MS" panose="030F0702030302020204" pitchFamily="66" charset="0"/>
              </a:rPr>
              <a:t>Map: University of Colorado and NYT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19" y="971160"/>
            <a:ext cx="9586932" cy="535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46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27650" name="Picture 2" descr="http://eternalexploration.files.wordpress.com/2011/05/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580" y="149103"/>
            <a:ext cx="12356580" cy="65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42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78" y="952962"/>
            <a:ext cx="6963928" cy="540865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64000" y="173292"/>
            <a:ext cx="8045200" cy="431181"/>
          </a:xfrm>
        </p:spPr>
        <p:txBody>
          <a:bodyPr>
            <a:normAutofit fontScale="90000"/>
          </a:bodyPr>
          <a:lstStyle/>
          <a:p>
            <a:r>
              <a:rPr lang="en-GB" dirty="0"/>
              <a:t>Arctic sea ice death spiral: </a:t>
            </a:r>
            <a:r>
              <a:rPr lang="en-GB" sz="1400" dirty="0"/>
              <a:t>https://sites.google.com/site/pettitclimategraphs/pettit-climate-graphs</a:t>
            </a:r>
          </a:p>
        </p:txBody>
      </p:sp>
    </p:spTree>
    <p:extLst>
      <p:ext uri="{BB962C8B-B14F-4D97-AF65-F5344CB8AC3E}">
        <p14:creationId xmlns:p14="http://schemas.microsoft.com/office/powerpoint/2010/main" val="3327050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36" y="157316"/>
            <a:ext cx="11766754" cy="570271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Future patterns of loss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535" y="785598"/>
            <a:ext cx="11573342" cy="579218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Greater economic costs are inevitable – more assets to destroy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Hazardous events: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Hydrometeorological disasters will probably increase as extremes become more common</a:t>
            </a:r>
          </a:p>
          <a:p>
            <a:pPr lvl="2"/>
            <a:r>
              <a:rPr lang="en-GB" dirty="0">
                <a:latin typeface="Comic Sans MS" panose="030F0702030302020204" pitchFamily="66" charset="0"/>
              </a:rPr>
              <a:t>But some may decrease in some areas (e.g. tropical cyclones?)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No effective change in rate of tectonic hazards</a:t>
            </a: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Patterns of vulnerability will change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Greater economic assets provide resilience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But a larger urban population changes patterns of risk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Increased pressures from climate change?</a:t>
            </a: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We should anticipate the million fatality or trillion dollar loss event</a:t>
            </a:r>
          </a:p>
        </p:txBody>
      </p:sp>
    </p:spTree>
    <p:extLst>
      <p:ext uri="{BB962C8B-B14F-4D97-AF65-F5344CB8AC3E}">
        <p14:creationId xmlns:p14="http://schemas.microsoft.com/office/powerpoint/2010/main" val="177998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3074" name="Picture 2" descr="http://www.drben.net/files/Asia/India/Sources/Maps/Satmap/Map-Satellite-India-Pak-Tibet_AR-Banglad0_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r="-10414" b="3374"/>
          <a:stretch/>
        </p:blipFill>
        <p:spPr bwMode="auto">
          <a:xfrm>
            <a:off x="325362" y="327193"/>
            <a:ext cx="5857303" cy="58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ustakalaya.org/external-content/static/world/images/nepal/nepal_html_6b1344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74" y="2733369"/>
            <a:ext cx="5900984" cy="33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81367" y="204383"/>
            <a:ext cx="6164824" cy="6510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Future earthquake hazard – a case study from Nepal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ibet4zh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835" y="206824"/>
            <a:ext cx="8461372" cy="63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12290" name="Picture 2" descr="http://pubs.usgs.gov/gip/dynamic/graphics/Fig24lef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19" y="1202411"/>
            <a:ext cx="3615213" cy="27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2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34" y="196646"/>
            <a:ext cx="11619272" cy="599767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Himalayan Seismic gaps (Roger </a:t>
            </a:r>
            <a:r>
              <a:rPr lang="en-GB" sz="28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Bilham</a:t>
            </a:r>
            <a:r>
              <a:rPr lang="en-GB" sz="28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10242" name="Picture 2" descr="http://cires.colorado.edu/%7Ebilham/HimGapPotential1200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2" y="1120322"/>
            <a:ext cx="9652764" cy="50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7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96" y="167148"/>
            <a:ext cx="11570109" cy="698091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Himalayan earthquake potential (Roger </a:t>
            </a:r>
            <a:r>
              <a:rPr lang="en-GB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Bilham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11266" name="Picture 2" descr="http://cires.colorado.edu/%7Ebilham/gif_images/HimalayaHazardScienceF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5" y="1118063"/>
            <a:ext cx="7520788" cy="52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9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65" y="129151"/>
            <a:ext cx="11835580" cy="62793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Scenario – rupture of 1505 fault section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pic>
        <p:nvPicPr>
          <p:cNvPr id="13314" name="Picture 2" descr="http://www.bssaonline.org/content/101/6/3060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9" y="1181483"/>
            <a:ext cx="10620402" cy="515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0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Geology map of Nepal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1" y="6459080"/>
            <a:ext cx="1239373" cy="365125"/>
          </a:xfrm>
        </p:spPr>
        <p:txBody>
          <a:bodyPr/>
          <a:lstStyle/>
          <a:p>
            <a:r>
              <a:rPr lang="en-US" dirty="0"/>
              <a:t>x of x 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://www.ranjan.net.np/ranjan/images/geologyofnepal/12physiograp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83" y="1097662"/>
            <a:ext cx="8667328" cy="48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90894" y="7380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Dahal</a:t>
            </a:r>
            <a:r>
              <a:rPr lang="en-GB" dirty="0">
                <a:solidFill>
                  <a:schemeClr val="bg1"/>
                </a:solidFill>
              </a:rPr>
              <a:t> 2013</a:t>
            </a:r>
          </a:p>
        </p:txBody>
      </p:sp>
      <p:sp>
        <p:nvSpPr>
          <p:cNvPr id="7" name="Freeform 6"/>
          <p:cNvSpPr/>
          <p:nvPr/>
        </p:nvSpPr>
        <p:spPr>
          <a:xfrm>
            <a:off x="2352675" y="2562225"/>
            <a:ext cx="7467600" cy="2667000"/>
          </a:xfrm>
          <a:custGeom>
            <a:avLst/>
            <a:gdLst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990600 w 7467600"/>
              <a:gd name="connsiteY11" fmla="*/ 57150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57200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581025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14400 w 7467600"/>
              <a:gd name="connsiteY9" fmla="*/ 628650 h 2667000"/>
              <a:gd name="connsiteX10" fmla="*/ 962025 w 7467600"/>
              <a:gd name="connsiteY10" fmla="*/ 457200 h 2667000"/>
              <a:gd name="connsiteX11" fmla="*/ 1047750 w 7467600"/>
              <a:gd name="connsiteY11" fmla="*/ 476250 h 2667000"/>
              <a:gd name="connsiteX12" fmla="*/ 1123950 w 7467600"/>
              <a:gd name="connsiteY12" fmla="*/ 542925 h 2667000"/>
              <a:gd name="connsiteX13" fmla="*/ 1257300 w 7467600"/>
              <a:gd name="connsiteY13" fmla="*/ 657225 h 2667000"/>
              <a:gd name="connsiteX14" fmla="*/ 1352550 w 7467600"/>
              <a:gd name="connsiteY14" fmla="*/ 733425 h 2667000"/>
              <a:gd name="connsiteX15" fmla="*/ 1466850 w 7467600"/>
              <a:gd name="connsiteY15" fmla="*/ 838200 h 2667000"/>
              <a:gd name="connsiteX16" fmla="*/ 1571625 w 7467600"/>
              <a:gd name="connsiteY16" fmla="*/ 933450 h 2667000"/>
              <a:gd name="connsiteX17" fmla="*/ 1733550 w 7467600"/>
              <a:gd name="connsiteY17" fmla="*/ 1028700 h 2667000"/>
              <a:gd name="connsiteX18" fmla="*/ 1857375 w 7467600"/>
              <a:gd name="connsiteY18" fmla="*/ 1104900 h 2667000"/>
              <a:gd name="connsiteX19" fmla="*/ 1990725 w 7467600"/>
              <a:gd name="connsiteY19" fmla="*/ 1171575 h 2667000"/>
              <a:gd name="connsiteX20" fmla="*/ 2105025 w 7467600"/>
              <a:gd name="connsiteY20" fmla="*/ 1219200 h 2667000"/>
              <a:gd name="connsiteX21" fmla="*/ 2257425 w 7467600"/>
              <a:gd name="connsiteY21" fmla="*/ 1343025 h 2667000"/>
              <a:gd name="connsiteX22" fmla="*/ 2428875 w 7467600"/>
              <a:gd name="connsiteY22" fmla="*/ 1419225 h 2667000"/>
              <a:gd name="connsiteX23" fmla="*/ 2600325 w 7467600"/>
              <a:gd name="connsiteY23" fmla="*/ 1504950 h 2667000"/>
              <a:gd name="connsiteX24" fmla="*/ 2695575 w 7467600"/>
              <a:gd name="connsiteY24" fmla="*/ 1543050 h 2667000"/>
              <a:gd name="connsiteX25" fmla="*/ 2905125 w 7467600"/>
              <a:gd name="connsiteY25" fmla="*/ 1590675 h 2667000"/>
              <a:gd name="connsiteX26" fmla="*/ 3095625 w 7467600"/>
              <a:gd name="connsiteY26" fmla="*/ 1638300 h 2667000"/>
              <a:gd name="connsiteX27" fmla="*/ 3305175 w 7467600"/>
              <a:gd name="connsiteY27" fmla="*/ 1657350 h 2667000"/>
              <a:gd name="connsiteX28" fmla="*/ 3438525 w 7467600"/>
              <a:gd name="connsiteY28" fmla="*/ 1657350 h 2667000"/>
              <a:gd name="connsiteX29" fmla="*/ 3571875 w 7467600"/>
              <a:gd name="connsiteY29" fmla="*/ 1657350 h 2667000"/>
              <a:gd name="connsiteX30" fmla="*/ 3695700 w 7467600"/>
              <a:gd name="connsiteY30" fmla="*/ 1657350 h 2667000"/>
              <a:gd name="connsiteX31" fmla="*/ 3819525 w 7467600"/>
              <a:gd name="connsiteY31" fmla="*/ 1628775 h 2667000"/>
              <a:gd name="connsiteX32" fmla="*/ 3933825 w 7467600"/>
              <a:gd name="connsiteY32" fmla="*/ 1590675 h 2667000"/>
              <a:gd name="connsiteX33" fmla="*/ 4048125 w 7467600"/>
              <a:gd name="connsiteY33" fmla="*/ 1704975 h 2667000"/>
              <a:gd name="connsiteX34" fmla="*/ 4171950 w 7467600"/>
              <a:gd name="connsiteY34" fmla="*/ 1771650 h 2667000"/>
              <a:gd name="connsiteX35" fmla="*/ 4295775 w 7467600"/>
              <a:gd name="connsiteY35" fmla="*/ 1866900 h 2667000"/>
              <a:gd name="connsiteX36" fmla="*/ 4419600 w 7467600"/>
              <a:gd name="connsiteY36" fmla="*/ 1933575 h 2667000"/>
              <a:gd name="connsiteX37" fmla="*/ 4514850 w 7467600"/>
              <a:gd name="connsiteY37" fmla="*/ 1971675 h 2667000"/>
              <a:gd name="connsiteX38" fmla="*/ 4695825 w 7467600"/>
              <a:gd name="connsiteY38" fmla="*/ 2019300 h 2667000"/>
              <a:gd name="connsiteX39" fmla="*/ 4886325 w 7467600"/>
              <a:gd name="connsiteY39" fmla="*/ 2057400 h 2667000"/>
              <a:gd name="connsiteX40" fmla="*/ 5038725 w 7467600"/>
              <a:gd name="connsiteY40" fmla="*/ 2105025 h 2667000"/>
              <a:gd name="connsiteX41" fmla="*/ 5210175 w 7467600"/>
              <a:gd name="connsiteY41" fmla="*/ 2162175 h 2667000"/>
              <a:gd name="connsiteX42" fmla="*/ 5324475 w 7467600"/>
              <a:gd name="connsiteY42" fmla="*/ 2219325 h 2667000"/>
              <a:gd name="connsiteX43" fmla="*/ 5429250 w 7467600"/>
              <a:gd name="connsiteY43" fmla="*/ 2286000 h 2667000"/>
              <a:gd name="connsiteX44" fmla="*/ 5534025 w 7467600"/>
              <a:gd name="connsiteY44" fmla="*/ 2324100 h 2667000"/>
              <a:gd name="connsiteX45" fmla="*/ 5629275 w 7467600"/>
              <a:gd name="connsiteY45" fmla="*/ 2409825 h 2667000"/>
              <a:gd name="connsiteX46" fmla="*/ 5762625 w 7467600"/>
              <a:gd name="connsiteY46" fmla="*/ 2466975 h 2667000"/>
              <a:gd name="connsiteX47" fmla="*/ 5905500 w 7467600"/>
              <a:gd name="connsiteY47" fmla="*/ 2543175 h 2667000"/>
              <a:gd name="connsiteX48" fmla="*/ 6038850 w 7467600"/>
              <a:gd name="connsiteY48" fmla="*/ 2590800 h 2667000"/>
              <a:gd name="connsiteX49" fmla="*/ 6181725 w 7467600"/>
              <a:gd name="connsiteY49" fmla="*/ 2619375 h 2667000"/>
              <a:gd name="connsiteX50" fmla="*/ 6343650 w 7467600"/>
              <a:gd name="connsiteY50" fmla="*/ 2619375 h 2667000"/>
              <a:gd name="connsiteX51" fmla="*/ 6477000 w 7467600"/>
              <a:gd name="connsiteY51" fmla="*/ 2609850 h 2667000"/>
              <a:gd name="connsiteX52" fmla="*/ 6572250 w 7467600"/>
              <a:gd name="connsiteY52" fmla="*/ 2600325 h 2667000"/>
              <a:gd name="connsiteX53" fmla="*/ 6724650 w 7467600"/>
              <a:gd name="connsiteY53" fmla="*/ 2638425 h 2667000"/>
              <a:gd name="connsiteX54" fmla="*/ 6829425 w 7467600"/>
              <a:gd name="connsiteY54" fmla="*/ 2667000 h 2667000"/>
              <a:gd name="connsiteX55" fmla="*/ 6915150 w 7467600"/>
              <a:gd name="connsiteY55" fmla="*/ 2657475 h 2667000"/>
              <a:gd name="connsiteX56" fmla="*/ 6991350 w 7467600"/>
              <a:gd name="connsiteY56" fmla="*/ 2619375 h 2667000"/>
              <a:gd name="connsiteX57" fmla="*/ 7048500 w 7467600"/>
              <a:gd name="connsiteY57" fmla="*/ 2581275 h 2667000"/>
              <a:gd name="connsiteX58" fmla="*/ 7239000 w 7467600"/>
              <a:gd name="connsiteY58" fmla="*/ 2590800 h 2667000"/>
              <a:gd name="connsiteX59" fmla="*/ 7467600 w 7467600"/>
              <a:gd name="connsiteY59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885825 w 7467600"/>
              <a:gd name="connsiteY8" fmla="*/ 619125 h 2667000"/>
              <a:gd name="connsiteX9" fmla="*/ 962025 w 7467600"/>
              <a:gd name="connsiteY9" fmla="*/ 457200 h 2667000"/>
              <a:gd name="connsiteX10" fmla="*/ 1047750 w 7467600"/>
              <a:gd name="connsiteY10" fmla="*/ 476250 h 2667000"/>
              <a:gd name="connsiteX11" fmla="*/ 1123950 w 7467600"/>
              <a:gd name="connsiteY11" fmla="*/ 542925 h 2667000"/>
              <a:gd name="connsiteX12" fmla="*/ 1257300 w 7467600"/>
              <a:gd name="connsiteY12" fmla="*/ 657225 h 2667000"/>
              <a:gd name="connsiteX13" fmla="*/ 1352550 w 7467600"/>
              <a:gd name="connsiteY13" fmla="*/ 733425 h 2667000"/>
              <a:gd name="connsiteX14" fmla="*/ 1466850 w 7467600"/>
              <a:gd name="connsiteY14" fmla="*/ 838200 h 2667000"/>
              <a:gd name="connsiteX15" fmla="*/ 1571625 w 7467600"/>
              <a:gd name="connsiteY15" fmla="*/ 933450 h 2667000"/>
              <a:gd name="connsiteX16" fmla="*/ 1733550 w 7467600"/>
              <a:gd name="connsiteY16" fmla="*/ 1028700 h 2667000"/>
              <a:gd name="connsiteX17" fmla="*/ 1857375 w 7467600"/>
              <a:gd name="connsiteY17" fmla="*/ 1104900 h 2667000"/>
              <a:gd name="connsiteX18" fmla="*/ 1990725 w 7467600"/>
              <a:gd name="connsiteY18" fmla="*/ 1171575 h 2667000"/>
              <a:gd name="connsiteX19" fmla="*/ 2105025 w 7467600"/>
              <a:gd name="connsiteY19" fmla="*/ 1219200 h 2667000"/>
              <a:gd name="connsiteX20" fmla="*/ 2257425 w 7467600"/>
              <a:gd name="connsiteY20" fmla="*/ 1343025 h 2667000"/>
              <a:gd name="connsiteX21" fmla="*/ 2428875 w 7467600"/>
              <a:gd name="connsiteY21" fmla="*/ 1419225 h 2667000"/>
              <a:gd name="connsiteX22" fmla="*/ 2600325 w 7467600"/>
              <a:gd name="connsiteY22" fmla="*/ 1504950 h 2667000"/>
              <a:gd name="connsiteX23" fmla="*/ 2695575 w 7467600"/>
              <a:gd name="connsiteY23" fmla="*/ 1543050 h 2667000"/>
              <a:gd name="connsiteX24" fmla="*/ 2905125 w 7467600"/>
              <a:gd name="connsiteY24" fmla="*/ 1590675 h 2667000"/>
              <a:gd name="connsiteX25" fmla="*/ 3095625 w 7467600"/>
              <a:gd name="connsiteY25" fmla="*/ 1638300 h 2667000"/>
              <a:gd name="connsiteX26" fmla="*/ 3305175 w 7467600"/>
              <a:gd name="connsiteY26" fmla="*/ 1657350 h 2667000"/>
              <a:gd name="connsiteX27" fmla="*/ 3438525 w 7467600"/>
              <a:gd name="connsiteY27" fmla="*/ 1657350 h 2667000"/>
              <a:gd name="connsiteX28" fmla="*/ 3571875 w 7467600"/>
              <a:gd name="connsiteY28" fmla="*/ 1657350 h 2667000"/>
              <a:gd name="connsiteX29" fmla="*/ 3695700 w 7467600"/>
              <a:gd name="connsiteY29" fmla="*/ 1657350 h 2667000"/>
              <a:gd name="connsiteX30" fmla="*/ 3819525 w 7467600"/>
              <a:gd name="connsiteY30" fmla="*/ 1628775 h 2667000"/>
              <a:gd name="connsiteX31" fmla="*/ 3933825 w 7467600"/>
              <a:gd name="connsiteY31" fmla="*/ 1590675 h 2667000"/>
              <a:gd name="connsiteX32" fmla="*/ 4048125 w 7467600"/>
              <a:gd name="connsiteY32" fmla="*/ 1704975 h 2667000"/>
              <a:gd name="connsiteX33" fmla="*/ 4171950 w 7467600"/>
              <a:gd name="connsiteY33" fmla="*/ 1771650 h 2667000"/>
              <a:gd name="connsiteX34" fmla="*/ 4295775 w 7467600"/>
              <a:gd name="connsiteY34" fmla="*/ 1866900 h 2667000"/>
              <a:gd name="connsiteX35" fmla="*/ 4419600 w 7467600"/>
              <a:gd name="connsiteY35" fmla="*/ 1933575 h 2667000"/>
              <a:gd name="connsiteX36" fmla="*/ 4514850 w 7467600"/>
              <a:gd name="connsiteY36" fmla="*/ 1971675 h 2667000"/>
              <a:gd name="connsiteX37" fmla="*/ 4695825 w 7467600"/>
              <a:gd name="connsiteY37" fmla="*/ 2019300 h 2667000"/>
              <a:gd name="connsiteX38" fmla="*/ 4886325 w 7467600"/>
              <a:gd name="connsiteY38" fmla="*/ 2057400 h 2667000"/>
              <a:gd name="connsiteX39" fmla="*/ 5038725 w 7467600"/>
              <a:gd name="connsiteY39" fmla="*/ 2105025 h 2667000"/>
              <a:gd name="connsiteX40" fmla="*/ 5210175 w 7467600"/>
              <a:gd name="connsiteY40" fmla="*/ 2162175 h 2667000"/>
              <a:gd name="connsiteX41" fmla="*/ 5324475 w 7467600"/>
              <a:gd name="connsiteY41" fmla="*/ 2219325 h 2667000"/>
              <a:gd name="connsiteX42" fmla="*/ 5429250 w 7467600"/>
              <a:gd name="connsiteY42" fmla="*/ 2286000 h 2667000"/>
              <a:gd name="connsiteX43" fmla="*/ 5534025 w 7467600"/>
              <a:gd name="connsiteY43" fmla="*/ 2324100 h 2667000"/>
              <a:gd name="connsiteX44" fmla="*/ 5629275 w 7467600"/>
              <a:gd name="connsiteY44" fmla="*/ 2409825 h 2667000"/>
              <a:gd name="connsiteX45" fmla="*/ 5762625 w 7467600"/>
              <a:gd name="connsiteY45" fmla="*/ 2466975 h 2667000"/>
              <a:gd name="connsiteX46" fmla="*/ 5905500 w 7467600"/>
              <a:gd name="connsiteY46" fmla="*/ 2543175 h 2667000"/>
              <a:gd name="connsiteX47" fmla="*/ 6038850 w 7467600"/>
              <a:gd name="connsiteY47" fmla="*/ 2590800 h 2667000"/>
              <a:gd name="connsiteX48" fmla="*/ 6181725 w 7467600"/>
              <a:gd name="connsiteY48" fmla="*/ 2619375 h 2667000"/>
              <a:gd name="connsiteX49" fmla="*/ 6343650 w 7467600"/>
              <a:gd name="connsiteY49" fmla="*/ 2619375 h 2667000"/>
              <a:gd name="connsiteX50" fmla="*/ 6477000 w 7467600"/>
              <a:gd name="connsiteY50" fmla="*/ 2609850 h 2667000"/>
              <a:gd name="connsiteX51" fmla="*/ 6572250 w 7467600"/>
              <a:gd name="connsiteY51" fmla="*/ 2600325 h 2667000"/>
              <a:gd name="connsiteX52" fmla="*/ 6724650 w 7467600"/>
              <a:gd name="connsiteY52" fmla="*/ 2638425 h 2667000"/>
              <a:gd name="connsiteX53" fmla="*/ 6829425 w 7467600"/>
              <a:gd name="connsiteY53" fmla="*/ 2667000 h 2667000"/>
              <a:gd name="connsiteX54" fmla="*/ 6915150 w 7467600"/>
              <a:gd name="connsiteY54" fmla="*/ 2657475 h 2667000"/>
              <a:gd name="connsiteX55" fmla="*/ 6991350 w 7467600"/>
              <a:gd name="connsiteY55" fmla="*/ 2619375 h 2667000"/>
              <a:gd name="connsiteX56" fmla="*/ 7048500 w 7467600"/>
              <a:gd name="connsiteY56" fmla="*/ 2581275 h 2667000"/>
              <a:gd name="connsiteX57" fmla="*/ 7239000 w 7467600"/>
              <a:gd name="connsiteY57" fmla="*/ 2590800 h 2667000"/>
              <a:gd name="connsiteX58" fmla="*/ 7467600 w 7467600"/>
              <a:gd name="connsiteY58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895350 w 7467600"/>
              <a:gd name="connsiteY7" fmla="*/ 590550 h 2667000"/>
              <a:gd name="connsiteX8" fmla="*/ 962025 w 7467600"/>
              <a:gd name="connsiteY8" fmla="*/ 457200 h 2667000"/>
              <a:gd name="connsiteX9" fmla="*/ 1047750 w 7467600"/>
              <a:gd name="connsiteY9" fmla="*/ 476250 h 2667000"/>
              <a:gd name="connsiteX10" fmla="*/ 1123950 w 7467600"/>
              <a:gd name="connsiteY10" fmla="*/ 542925 h 2667000"/>
              <a:gd name="connsiteX11" fmla="*/ 1257300 w 7467600"/>
              <a:gd name="connsiteY11" fmla="*/ 657225 h 2667000"/>
              <a:gd name="connsiteX12" fmla="*/ 1352550 w 7467600"/>
              <a:gd name="connsiteY12" fmla="*/ 733425 h 2667000"/>
              <a:gd name="connsiteX13" fmla="*/ 1466850 w 7467600"/>
              <a:gd name="connsiteY13" fmla="*/ 838200 h 2667000"/>
              <a:gd name="connsiteX14" fmla="*/ 1571625 w 7467600"/>
              <a:gd name="connsiteY14" fmla="*/ 933450 h 2667000"/>
              <a:gd name="connsiteX15" fmla="*/ 1733550 w 7467600"/>
              <a:gd name="connsiteY15" fmla="*/ 1028700 h 2667000"/>
              <a:gd name="connsiteX16" fmla="*/ 1857375 w 7467600"/>
              <a:gd name="connsiteY16" fmla="*/ 1104900 h 2667000"/>
              <a:gd name="connsiteX17" fmla="*/ 1990725 w 7467600"/>
              <a:gd name="connsiteY17" fmla="*/ 1171575 h 2667000"/>
              <a:gd name="connsiteX18" fmla="*/ 2105025 w 7467600"/>
              <a:gd name="connsiteY18" fmla="*/ 1219200 h 2667000"/>
              <a:gd name="connsiteX19" fmla="*/ 2257425 w 7467600"/>
              <a:gd name="connsiteY19" fmla="*/ 1343025 h 2667000"/>
              <a:gd name="connsiteX20" fmla="*/ 2428875 w 7467600"/>
              <a:gd name="connsiteY20" fmla="*/ 1419225 h 2667000"/>
              <a:gd name="connsiteX21" fmla="*/ 2600325 w 7467600"/>
              <a:gd name="connsiteY21" fmla="*/ 1504950 h 2667000"/>
              <a:gd name="connsiteX22" fmla="*/ 2695575 w 7467600"/>
              <a:gd name="connsiteY22" fmla="*/ 1543050 h 2667000"/>
              <a:gd name="connsiteX23" fmla="*/ 2905125 w 7467600"/>
              <a:gd name="connsiteY23" fmla="*/ 1590675 h 2667000"/>
              <a:gd name="connsiteX24" fmla="*/ 3095625 w 7467600"/>
              <a:gd name="connsiteY24" fmla="*/ 1638300 h 2667000"/>
              <a:gd name="connsiteX25" fmla="*/ 3305175 w 7467600"/>
              <a:gd name="connsiteY25" fmla="*/ 1657350 h 2667000"/>
              <a:gd name="connsiteX26" fmla="*/ 3438525 w 7467600"/>
              <a:gd name="connsiteY26" fmla="*/ 1657350 h 2667000"/>
              <a:gd name="connsiteX27" fmla="*/ 3571875 w 7467600"/>
              <a:gd name="connsiteY27" fmla="*/ 1657350 h 2667000"/>
              <a:gd name="connsiteX28" fmla="*/ 3695700 w 7467600"/>
              <a:gd name="connsiteY28" fmla="*/ 1657350 h 2667000"/>
              <a:gd name="connsiteX29" fmla="*/ 3819525 w 7467600"/>
              <a:gd name="connsiteY29" fmla="*/ 1628775 h 2667000"/>
              <a:gd name="connsiteX30" fmla="*/ 3933825 w 7467600"/>
              <a:gd name="connsiteY30" fmla="*/ 1590675 h 2667000"/>
              <a:gd name="connsiteX31" fmla="*/ 4048125 w 7467600"/>
              <a:gd name="connsiteY31" fmla="*/ 1704975 h 2667000"/>
              <a:gd name="connsiteX32" fmla="*/ 4171950 w 7467600"/>
              <a:gd name="connsiteY32" fmla="*/ 1771650 h 2667000"/>
              <a:gd name="connsiteX33" fmla="*/ 4295775 w 7467600"/>
              <a:gd name="connsiteY33" fmla="*/ 1866900 h 2667000"/>
              <a:gd name="connsiteX34" fmla="*/ 4419600 w 7467600"/>
              <a:gd name="connsiteY34" fmla="*/ 1933575 h 2667000"/>
              <a:gd name="connsiteX35" fmla="*/ 4514850 w 7467600"/>
              <a:gd name="connsiteY35" fmla="*/ 1971675 h 2667000"/>
              <a:gd name="connsiteX36" fmla="*/ 4695825 w 7467600"/>
              <a:gd name="connsiteY36" fmla="*/ 2019300 h 2667000"/>
              <a:gd name="connsiteX37" fmla="*/ 4886325 w 7467600"/>
              <a:gd name="connsiteY37" fmla="*/ 2057400 h 2667000"/>
              <a:gd name="connsiteX38" fmla="*/ 5038725 w 7467600"/>
              <a:gd name="connsiteY38" fmla="*/ 2105025 h 2667000"/>
              <a:gd name="connsiteX39" fmla="*/ 5210175 w 7467600"/>
              <a:gd name="connsiteY39" fmla="*/ 2162175 h 2667000"/>
              <a:gd name="connsiteX40" fmla="*/ 5324475 w 7467600"/>
              <a:gd name="connsiteY40" fmla="*/ 2219325 h 2667000"/>
              <a:gd name="connsiteX41" fmla="*/ 5429250 w 7467600"/>
              <a:gd name="connsiteY41" fmla="*/ 2286000 h 2667000"/>
              <a:gd name="connsiteX42" fmla="*/ 5534025 w 7467600"/>
              <a:gd name="connsiteY42" fmla="*/ 2324100 h 2667000"/>
              <a:gd name="connsiteX43" fmla="*/ 5629275 w 7467600"/>
              <a:gd name="connsiteY43" fmla="*/ 2409825 h 2667000"/>
              <a:gd name="connsiteX44" fmla="*/ 5762625 w 7467600"/>
              <a:gd name="connsiteY44" fmla="*/ 2466975 h 2667000"/>
              <a:gd name="connsiteX45" fmla="*/ 5905500 w 7467600"/>
              <a:gd name="connsiteY45" fmla="*/ 2543175 h 2667000"/>
              <a:gd name="connsiteX46" fmla="*/ 6038850 w 7467600"/>
              <a:gd name="connsiteY46" fmla="*/ 2590800 h 2667000"/>
              <a:gd name="connsiteX47" fmla="*/ 6181725 w 7467600"/>
              <a:gd name="connsiteY47" fmla="*/ 2619375 h 2667000"/>
              <a:gd name="connsiteX48" fmla="*/ 6343650 w 7467600"/>
              <a:gd name="connsiteY48" fmla="*/ 2619375 h 2667000"/>
              <a:gd name="connsiteX49" fmla="*/ 6477000 w 7467600"/>
              <a:gd name="connsiteY49" fmla="*/ 2609850 h 2667000"/>
              <a:gd name="connsiteX50" fmla="*/ 6572250 w 7467600"/>
              <a:gd name="connsiteY50" fmla="*/ 2600325 h 2667000"/>
              <a:gd name="connsiteX51" fmla="*/ 6724650 w 7467600"/>
              <a:gd name="connsiteY51" fmla="*/ 2638425 h 2667000"/>
              <a:gd name="connsiteX52" fmla="*/ 6829425 w 7467600"/>
              <a:gd name="connsiteY52" fmla="*/ 2667000 h 2667000"/>
              <a:gd name="connsiteX53" fmla="*/ 6915150 w 7467600"/>
              <a:gd name="connsiteY53" fmla="*/ 2657475 h 2667000"/>
              <a:gd name="connsiteX54" fmla="*/ 6991350 w 7467600"/>
              <a:gd name="connsiteY54" fmla="*/ 2619375 h 2667000"/>
              <a:gd name="connsiteX55" fmla="*/ 7048500 w 7467600"/>
              <a:gd name="connsiteY55" fmla="*/ 2581275 h 2667000"/>
              <a:gd name="connsiteX56" fmla="*/ 7239000 w 7467600"/>
              <a:gd name="connsiteY56" fmla="*/ 2590800 h 2667000"/>
              <a:gd name="connsiteX57" fmla="*/ 7467600 w 7467600"/>
              <a:gd name="connsiteY57" fmla="*/ 2600325 h 2667000"/>
              <a:gd name="connsiteX0" fmla="*/ 0 w 7467600"/>
              <a:gd name="connsiteY0" fmla="*/ 0 h 2667000"/>
              <a:gd name="connsiteX1" fmla="*/ 114300 w 7467600"/>
              <a:gd name="connsiteY1" fmla="*/ 76200 h 2667000"/>
              <a:gd name="connsiteX2" fmla="*/ 342900 w 7467600"/>
              <a:gd name="connsiteY2" fmla="*/ 161925 h 2667000"/>
              <a:gd name="connsiteX3" fmla="*/ 485775 w 7467600"/>
              <a:gd name="connsiteY3" fmla="*/ 228600 h 2667000"/>
              <a:gd name="connsiteX4" fmla="*/ 657225 w 7467600"/>
              <a:gd name="connsiteY4" fmla="*/ 285750 h 2667000"/>
              <a:gd name="connsiteX5" fmla="*/ 762000 w 7467600"/>
              <a:gd name="connsiteY5" fmla="*/ 361950 h 2667000"/>
              <a:gd name="connsiteX6" fmla="*/ 904875 w 7467600"/>
              <a:gd name="connsiteY6" fmla="*/ 409575 h 2667000"/>
              <a:gd name="connsiteX7" fmla="*/ 962025 w 7467600"/>
              <a:gd name="connsiteY7" fmla="*/ 457200 h 2667000"/>
              <a:gd name="connsiteX8" fmla="*/ 1047750 w 7467600"/>
              <a:gd name="connsiteY8" fmla="*/ 476250 h 2667000"/>
              <a:gd name="connsiteX9" fmla="*/ 1123950 w 7467600"/>
              <a:gd name="connsiteY9" fmla="*/ 542925 h 2667000"/>
              <a:gd name="connsiteX10" fmla="*/ 1257300 w 7467600"/>
              <a:gd name="connsiteY10" fmla="*/ 657225 h 2667000"/>
              <a:gd name="connsiteX11" fmla="*/ 1352550 w 7467600"/>
              <a:gd name="connsiteY11" fmla="*/ 733425 h 2667000"/>
              <a:gd name="connsiteX12" fmla="*/ 1466850 w 7467600"/>
              <a:gd name="connsiteY12" fmla="*/ 838200 h 2667000"/>
              <a:gd name="connsiteX13" fmla="*/ 1571625 w 7467600"/>
              <a:gd name="connsiteY13" fmla="*/ 933450 h 2667000"/>
              <a:gd name="connsiteX14" fmla="*/ 1733550 w 7467600"/>
              <a:gd name="connsiteY14" fmla="*/ 1028700 h 2667000"/>
              <a:gd name="connsiteX15" fmla="*/ 1857375 w 7467600"/>
              <a:gd name="connsiteY15" fmla="*/ 1104900 h 2667000"/>
              <a:gd name="connsiteX16" fmla="*/ 1990725 w 7467600"/>
              <a:gd name="connsiteY16" fmla="*/ 1171575 h 2667000"/>
              <a:gd name="connsiteX17" fmla="*/ 2105025 w 7467600"/>
              <a:gd name="connsiteY17" fmla="*/ 1219200 h 2667000"/>
              <a:gd name="connsiteX18" fmla="*/ 2257425 w 7467600"/>
              <a:gd name="connsiteY18" fmla="*/ 1343025 h 2667000"/>
              <a:gd name="connsiteX19" fmla="*/ 2428875 w 7467600"/>
              <a:gd name="connsiteY19" fmla="*/ 1419225 h 2667000"/>
              <a:gd name="connsiteX20" fmla="*/ 2600325 w 7467600"/>
              <a:gd name="connsiteY20" fmla="*/ 1504950 h 2667000"/>
              <a:gd name="connsiteX21" fmla="*/ 2695575 w 7467600"/>
              <a:gd name="connsiteY21" fmla="*/ 1543050 h 2667000"/>
              <a:gd name="connsiteX22" fmla="*/ 2905125 w 7467600"/>
              <a:gd name="connsiteY22" fmla="*/ 1590675 h 2667000"/>
              <a:gd name="connsiteX23" fmla="*/ 3095625 w 7467600"/>
              <a:gd name="connsiteY23" fmla="*/ 1638300 h 2667000"/>
              <a:gd name="connsiteX24" fmla="*/ 3305175 w 7467600"/>
              <a:gd name="connsiteY24" fmla="*/ 1657350 h 2667000"/>
              <a:gd name="connsiteX25" fmla="*/ 3438525 w 7467600"/>
              <a:gd name="connsiteY25" fmla="*/ 1657350 h 2667000"/>
              <a:gd name="connsiteX26" fmla="*/ 3571875 w 7467600"/>
              <a:gd name="connsiteY26" fmla="*/ 1657350 h 2667000"/>
              <a:gd name="connsiteX27" fmla="*/ 3695700 w 7467600"/>
              <a:gd name="connsiteY27" fmla="*/ 1657350 h 2667000"/>
              <a:gd name="connsiteX28" fmla="*/ 3819525 w 7467600"/>
              <a:gd name="connsiteY28" fmla="*/ 1628775 h 2667000"/>
              <a:gd name="connsiteX29" fmla="*/ 3933825 w 7467600"/>
              <a:gd name="connsiteY29" fmla="*/ 1590675 h 2667000"/>
              <a:gd name="connsiteX30" fmla="*/ 4048125 w 7467600"/>
              <a:gd name="connsiteY30" fmla="*/ 1704975 h 2667000"/>
              <a:gd name="connsiteX31" fmla="*/ 4171950 w 7467600"/>
              <a:gd name="connsiteY31" fmla="*/ 1771650 h 2667000"/>
              <a:gd name="connsiteX32" fmla="*/ 4295775 w 7467600"/>
              <a:gd name="connsiteY32" fmla="*/ 1866900 h 2667000"/>
              <a:gd name="connsiteX33" fmla="*/ 4419600 w 7467600"/>
              <a:gd name="connsiteY33" fmla="*/ 1933575 h 2667000"/>
              <a:gd name="connsiteX34" fmla="*/ 4514850 w 7467600"/>
              <a:gd name="connsiteY34" fmla="*/ 1971675 h 2667000"/>
              <a:gd name="connsiteX35" fmla="*/ 4695825 w 7467600"/>
              <a:gd name="connsiteY35" fmla="*/ 2019300 h 2667000"/>
              <a:gd name="connsiteX36" fmla="*/ 4886325 w 7467600"/>
              <a:gd name="connsiteY36" fmla="*/ 2057400 h 2667000"/>
              <a:gd name="connsiteX37" fmla="*/ 5038725 w 7467600"/>
              <a:gd name="connsiteY37" fmla="*/ 2105025 h 2667000"/>
              <a:gd name="connsiteX38" fmla="*/ 5210175 w 7467600"/>
              <a:gd name="connsiteY38" fmla="*/ 2162175 h 2667000"/>
              <a:gd name="connsiteX39" fmla="*/ 5324475 w 7467600"/>
              <a:gd name="connsiteY39" fmla="*/ 2219325 h 2667000"/>
              <a:gd name="connsiteX40" fmla="*/ 5429250 w 7467600"/>
              <a:gd name="connsiteY40" fmla="*/ 2286000 h 2667000"/>
              <a:gd name="connsiteX41" fmla="*/ 5534025 w 7467600"/>
              <a:gd name="connsiteY41" fmla="*/ 2324100 h 2667000"/>
              <a:gd name="connsiteX42" fmla="*/ 5629275 w 7467600"/>
              <a:gd name="connsiteY42" fmla="*/ 2409825 h 2667000"/>
              <a:gd name="connsiteX43" fmla="*/ 5762625 w 7467600"/>
              <a:gd name="connsiteY43" fmla="*/ 2466975 h 2667000"/>
              <a:gd name="connsiteX44" fmla="*/ 5905500 w 7467600"/>
              <a:gd name="connsiteY44" fmla="*/ 2543175 h 2667000"/>
              <a:gd name="connsiteX45" fmla="*/ 6038850 w 7467600"/>
              <a:gd name="connsiteY45" fmla="*/ 2590800 h 2667000"/>
              <a:gd name="connsiteX46" fmla="*/ 6181725 w 7467600"/>
              <a:gd name="connsiteY46" fmla="*/ 2619375 h 2667000"/>
              <a:gd name="connsiteX47" fmla="*/ 6343650 w 7467600"/>
              <a:gd name="connsiteY47" fmla="*/ 2619375 h 2667000"/>
              <a:gd name="connsiteX48" fmla="*/ 6477000 w 7467600"/>
              <a:gd name="connsiteY48" fmla="*/ 2609850 h 2667000"/>
              <a:gd name="connsiteX49" fmla="*/ 6572250 w 7467600"/>
              <a:gd name="connsiteY49" fmla="*/ 2600325 h 2667000"/>
              <a:gd name="connsiteX50" fmla="*/ 6724650 w 7467600"/>
              <a:gd name="connsiteY50" fmla="*/ 2638425 h 2667000"/>
              <a:gd name="connsiteX51" fmla="*/ 6829425 w 7467600"/>
              <a:gd name="connsiteY51" fmla="*/ 2667000 h 2667000"/>
              <a:gd name="connsiteX52" fmla="*/ 6915150 w 7467600"/>
              <a:gd name="connsiteY52" fmla="*/ 2657475 h 2667000"/>
              <a:gd name="connsiteX53" fmla="*/ 6991350 w 7467600"/>
              <a:gd name="connsiteY53" fmla="*/ 2619375 h 2667000"/>
              <a:gd name="connsiteX54" fmla="*/ 7048500 w 7467600"/>
              <a:gd name="connsiteY54" fmla="*/ 2581275 h 2667000"/>
              <a:gd name="connsiteX55" fmla="*/ 7239000 w 7467600"/>
              <a:gd name="connsiteY55" fmla="*/ 2590800 h 2667000"/>
              <a:gd name="connsiteX56" fmla="*/ 7467600 w 7467600"/>
              <a:gd name="connsiteY56" fmla="*/ 260032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67600" h="2667000">
                <a:moveTo>
                  <a:pt x="0" y="0"/>
                </a:moveTo>
                <a:lnTo>
                  <a:pt x="114300" y="76200"/>
                </a:lnTo>
                <a:lnTo>
                  <a:pt x="342900" y="161925"/>
                </a:lnTo>
                <a:lnTo>
                  <a:pt x="485775" y="228600"/>
                </a:lnTo>
                <a:lnTo>
                  <a:pt x="657225" y="285750"/>
                </a:lnTo>
                <a:lnTo>
                  <a:pt x="762000" y="361950"/>
                </a:lnTo>
                <a:lnTo>
                  <a:pt x="904875" y="409575"/>
                </a:lnTo>
                <a:cubicBezTo>
                  <a:pt x="938212" y="425450"/>
                  <a:pt x="938213" y="446088"/>
                  <a:pt x="962025" y="457200"/>
                </a:cubicBezTo>
                <a:cubicBezTo>
                  <a:pt x="985838" y="468313"/>
                  <a:pt x="1020763" y="461963"/>
                  <a:pt x="1047750" y="476250"/>
                </a:cubicBezTo>
                <a:cubicBezTo>
                  <a:pt x="1074738" y="490538"/>
                  <a:pt x="1098550" y="520700"/>
                  <a:pt x="1123950" y="542925"/>
                </a:cubicBezTo>
                <a:lnTo>
                  <a:pt x="1257300" y="657225"/>
                </a:lnTo>
                <a:lnTo>
                  <a:pt x="1352550" y="733425"/>
                </a:lnTo>
                <a:lnTo>
                  <a:pt x="1466850" y="838200"/>
                </a:lnTo>
                <a:lnTo>
                  <a:pt x="1571625" y="933450"/>
                </a:lnTo>
                <a:lnTo>
                  <a:pt x="1733550" y="1028700"/>
                </a:lnTo>
                <a:lnTo>
                  <a:pt x="1857375" y="1104900"/>
                </a:lnTo>
                <a:lnTo>
                  <a:pt x="1990725" y="1171575"/>
                </a:lnTo>
                <a:lnTo>
                  <a:pt x="2105025" y="1219200"/>
                </a:lnTo>
                <a:lnTo>
                  <a:pt x="2257425" y="1343025"/>
                </a:lnTo>
                <a:lnTo>
                  <a:pt x="2428875" y="1419225"/>
                </a:lnTo>
                <a:lnTo>
                  <a:pt x="2600325" y="1504950"/>
                </a:lnTo>
                <a:lnTo>
                  <a:pt x="2695575" y="1543050"/>
                </a:lnTo>
                <a:lnTo>
                  <a:pt x="2905125" y="1590675"/>
                </a:lnTo>
                <a:lnTo>
                  <a:pt x="3095625" y="1638300"/>
                </a:lnTo>
                <a:lnTo>
                  <a:pt x="3305175" y="1657350"/>
                </a:lnTo>
                <a:lnTo>
                  <a:pt x="3438525" y="1657350"/>
                </a:lnTo>
                <a:lnTo>
                  <a:pt x="3571875" y="1657350"/>
                </a:lnTo>
                <a:lnTo>
                  <a:pt x="3695700" y="1657350"/>
                </a:lnTo>
                <a:lnTo>
                  <a:pt x="3819525" y="1628775"/>
                </a:lnTo>
                <a:lnTo>
                  <a:pt x="3933825" y="1590675"/>
                </a:lnTo>
                <a:lnTo>
                  <a:pt x="4048125" y="1704975"/>
                </a:lnTo>
                <a:lnTo>
                  <a:pt x="4171950" y="1771650"/>
                </a:lnTo>
                <a:lnTo>
                  <a:pt x="4295775" y="1866900"/>
                </a:lnTo>
                <a:lnTo>
                  <a:pt x="4419600" y="1933575"/>
                </a:lnTo>
                <a:lnTo>
                  <a:pt x="4514850" y="1971675"/>
                </a:lnTo>
                <a:lnTo>
                  <a:pt x="4695825" y="2019300"/>
                </a:lnTo>
                <a:lnTo>
                  <a:pt x="4886325" y="2057400"/>
                </a:lnTo>
                <a:lnTo>
                  <a:pt x="5038725" y="2105025"/>
                </a:lnTo>
                <a:lnTo>
                  <a:pt x="5210175" y="2162175"/>
                </a:lnTo>
                <a:lnTo>
                  <a:pt x="5324475" y="2219325"/>
                </a:lnTo>
                <a:lnTo>
                  <a:pt x="5429250" y="2286000"/>
                </a:lnTo>
                <a:lnTo>
                  <a:pt x="5534025" y="2324100"/>
                </a:lnTo>
                <a:lnTo>
                  <a:pt x="5629275" y="2409825"/>
                </a:lnTo>
                <a:lnTo>
                  <a:pt x="5762625" y="2466975"/>
                </a:lnTo>
                <a:lnTo>
                  <a:pt x="5905500" y="2543175"/>
                </a:lnTo>
                <a:lnTo>
                  <a:pt x="6038850" y="2590800"/>
                </a:lnTo>
                <a:lnTo>
                  <a:pt x="6181725" y="2619375"/>
                </a:lnTo>
                <a:lnTo>
                  <a:pt x="6343650" y="2619375"/>
                </a:lnTo>
                <a:lnTo>
                  <a:pt x="6477000" y="2609850"/>
                </a:lnTo>
                <a:lnTo>
                  <a:pt x="6572250" y="2600325"/>
                </a:lnTo>
                <a:lnTo>
                  <a:pt x="6724650" y="2638425"/>
                </a:lnTo>
                <a:lnTo>
                  <a:pt x="6829425" y="2667000"/>
                </a:lnTo>
                <a:lnTo>
                  <a:pt x="6915150" y="2657475"/>
                </a:lnTo>
                <a:lnTo>
                  <a:pt x="6991350" y="2619375"/>
                </a:lnTo>
                <a:lnTo>
                  <a:pt x="7048500" y="2581275"/>
                </a:lnTo>
                <a:lnTo>
                  <a:pt x="7239000" y="2590800"/>
                </a:lnTo>
                <a:lnTo>
                  <a:pt x="7467600" y="2600325"/>
                </a:ln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08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70" y="157316"/>
            <a:ext cx="11747090" cy="511278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Topographic map of Nepal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995175" y="6419751"/>
            <a:ext cx="1239373" cy="365125"/>
          </a:xfrm>
        </p:spPr>
        <p:txBody>
          <a:bodyPr/>
          <a:lstStyle/>
          <a:p>
            <a:r>
              <a:rPr lang="en-US" dirty="0"/>
              <a:t>x of x Version 3.0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00438" y="6459079"/>
            <a:ext cx="2678400" cy="241200"/>
          </a:xfrm>
        </p:spPr>
        <p:txBody>
          <a:bodyPr/>
          <a:lstStyle/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210" y="5648698"/>
            <a:ext cx="146226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NPCS 2013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570" y="742375"/>
            <a:ext cx="8564332" cy="4824000"/>
            <a:chOff x="1847383" y="811200"/>
            <a:chExt cx="8564332" cy="4824000"/>
          </a:xfrm>
        </p:grpSpPr>
        <p:pic>
          <p:nvPicPr>
            <p:cNvPr id="8" name="Picture 4" descr="http://cbs.gov.np/wp-content/uploads/2012/Gis_Maps/General/Satellite%20Image%20Map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09" b="23107"/>
            <a:stretch/>
          </p:blipFill>
          <p:spPr bwMode="auto">
            <a:xfrm>
              <a:off x="1847383" y="811200"/>
              <a:ext cx="8564332" cy="48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2352675" y="2562225"/>
              <a:ext cx="7467600" cy="2667000"/>
            </a:xfrm>
            <a:custGeom>
              <a:avLst/>
              <a:gdLst>
                <a:gd name="connsiteX0" fmla="*/ 0 w 7467600"/>
                <a:gd name="connsiteY0" fmla="*/ 0 h 2667000"/>
                <a:gd name="connsiteX1" fmla="*/ 114300 w 7467600"/>
                <a:gd name="connsiteY1" fmla="*/ 76200 h 2667000"/>
                <a:gd name="connsiteX2" fmla="*/ 342900 w 7467600"/>
                <a:gd name="connsiteY2" fmla="*/ 161925 h 2667000"/>
                <a:gd name="connsiteX3" fmla="*/ 485775 w 7467600"/>
                <a:gd name="connsiteY3" fmla="*/ 228600 h 2667000"/>
                <a:gd name="connsiteX4" fmla="*/ 657225 w 7467600"/>
                <a:gd name="connsiteY4" fmla="*/ 285750 h 2667000"/>
                <a:gd name="connsiteX5" fmla="*/ 762000 w 7467600"/>
                <a:gd name="connsiteY5" fmla="*/ 361950 h 2667000"/>
                <a:gd name="connsiteX6" fmla="*/ 904875 w 7467600"/>
                <a:gd name="connsiteY6" fmla="*/ 457200 h 2667000"/>
                <a:gd name="connsiteX7" fmla="*/ 895350 w 7467600"/>
                <a:gd name="connsiteY7" fmla="*/ 590550 h 2667000"/>
                <a:gd name="connsiteX8" fmla="*/ 885825 w 7467600"/>
                <a:gd name="connsiteY8" fmla="*/ 619125 h 2667000"/>
                <a:gd name="connsiteX9" fmla="*/ 914400 w 7467600"/>
                <a:gd name="connsiteY9" fmla="*/ 628650 h 2667000"/>
                <a:gd name="connsiteX10" fmla="*/ 962025 w 7467600"/>
                <a:gd name="connsiteY10" fmla="*/ 581025 h 2667000"/>
                <a:gd name="connsiteX11" fmla="*/ 990600 w 7467600"/>
                <a:gd name="connsiteY11" fmla="*/ 571500 h 2667000"/>
                <a:gd name="connsiteX12" fmla="*/ 1123950 w 7467600"/>
                <a:gd name="connsiteY12" fmla="*/ 542925 h 2667000"/>
                <a:gd name="connsiteX13" fmla="*/ 1257300 w 7467600"/>
                <a:gd name="connsiteY13" fmla="*/ 657225 h 2667000"/>
                <a:gd name="connsiteX14" fmla="*/ 1352550 w 7467600"/>
                <a:gd name="connsiteY14" fmla="*/ 733425 h 2667000"/>
                <a:gd name="connsiteX15" fmla="*/ 1466850 w 7467600"/>
                <a:gd name="connsiteY15" fmla="*/ 838200 h 2667000"/>
                <a:gd name="connsiteX16" fmla="*/ 1571625 w 7467600"/>
                <a:gd name="connsiteY16" fmla="*/ 933450 h 2667000"/>
                <a:gd name="connsiteX17" fmla="*/ 1733550 w 7467600"/>
                <a:gd name="connsiteY17" fmla="*/ 1028700 h 2667000"/>
                <a:gd name="connsiteX18" fmla="*/ 1857375 w 7467600"/>
                <a:gd name="connsiteY18" fmla="*/ 1104900 h 2667000"/>
                <a:gd name="connsiteX19" fmla="*/ 1990725 w 7467600"/>
                <a:gd name="connsiteY19" fmla="*/ 1171575 h 2667000"/>
                <a:gd name="connsiteX20" fmla="*/ 2105025 w 7467600"/>
                <a:gd name="connsiteY20" fmla="*/ 1219200 h 2667000"/>
                <a:gd name="connsiteX21" fmla="*/ 2257425 w 7467600"/>
                <a:gd name="connsiteY21" fmla="*/ 1343025 h 2667000"/>
                <a:gd name="connsiteX22" fmla="*/ 2428875 w 7467600"/>
                <a:gd name="connsiteY22" fmla="*/ 1419225 h 2667000"/>
                <a:gd name="connsiteX23" fmla="*/ 2600325 w 7467600"/>
                <a:gd name="connsiteY23" fmla="*/ 1504950 h 2667000"/>
                <a:gd name="connsiteX24" fmla="*/ 2695575 w 7467600"/>
                <a:gd name="connsiteY24" fmla="*/ 1543050 h 2667000"/>
                <a:gd name="connsiteX25" fmla="*/ 2905125 w 7467600"/>
                <a:gd name="connsiteY25" fmla="*/ 1590675 h 2667000"/>
                <a:gd name="connsiteX26" fmla="*/ 3095625 w 7467600"/>
                <a:gd name="connsiteY26" fmla="*/ 1638300 h 2667000"/>
                <a:gd name="connsiteX27" fmla="*/ 3305175 w 7467600"/>
                <a:gd name="connsiteY27" fmla="*/ 1657350 h 2667000"/>
                <a:gd name="connsiteX28" fmla="*/ 3438525 w 7467600"/>
                <a:gd name="connsiteY28" fmla="*/ 1657350 h 2667000"/>
                <a:gd name="connsiteX29" fmla="*/ 3571875 w 7467600"/>
                <a:gd name="connsiteY29" fmla="*/ 1657350 h 2667000"/>
                <a:gd name="connsiteX30" fmla="*/ 3695700 w 7467600"/>
                <a:gd name="connsiteY30" fmla="*/ 1657350 h 2667000"/>
                <a:gd name="connsiteX31" fmla="*/ 3819525 w 7467600"/>
                <a:gd name="connsiteY31" fmla="*/ 1628775 h 2667000"/>
                <a:gd name="connsiteX32" fmla="*/ 3933825 w 7467600"/>
                <a:gd name="connsiteY32" fmla="*/ 1590675 h 2667000"/>
                <a:gd name="connsiteX33" fmla="*/ 4048125 w 7467600"/>
                <a:gd name="connsiteY33" fmla="*/ 1704975 h 2667000"/>
                <a:gd name="connsiteX34" fmla="*/ 4171950 w 7467600"/>
                <a:gd name="connsiteY34" fmla="*/ 1771650 h 2667000"/>
                <a:gd name="connsiteX35" fmla="*/ 4295775 w 7467600"/>
                <a:gd name="connsiteY35" fmla="*/ 1866900 h 2667000"/>
                <a:gd name="connsiteX36" fmla="*/ 4419600 w 7467600"/>
                <a:gd name="connsiteY36" fmla="*/ 1933575 h 2667000"/>
                <a:gd name="connsiteX37" fmla="*/ 4514850 w 7467600"/>
                <a:gd name="connsiteY37" fmla="*/ 1971675 h 2667000"/>
                <a:gd name="connsiteX38" fmla="*/ 4695825 w 7467600"/>
                <a:gd name="connsiteY38" fmla="*/ 2019300 h 2667000"/>
                <a:gd name="connsiteX39" fmla="*/ 4886325 w 7467600"/>
                <a:gd name="connsiteY39" fmla="*/ 2057400 h 2667000"/>
                <a:gd name="connsiteX40" fmla="*/ 5038725 w 7467600"/>
                <a:gd name="connsiteY40" fmla="*/ 2105025 h 2667000"/>
                <a:gd name="connsiteX41" fmla="*/ 5210175 w 7467600"/>
                <a:gd name="connsiteY41" fmla="*/ 2162175 h 2667000"/>
                <a:gd name="connsiteX42" fmla="*/ 5324475 w 7467600"/>
                <a:gd name="connsiteY42" fmla="*/ 2219325 h 2667000"/>
                <a:gd name="connsiteX43" fmla="*/ 5429250 w 7467600"/>
                <a:gd name="connsiteY43" fmla="*/ 2286000 h 2667000"/>
                <a:gd name="connsiteX44" fmla="*/ 5534025 w 7467600"/>
                <a:gd name="connsiteY44" fmla="*/ 2324100 h 2667000"/>
                <a:gd name="connsiteX45" fmla="*/ 5629275 w 7467600"/>
                <a:gd name="connsiteY45" fmla="*/ 2409825 h 2667000"/>
                <a:gd name="connsiteX46" fmla="*/ 5762625 w 7467600"/>
                <a:gd name="connsiteY46" fmla="*/ 2466975 h 2667000"/>
                <a:gd name="connsiteX47" fmla="*/ 5905500 w 7467600"/>
                <a:gd name="connsiteY47" fmla="*/ 2543175 h 2667000"/>
                <a:gd name="connsiteX48" fmla="*/ 6038850 w 7467600"/>
                <a:gd name="connsiteY48" fmla="*/ 2590800 h 2667000"/>
                <a:gd name="connsiteX49" fmla="*/ 6181725 w 7467600"/>
                <a:gd name="connsiteY49" fmla="*/ 2619375 h 2667000"/>
                <a:gd name="connsiteX50" fmla="*/ 6343650 w 7467600"/>
                <a:gd name="connsiteY50" fmla="*/ 2619375 h 2667000"/>
                <a:gd name="connsiteX51" fmla="*/ 6477000 w 7467600"/>
                <a:gd name="connsiteY51" fmla="*/ 2609850 h 2667000"/>
                <a:gd name="connsiteX52" fmla="*/ 6572250 w 7467600"/>
                <a:gd name="connsiteY52" fmla="*/ 2600325 h 2667000"/>
                <a:gd name="connsiteX53" fmla="*/ 6724650 w 7467600"/>
                <a:gd name="connsiteY53" fmla="*/ 2638425 h 2667000"/>
                <a:gd name="connsiteX54" fmla="*/ 6829425 w 7467600"/>
                <a:gd name="connsiteY54" fmla="*/ 2667000 h 2667000"/>
                <a:gd name="connsiteX55" fmla="*/ 6915150 w 7467600"/>
                <a:gd name="connsiteY55" fmla="*/ 2657475 h 2667000"/>
                <a:gd name="connsiteX56" fmla="*/ 6991350 w 7467600"/>
                <a:gd name="connsiteY56" fmla="*/ 2619375 h 2667000"/>
                <a:gd name="connsiteX57" fmla="*/ 7048500 w 7467600"/>
                <a:gd name="connsiteY57" fmla="*/ 2581275 h 2667000"/>
                <a:gd name="connsiteX58" fmla="*/ 7239000 w 7467600"/>
                <a:gd name="connsiteY58" fmla="*/ 2590800 h 2667000"/>
                <a:gd name="connsiteX59" fmla="*/ 7467600 w 7467600"/>
                <a:gd name="connsiteY59" fmla="*/ 2600325 h 2667000"/>
                <a:gd name="connsiteX0" fmla="*/ 0 w 7467600"/>
                <a:gd name="connsiteY0" fmla="*/ 0 h 2667000"/>
                <a:gd name="connsiteX1" fmla="*/ 114300 w 7467600"/>
                <a:gd name="connsiteY1" fmla="*/ 76200 h 2667000"/>
                <a:gd name="connsiteX2" fmla="*/ 342900 w 7467600"/>
                <a:gd name="connsiteY2" fmla="*/ 161925 h 2667000"/>
                <a:gd name="connsiteX3" fmla="*/ 485775 w 7467600"/>
                <a:gd name="connsiteY3" fmla="*/ 228600 h 2667000"/>
                <a:gd name="connsiteX4" fmla="*/ 657225 w 7467600"/>
                <a:gd name="connsiteY4" fmla="*/ 285750 h 2667000"/>
                <a:gd name="connsiteX5" fmla="*/ 762000 w 7467600"/>
                <a:gd name="connsiteY5" fmla="*/ 361950 h 2667000"/>
                <a:gd name="connsiteX6" fmla="*/ 904875 w 7467600"/>
                <a:gd name="connsiteY6" fmla="*/ 457200 h 2667000"/>
                <a:gd name="connsiteX7" fmla="*/ 895350 w 7467600"/>
                <a:gd name="connsiteY7" fmla="*/ 590550 h 2667000"/>
                <a:gd name="connsiteX8" fmla="*/ 885825 w 7467600"/>
                <a:gd name="connsiteY8" fmla="*/ 619125 h 2667000"/>
                <a:gd name="connsiteX9" fmla="*/ 914400 w 7467600"/>
                <a:gd name="connsiteY9" fmla="*/ 628650 h 2667000"/>
                <a:gd name="connsiteX10" fmla="*/ 962025 w 7467600"/>
                <a:gd name="connsiteY10" fmla="*/ 581025 h 2667000"/>
                <a:gd name="connsiteX11" fmla="*/ 1047750 w 7467600"/>
                <a:gd name="connsiteY11" fmla="*/ 476250 h 2667000"/>
                <a:gd name="connsiteX12" fmla="*/ 1123950 w 7467600"/>
                <a:gd name="connsiteY12" fmla="*/ 542925 h 2667000"/>
                <a:gd name="connsiteX13" fmla="*/ 1257300 w 7467600"/>
                <a:gd name="connsiteY13" fmla="*/ 657225 h 2667000"/>
                <a:gd name="connsiteX14" fmla="*/ 1352550 w 7467600"/>
                <a:gd name="connsiteY14" fmla="*/ 733425 h 2667000"/>
                <a:gd name="connsiteX15" fmla="*/ 1466850 w 7467600"/>
                <a:gd name="connsiteY15" fmla="*/ 838200 h 2667000"/>
                <a:gd name="connsiteX16" fmla="*/ 1571625 w 7467600"/>
                <a:gd name="connsiteY16" fmla="*/ 933450 h 2667000"/>
                <a:gd name="connsiteX17" fmla="*/ 1733550 w 7467600"/>
                <a:gd name="connsiteY17" fmla="*/ 1028700 h 2667000"/>
                <a:gd name="connsiteX18" fmla="*/ 1857375 w 7467600"/>
                <a:gd name="connsiteY18" fmla="*/ 1104900 h 2667000"/>
                <a:gd name="connsiteX19" fmla="*/ 1990725 w 7467600"/>
                <a:gd name="connsiteY19" fmla="*/ 1171575 h 2667000"/>
                <a:gd name="connsiteX20" fmla="*/ 2105025 w 7467600"/>
                <a:gd name="connsiteY20" fmla="*/ 1219200 h 2667000"/>
                <a:gd name="connsiteX21" fmla="*/ 2257425 w 7467600"/>
                <a:gd name="connsiteY21" fmla="*/ 1343025 h 2667000"/>
                <a:gd name="connsiteX22" fmla="*/ 2428875 w 7467600"/>
                <a:gd name="connsiteY22" fmla="*/ 1419225 h 2667000"/>
                <a:gd name="connsiteX23" fmla="*/ 2600325 w 7467600"/>
                <a:gd name="connsiteY23" fmla="*/ 1504950 h 2667000"/>
                <a:gd name="connsiteX24" fmla="*/ 2695575 w 7467600"/>
                <a:gd name="connsiteY24" fmla="*/ 1543050 h 2667000"/>
                <a:gd name="connsiteX25" fmla="*/ 2905125 w 7467600"/>
                <a:gd name="connsiteY25" fmla="*/ 1590675 h 2667000"/>
                <a:gd name="connsiteX26" fmla="*/ 3095625 w 7467600"/>
                <a:gd name="connsiteY26" fmla="*/ 1638300 h 2667000"/>
                <a:gd name="connsiteX27" fmla="*/ 3305175 w 7467600"/>
                <a:gd name="connsiteY27" fmla="*/ 1657350 h 2667000"/>
                <a:gd name="connsiteX28" fmla="*/ 3438525 w 7467600"/>
                <a:gd name="connsiteY28" fmla="*/ 1657350 h 2667000"/>
                <a:gd name="connsiteX29" fmla="*/ 3571875 w 7467600"/>
                <a:gd name="connsiteY29" fmla="*/ 1657350 h 2667000"/>
                <a:gd name="connsiteX30" fmla="*/ 3695700 w 7467600"/>
                <a:gd name="connsiteY30" fmla="*/ 1657350 h 2667000"/>
                <a:gd name="connsiteX31" fmla="*/ 3819525 w 7467600"/>
                <a:gd name="connsiteY31" fmla="*/ 1628775 h 2667000"/>
                <a:gd name="connsiteX32" fmla="*/ 3933825 w 7467600"/>
                <a:gd name="connsiteY32" fmla="*/ 1590675 h 2667000"/>
                <a:gd name="connsiteX33" fmla="*/ 4048125 w 7467600"/>
                <a:gd name="connsiteY33" fmla="*/ 1704975 h 2667000"/>
                <a:gd name="connsiteX34" fmla="*/ 4171950 w 7467600"/>
                <a:gd name="connsiteY34" fmla="*/ 1771650 h 2667000"/>
                <a:gd name="connsiteX35" fmla="*/ 4295775 w 7467600"/>
                <a:gd name="connsiteY35" fmla="*/ 1866900 h 2667000"/>
                <a:gd name="connsiteX36" fmla="*/ 4419600 w 7467600"/>
                <a:gd name="connsiteY36" fmla="*/ 1933575 h 2667000"/>
                <a:gd name="connsiteX37" fmla="*/ 4514850 w 7467600"/>
                <a:gd name="connsiteY37" fmla="*/ 1971675 h 2667000"/>
                <a:gd name="connsiteX38" fmla="*/ 4695825 w 7467600"/>
                <a:gd name="connsiteY38" fmla="*/ 2019300 h 2667000"/>
                <a:gd name="connsiteX39" fmla="*/ 4886325 w 7467600"/>
                <a:gd name="connsiteY39" fmla="*/ 2057400 h 2667000"/>
                <a:gd name="connsiteX40" fmla="*/ 5038725 w 7467600"/>
                <a:gd name="connsiteY40" fmla="*/ 2105025 h 2667000"/>
                <a:gd name="connsiteX41" fmla="*/ 5210175 w 7467600"/>
                <a:gd name="connsiteY41" fmla="*/ 2162175 h 2667000"/>
                <a:gd name="connsiteX42" fmla="*/ 5324475 w 7467600"/>
                <a:gd name="connsiteY42" fmla="*/ 2219325 h 2667000"/>
                <a:gd name="connsiteX43" fmla="*/ 5429250 w 7467600"/>
                <a:gd name="connsiteY43" fmla="*/ 2286000 h 2667000"/>
                <a:gd name="connsiteX44" fmla="*/ 5534025 w 7467600"/>
                <a:gd name="connsiteY44" fmla="*/ 2324100 h 2667000"/>
                <a:gd name="connsiteX45" fmla="*/ 5629275 w 7467600"/>
                <a:gd name="connsiteY45" fmla="*/ 2409825 h 2667000"/>
                <a:gd name="connsiteX46" fmla="*/ 5762625 w 7467600"/>
                <a:gd name="connsiteY46" fmla="*/ 2466975 h 2667000"/>
                <a:gd name="connsiteX47" fmla="*/ 5905500 w 7467600"/>
                <a:gd name="connsiteY47" fmla="*/ 2543175 h 2667000"/>
                <a:gd name="connsiteX48" fmla="*/ 6038850 w 7467600"/>
                <a:gd name="connsiteY48" fmla="*/ 2590800 h 2667000"/>
                <a:gd name="connsiteX49" fmla="*/ 6181725 w 7467600"/>
                <a:gd name="connsiteY49" fmla="*/ 2619375 h 2667000"/>
                <a:gd name="connsiteX50" fmla="*/ 6343650 w 7467600"/>
                <a:gd name="connsiteY50" fmla="*/ 2619375 h 2667000"/>
                <a:gd name="connsiteX51" fmla="*/ 6477000 w 7467600"/>
                <a:gd name="connsiteY51" fmla="*/ 2609850 h 2667000"/>
                <a:gd name="connsiteX52" fmla="*/ 6572250 w 7467600"/>
                <a:gd name="connsiteY52" fmla="*/ 2600325 h 2667000"/>
                <a:gd name="connsiteX53" fmla="*/ 6724650 w 7467600"/>
                <a:gd name="connsiteY53" fmla="*/ 2638425 h 2667000"/>
                <a:gd name="connsiteX54" fmla="*/ 6829425 w 7467600"/>
                <a:gd name="connsiteY54" fmla="*/ 2667000 h 2667000"/>
                <a:gd name="connsiteX55" fmla="*/ 6915150 w 7467600"/>
                <a:gd name="connsiteY55" fmla="*/ 2657475 h 2667000"/>
                <a:gd name="connsiteX56" fmla="*/ 6991350 w 7467600"/>
                <a:gd name="connsiteY56" fmla="*/ 2619375 h 2667000"/>
                <a:gd name="connsiteX57" fmla="*/ 7048500 w 7467600"/>
                <a:gd name="connsiteY57" fmla="*/ 2581275 h 2667000"/>
                <a:gd name="connsiteX58" fmla="*/ 7239000 w 7467600"/>
                <a:gd name="connsiteY58" fmla="*/ 2590800 h 2667000"/>
                <a:gd name="connsiteX59" fmla="*/ 7467600 w 7467600"/>
                <a:gd name="connsiteY59" fmla="*/ 2600325 h 2667000"/>
                <a:gd name="connsiteX0" fmla="*/ 0 w 7467600"/>
                <a:gd name="connsiteY0" fmla="*/ 0 h 2667000"/>
                <a:gd name="connsiteX1" fmla="*/ 114300 w 7467600"/>
                <a:gd name="connsiteY1" fmla="*/ 76200 h 2667000"/>
                <a:gd name="connsiteX2" fmla="*/ 342900 w 7467600"/>
                <a:gd name="connsiteY2" fmla="*/ 161925 h 2667000"/>
                <a:gd name="connsiteX3" fmla="*/ 485775 w 7467600"/>
                <a:gd name="connsiteY3" fmla="*/ 228600 h 2667000"/>
                <a:gd name="connsiteX4" fmla="*/ 657225 w 7467600"/>
                <a:gd name="connsiteY4" fmla="*/ 285750 h 2667000"/>
                <a:gd name="connsiteX5" fmla="*/ 762000 w 7467600"/>
                <a:gd name="connsiteY5" fmla="*/ 361950 h 2667000"/>
                <a:gd name="connsiteX6" fmla="*/ 904875 w 7467600"/>
                <a:gd name="connsiteY6" fmla="*/ 409575 h 2667000"/>
                <a:gd name="connsiteX7" fmla="*/ 895350 w 7467600"/>
                <a:gd name="connsiteY7" fmla="*/ 590550 h 2667000"/>
                <a:gd name="connsiteX8" fmla="*/ 885825 w 7467600"/>
                <a:gd name="connsiteY8" fmla="*/ 619125 h 2667000"/>
                <a:gd name="connsiteX9" fmla="*/ 914400 w 7467600"/>
                <a:gd name="connsiteY9" fmla="*/ 628650 h 2667000"/>
                <a:gd name="connsiteX10" fmla="*/ 962025 w 7467600"/>
                <a:gd name="connsiteY10" fmla="*/ 581025 h 2667000"/>
                <a:gd name="connsiteX11" fmla="*/ 1047750 w 7467600"/>
                <a:gd name="connsiteY11" fmla="*/ 476250 h 2667000"/>
                <a:gd name="connsiteX12" fmla="*/ 1123950 w 7467600"/>
                <a:gd name="connsiteY12" fmla="*/ 542925 h 2667000"/>
                <a:gd name="connsiteX13" fmla="*/ 1257300 w 7467600"/>
                <a:gd name="connsiteY13" fmla="*/ 657225 h 2667000"/>
                <a:gd name="connsiteX14" fmla="*/ 1352550 w 7467600"/>
                <a:gd name="connsiteY14" fmla="*/ 733425 h 2667000"/>
                <a:gd name="connsiteX15" fmla="*/ 1466850 w 7467600"/>
                <a:gd name="connsiteY15" fmla="*/ 838200 h 2667000"/>
                <a:gd name="connsiteX16" fmla="*/ 1571625 w 7467600"/>
                <a:gd name="connsiteY16" fmla="*/ 933450 h 2667000"/>
                <a:gd name="connsiteX17" fmla="*/ 1733550 w 7467600"/>
                <a:gd name="connsiteY17" fmla="*/ 1028700 h 2667000"/>
                <a:gd name="connsiteX18" fmla="*/ 1857375 w 7467600"/>
                <a:gd name="connsiteY18" fmla="*/ 1104900 h 2667000"/>
                <a:gd name="connsiteX19" fmla="*/ 1990725 w 7467600"/>
                <a:gd name="connsiteY19" fmla="*/ 1171575 h 2667000"/>
                <a:gd name="connsiteX20" fmla="*/ 2105025 w 7467600"/>
                <a:gd name="connsiteY20" fmla="*/ 1219200 h 2667000"/>
                <a:gd name="connsiteX21" fmla="*/ 2257425 w 7467600"/>
                <a:gd name="connsiteY21" fmla="*/ 1343025 h 2667000"/>
                <a:gd name="connsiteX22" fmla="*/ 2428875 w 7467600"/>
                <a:gd name="connsiteY22" fmla="*/ 1419225 h 2667000"/>
                <a:gd name="connsiteX23" fmla="*/ 2600325 w 7467600"/>
                <a:gd name="connsiteY23" fmla="*/ 1504950 h 2667000"/>
                <a:gd name="connsiteX24" fmla="*/ 2695575 w 7467600"/>
                <a:gd name="connsiteY24" fmla="*/ 1543050 h 2667000"/>
                <a:gd name="connsiteX25" fmla="*/ 2905125 w 7467600"/>
                <a:gd name="connsiteY25" fmla="*/ 1590675 h 2667000"/>
                <a:gd name="connsiteX26" fmla="*/ 3095625 w 7467600"/>
                <a:gd name="connsiteY26" fmla="*/ 1638300 h 2667000"/>
                <a:gd name="connsiteX27" fmla="*/ 3305175 w 7467600"/>
                <a:gd name="connsiteY27" fmla="*/ 1657350 h 2667000"/>
                <a:gd name="connsiteX28" fmla="*/ 3438525 w 7467600"/>
                <a:gd name="connsiteY28" fmla="*/ 1657350 h 2667000"/>
                <a:gd name="connsiteX29" fmla="*/ 3571875 w 7467600"/>
                <a:gd name="connsiteY29" fmla="*/ 1657350 h 2667000"/>
                <a:gd name="connsiteX30" fmla="*/ 3695700 w 7467600"/>
                <a:gd name="connsiteY30" fmla="*/ 1657350 h 2667000"/>
                <a:gd name="connsiteX31" fmla="*/ 3819525 w 7467600"/>
                <a:gd name="connsiteY31" fmla="*/ 1628775 h 2667000"/>
                <a:gd name="connsiteX32" fmla="*/ 3933825 w 7467600"/>
                <a:gd name="connsiteY32" fmla="*/ 1590675 h 2667000"/>
                <a:gd name="connsiteX33" fmla="*/ 4048125 w 7467600"/>
                <a:gd name="connsiteY33" fmla="*/ 1704975 h 2667000"/>
                <a:gd name="connsiteX34" fmla="*/ 4171950 w 7467600"/>
                <a:gd name="connsiteY34" fmla="*/ 1771650 h 2667000"/>
                <a:gd name="connsiteX35" fmla="*/ 4295775 w 7467600"/>
                <a:gd name="connsiteY35" fmla="*/ 1866900 h 2667000"/>
                <a:gd name="connsiteX36" fmla="*/ 4419600 w 7467600"/>
                <a:gd name="connsiteY36" fmla="*/ 1933575 h 2667000"/>
                <a:gd name="connsiteX37" fmla="*/ 4514850 w 7467600"/>
                <a:gd name="connsiteY37" fmla="*/ 1971675 h 2667000"/>
                <a:gd name="connsiteX38" fmla="*/ 4695825 w 7467600"/>
                <a:gd name="connsiteY38" fmla="*/ 2019300 h 2667000"/>
                <a:gd name="connsiteX39" fmla="*/ 4886325 w 7467600"/>
                <a:gd name="connsiteY39" fmla="*/ 2057400 h 2667000"/>
                <a:gd name="connsiteX40" fmla="*/ 5038725 w 7467600"/>
                <a:gd name="connsiteY40" fmla="*/ 2105025 h 2667000"/>
                <a:gd name="connsiteX41" fmla="*/ 5210175 w 7467600"/>
                <a:gd name="connsiteY41" fmla="*/ 2162175 h 2667000"/>
                <a:gd name="connsiteX42" fmla="*/ 5324475 w 7467600"/>
                <a:gd name="connsiteY42" fmla="*/ 2219325 h 2667000"/>
                <a:gd name="connsiteX43" fmla="*/ 5429250 w 7467600"/>
                <a:gd name="connsiteY43" fmla="*/ 2286000 h 2667000"/>
                <a:gd name="connsiteX44" fmla="*/ 5534025 w 7467600"/>
                <a:gd name="connsiteY44" fmla="*/ 2324100 h 2667000"/>
                <a:gd name="connsiteX45" fmla="*/ 5629275 w 7467600"/>
                <a:gd name="connsiteY45" fmla="*/ 2409825 h 2667000"/>
                <a:gd name="connsiteX46" fmla="*/ 5762625 w 7467600"/>
                <a:gd name="connsiteY46" fmla="*/ 2466975 h 2667000"/>
                <a:gd name="connsiteX47" fmla="*/ 5905500 w 7467600"/>
                <a:gd name="connsiteY47" fmla="*/ 2543175 h 2667000"/>
                <a:gd name="connsiteX48" fmla="*/ 6038850 w 7467600"/>
                <a:gd name="connsiteY48" fmla="*/ 2590800 h 2667000"/>
                <a:gd name="connsiteX49" fmla="*/ 6181725 w 7467600"/>
                <a:gd name="connsiteY49" fmla="*/ 2619375 h 2667000"/>
                <a:gd name="connsiteX50" fmla="*/ 6343650 w 7467600"/>
                <a:gd name="connsiteY50" fmla="*/ 2619375 h 2667000"/>
                <a:gd name="connsiteX51" fmla="*/ 6477000 w 7467600"/>
                <a:gd name="connsiteY51" fmla="*/ 2609850 h 2667000"/>
                <a:gd name="connsiteX52" fmla="*/ 6572250 w 7467600"/>
                <a:gd name="connsiteY52" fmla="*/ 2600325 h 2667000"/>
                <a:gd name="connsiteX53" fmla="*/ 6724650 w 7467600"/>
                <a:gd name="connsiteY53" fmla="*/ 2638425 h 2667000"/>
                <a:gd name="connsiteX54" fmla="*/ 6829425 w 7467600"/>
                <a:gd name="connsiteY54" fmla="*/ 2667000 h 2667000"/>
                <a:gd name="connsiteX55" fmla="*/ 6915150 w 7467600"/>
                <a:gd name="connsiteY55" fmla="*/ 2657475 h 2667000"/>
                <a:gd name="connsiteX56" fmla="*/ 6991350 w 7467600"/>
                <a:gd name="connsiteY56" fmla="*/ 2619375 h 2667000"/>
                <a:gd name="connsiteX57" fmla="*/ 7048500 w 7467600"/>
                <a:gd name="connsiteY57" fmla="*/ 2581275 h 2667000"/>
                <a:gd name="connsiteX58" fmla="*/ 7239000 w 7467600"/>
                <a:gd name="connsiteY58" fmla="*/ 2590800 h 2667000"/>
                <a:gd name="connsiteX59" fmla="*/ 7467600 w 7467600"/>
                <a:gd name="connsiteY59" fmla="*/ 2600325 h 2667000"/>
                <a:gd name="connsiteX0" fmla="*/ 0 w 7467600"/>
                <a:gd name="connsiteY0" fmla="*/ 0 h 2667000"/>
                <a:gd name="connsiteX1" fmla="*/ 114300 w 7467600"/>
                <a:gd name="connsiteY1" fmla="*/ 76200 h 2667000"/>
                <a:gd name="connsiteX2" fmla="*/ 342900 w 7467600"/>
                <a:gd name="connsiteY2" fmla="*/ 161925 h 2667000"/>
                <a:gd name="connsiteX3" fmla="*/ 485775 w 7467600"/>
                <a:gd name="connsiteY3" fmla="*/ 228600 h 2667000"/>
                <a:gd name="connsiteX4" fmla="*/ 657225 w 7467600"/>
                <a:gd name="connsiteY4" fmla="*/ 285750 h 2667000"/>
                <a:gd name="connsiteX5" fmla="*/ 762000 w 7467600"/>
                <a:gd name="connsiteY5" fmla="*/ 361950 h 2667000"/>
                <a:gd name="connsiteX6" fmla="*/ 904875 w 7467600"/>
                <a:gd name="connsiteY6" fmla="*/ 409575 h 2667000"/>
                <a:gd name="connsiteX7" fmla="*/ 895350 w 7467600"/>
                <a:gd name="connsiteY7" fmla="*/ 590550 h 2667000"/>
                <a:gd name="connsiteX8" fmla="*/ 885825 w 7467600"/>
                <a:gd name="connsiteY8" fmla="*/ 619125 h 2667000"/>
                <a:gd name="connsiteX9" fmla="*/ 914400 w 7467600"/>
                <a:gd name="connsiteY9" fmla="*/ 628650 h 2667000"/>
                <a:gd name="connsiteX10" fmla="*/ 962025 w 7467600"/>
                <a:gd name="connsiteY10" fmla="*/ 457200 h 2667000"/>
                <a:gd name="connsiteX11" fmla="*/ 1047750 w 7467600"/>
                <a:gd name="connsiteY11" fmla="*/ 476250 h 2667000"/>
                <a:gd name="connsiteX12" fmla="*/ 1123950 w 7467600"/>
                <a:gd name="connsiteY12" fmla="*/ 542925 h 2667000"/>
                <a:gd name="connsiteX13" fmla="*/ 1257300 w 7467600"/>
                <a:gd name="connsiteY13" fmla="*/ 657225 h 2667000"/>
                <a:gd name="connsiteX14" fmla="*/ 1352550 w 7467600"/>
                <a:gd name="connsiteY14" fmla="*/ 733425 h 2667000"/>
                <a:gd name="connsiteX15" fmla="*/ 1466850 w 7467600"/>
                <a:gd name="connsiteY15" fmla="*/ 838200 h 2667000"/>
                <a:gd name="connsiteX16" fmla="*/ 1571625 w 7467600"/>
                <a:gd name="connsiteY16" fmla="*/ 933450 h 2667000"/>
                <a:gd name="connsiteX17" fmla="*/ 1733550 w 7467600"/>
                <a:gd name="connsiteY17" fmla="*/ 1028700 h 2667000"/>
                <a:gd name="connsiteX18" fmla="*/ 1857375 w 7467600"/>
                <a:gd name="connsiteY18" fmla="*/ 1104900 h 2667000"/>
                <a:gd name="connsiteX19" fmla="*/ 1990725 w 7467600"/>
                <a:gd name="connsiteY19" fmla="*/ 1171575 h 2667000"/>
                <a:gd name="connsiteX20" fmla="*/ 2105025 w 7467600"/>
                <a:gd name="connsiteY20" fmla="*/ 1219200 h 2667000"/>
                <a:gd name="connsiteX21" fmla="*/ 2257425 w 7467600"/>
                <a:gd name="connsiteY21" fmla="*/ 1343025 h 2667000"/>
                <a:gd name="connsiteX22" fmla="*/ 2428875 w 7467600"/>
                <a:gd name="connsiteY22" fmla="*/ 1419225 h 2667000"/>
                <a:gd name="connsiteX23" fmla="*/ 2600325 w 7467600"/>
                <a:gd name="connsiteY23" fmla="*/ 1504950 h 2667000"/>
                <a:gd name="connsiteX24" fmla="*/ 2695575 w 7467600"/>
                <a:gd name="connsiteY24" fmla="*/ 1543050 h 2667000"/>
                <a:gd name="connsiteX25" fmla="*/ 2905125 w 7467600"/>
                <a:gd name="connsiteY25" fmla="*/ 1590675 h 2667000"/>
                <a:gd name="connsiteX26" fmla="*/ 3095625 w 7467600"/>
                <a:gd name="connsiteY26" fmla="*/ 1638300 h 2667000"/>
                <a:gd name="connsiteX27" fmla="*/ 3305175 w 7467600"/>
                <a:gd name="connsiteY27" fmla="*/ 1657350 h 2667000"/>
                <a:gd name="connsiteX28" fmla="*/ 3438525 w 7467600"/>
                <a:gd name="connsiteY28" fmla="*/ 1657350 h 2667000"/>
                <a:gd name="connsiteX29" fmla="*/ 3571875 w 7467600"/>
                <a:gd name="connsiteY29" fmla="*/ 1657350 h 2667000"/>
                <a:gd name="connsiteX30" fmla="*/ 3695700 w 7467600"/>
                <a:gd name="connsiteY30" fmla="*/ 1657350 h 2667000"/>
                <a:gd name="connsiteX31" fmla="*/ 3819525 w 7467600"/>
                <a:gd name="connsiteY31" fmla="*/ 1628775 h 2667000"/>
                <a:gd name="connsiteX32" fmla="*/ 3933825 w 7467600"/>
                <a:gd name="connsiteY32" fmla="*/ 1590675 h 2667000"/>
                <a:gd name="connsiteX33" fmla="*/ 4048125 w 7467600"/>
                <a:gd name="connsiteY33" fmla="*/ 1704975 h 2667000"/>
                <a:gd name="connsiteX34" fmla="*/ 4171950 w 7467600"/>
                <a:gd name="connsiteY34" fmla="*/ 1771650 h 2667000"/>
                <a:gd name="connsiteX35" fmla="*/ 4295775 w 7467600"/>
                <a:gd name="connsiteY35" fmla="*/ 1866900 h 2667000"/>
                <a:gd name="connsiteX36" fmla="*/ 4419600 w 7467600"/>
                <a:gd name="connsiteY36" fmla="*/ 1933575 h 2667000"/>
                <a:gd name="connsiteX37" fmla="*/ 4514850 w 7467600"/>
                <a:gd name="connsiteY37" fmla="*/ 1971675 h 2667000"/>
                <a:gd name="connsiteX38" fmla="*/ 4695825 w 7467600"/>
                <a:gd name="connsiteY38" fmla="*/ 2019300 h 2667000"/>
                <a:gd name="connsiteX39" fmla="*/ 4886325 w 7467600"/>
                <a:gd name="connsiteY39" fmla="*/ 2057400 h 2667000"/>
                <a:gd name="connsiteX40" fmla="*/ 5038725 w 7467600"/>
                <a:gd name="connsiteY40" fmla="*/ 2105025 h 2667000"/>
                <a:gd name="connsiteX41" fmla="*/ 5210175 w 7467600"/>
                <a:gd name="connsiteY41" fmla="*/ 2162175 h 2667000"/>
                <a:gd name="connsiteX42" fmla="*/ 5324475 w 7467600"/>
                <a:gd name="connsiteY42" fmla="*/ 2219325 h 2667000"/>
                <a:gd name="connsiteX43" fmla="*/ 5429250 w 7467600"/>
                <a:gd name="connsiteY43" fmla="*/ 2286000 h 2667000"/>
                <a:gd name="connsiteX44" fmla="*/ 5534025 w 7467600"/>
                <a:gd name="connsiteY44" fmla="*/ 2324100 h 2667000"/>
                <a:gd name="connsiteX45" fmla="*/ 5629275 w 7467600"/>
                <a:gd name="connsiteY45" fmla="*/ 2409825 h 2667000"/>
                <a:gd name="connsiteX46" fmla="*/ 5762625 w 7467600"/>
                <a:gd name="connsiteY46" fmla="*/ 2466975 h 2667000"/>
                <a:gd name="connsiteX47" fmla="*/ 5905500 w 7467600"/>
                <a:gd name="connsiteY47" fmla="*/ 2543175 h 2667000"/>
                <a:gd name="connsiteX48" fmla="*/ 6038850 w 7467600"/>
                <a:gd name="connsiteY48" fmla="*/ 2590800 h 2667000"/>
                <a:gd name="connsiteX49" fmla="*/ 6181725 w 7467600"/>
                <a:gd name="connsiteY49" fmla="*/ 2619375 h 2667000"/>
                <a:gd name="connsiteX50" fmla="*/ 6343650 w 7467600"/>
                <a:gd name="connsiteY50" fmla="*/ 2619375 h 2667000"/>
                <a:gd name="connsiteX51" fmla="*/ 6477000 w 7467600"/>
                <a:gd name="connsiteY51" fmla="*/ 2609850 h 2667000"/>
                <a:gd name="connsiteX52" fmla="*/ 6572250 w 7467600"/>
                <a:gd name="connsiteY52" fmla="*/ 2600325 h 2667000"/>
                <a:gd name="connsiteX53" fmla="*/ 6724650 w 7467600"/>
                <a:gd name="connsiteY53" fmla="*/ 2638425 h 2667000"/>
                <a:gd name="connsiteX54" fmla="*/ 6829425 w 7467600"/>
                <a:gd name="connsiteY54" fmla="*/ 2667000 h 2667000"/>
                <a:gd name="connsiteX55" fmla="*/ 6915150 w 7467600"/>
                <a:gd name="connsiteY55" fmla="*/ 2657475 h 2667000"/>
                <a:gd name="connsiteX56" fmla="*/ 6991350 w 7467600"/>
                <a:gd name="connsiteY56" fmla="*/ 2619375 h 2667000"/>
                <a:gd name="connsiteX57" fmla="*/ 7048500 w 7467600"/>
                <a:gd name="connsiteY57" fmla="*/ 2581275 h 2667000"/>
                <a:gd name="connsiteX58" fmla="*/ 7239000 w 7467600"/>
                <a:gd name="connsiteY58" fmla="*/ 2590800 h 2667000"/>
                <a:gd name="connsiteX59" fmla="*/ 7467600 w 7467600"/>
                <a:gd name="connsiteY59" fmla="*/ 2600325 h 2667000"/>
                <a:gd name="connsiteX0" fmla="*/ 0 w 7467600"/>
                <a:gd name="connsiteY0" fmla="*/ 0 h 2667000"/>
                <a:gd name="connsiteX1" fmla="*/ 114300 w 7467600"/>
                <a:gd name="connsiteY1" fmla="*/ 76200 h 2667000"/>
                <a:gd name="connsiteX2" fmla="*/ 342900 w 7467600"/>
                <a:gd name="connsiteY2" fmla="*/ 161925 h 2667000"/>
                <a:gd name="connsiteX3" fmla="*/ 485775 w 7467600"/>
                <a:gd name="connsiteY3" fmla="*/ 228600 h 2667000"/>
                <a:gd name="connsiteX4" fmla="*/ 657225 w 7467600"/>
                <a:gd name="connsiteY4" fmla="*/ 285750 h 2667000"/>
                <a:gd name="connsiteX5" fmla="*/ 762000 w 7467600"/>
                <a:gd name="connsiteY5" fmla="*/ 361950 h 2667000"/>
                <a:gd name="connsiteX6" fmla="*/ 904875 w 7467600"/>
                <a:gd name="connsiteY6" fmla="*/ 409575 h 2667000"/>
                <a:gd name="connsiteX7" fmla="*/ 895350 w 7467600"/>
                <a:gd name="connsiteY7" fmla="*/ 590550 h 2667000"/>
                <a:gd name="connsiteX8" fmla="*/ 885825 w 7467600"/>
                <a:gd name="connsiteY8" fmla="*/ 619125 h 2667000"/>
                <a:gd name="connsiteX9" fmla="*/ 962025 w 7467600"/>
                <a:gd name="connsiteY9" fmla="*/ 457200 h 2667000"/>
                <a:gd name="connsiteX10" fmla="*/ 1047750 w 7467600"/>
                <a:gd name="connsiteY10" fmla="*/ 476250 h 2667000"/>
                <a:gd name="connsiteX11" fmla="*/ 1123950 w 7467600"/>
                <a:gd name="connsiteY11" fmla="*/ 542925 h 2667000"/>
                <a:gd name="connsiteX12" fmla="*/ 1257300 w 7467600"/>
                <a:gd name="connsiteY12" fmla="*/ 657225 h 2667000"/>
                <a:gd name="connsiteX13" fmla="*/ 1352550 w 7467600"/>
                <a:gd name="connsiteY13" fmla="*/ 733425 h 2667000"/>
                <a:gd name="connsiteX14" fmla="*/ 1466850 w 7467600"/>
                <a:gd name="connsiteY14" fmla="*/ 838200 h 2667000"/>
                <a:gd name="connsiteX15" fmla="*/ 1571625 w 7467600"/>
                <a:gd name="connsiteY15" fmla="*/ 933450 h 2667000"/>
                <a:gd name="connsiteX16" fmla="*/ 1733550 w 7467600"/>
                <a:gd name="connsiteY16" fmla="*/ 1028700 h 2667000"/>
                <a:gd name="connsiteX17" fmla="*/ 1857375 w 7467600"/>
                <a:gd name="connsiteY17" fmla="*/ 1104900 h 2667000"/>
                <a:gd name="connsiteX18" fmla="*/ 1990725 w 7467600"/>
                <a:gd name="connsiteY18" fmla="*/ 1171575 h 2667000"/>
                <a:gd name="connsiteX19" fmla="*/ 2105025 w 7467600"/>
                <a:gd name="connsiteY19" fmla="*/ 1219200 h 2667000"/>
                <a:gd name="connsiteX20" fmla="*/ 2257425 w 7467600"/>
                <a:gd name="connsiteY20" fmla="*/ 1343025 h 2667000"/>
                <a:gd name="connsiteX21" fmla="*/ 2428875 w 7467600"/>
                <a:gd name="connsiteY21" fmla="*/ 1419225 h 2667000"/>
                <a:gd name="connsiteX22" fmla="*/ 2600325 w 7467600"/>
                <a:gd name="connsiteY22" fmla="*/ 1504950 h 2667000"/>
                <a:gd name="connsiteX23" fmla="*/ 2695575 w 7467600"/>
                <a:gd name="connsiteY23" fmla="*/ 1543050 h 2667000"/>
                <a:gd name="connsiteX24" fmla="*/ 2905125 w 7467600"/>
                <a:gd name="connsiteY24" fmla="*/ 1590675 h 2667000"/>
                <a:gd name="connsiteX25" fmla="*/ 3095625 w 7467600"/>
                <a:gd name="connsiteY25" fmla="*/ 1638300 h 2667000"/>
                <a:gd name="connsiteX26" fmla="*/ 3305175 w 7467600"/>
                <a:gd name="connsiteY26" fmla="*/ 1657350 h 2667000"/>
                <a:gd name="connsiteX27" fmla="*/ 3438525 w 7467600"/>
                <a:gd name="connsiteY27" fmla="*/ 1657350 h 2667000"/>
                <a:gd name="connsiteX28" fmla="*/ 3571875 w 7467600"/>
                <a:gd name="connsiteY28" fmla="*/ 1657350 h 2667000"/>
                <a:gd name="connsiteX29" fmla="*/ 3695700 w 7467600"/>
                <a:gd name="connsiteY29" fmla="*/ 1657350 h 2667000"/>
                <a:gd name="connsiteX30" fmla="*/ 3819525 w 7467600"/>
                <a:gd name="connsiteY30" fmla="*/ 1628775 h 2667000"/>
                <a:gd name="connsiteX31" fmla="*/ 3933825 w 7467600"/>
                <a:gd name="connsiteY31" fmla="*/ 1590675 h 2667000"/>
                <a:gd name="connsiteX32" fmla="*/ 4048125 w 7467600"/>
                <a:gd name="connsiteY32" fmla="*/ 1704975 h 2667000"/>
                <a:gd name="connsiteX33" fmla="*/ 4171950 w 7467600"/>
                <a:gd name="connsiteY33" fmla="*/ 1771650 h 2667000"/>
                <a:gd name="connsiteX34" fmla="*/ 4295775 w 7467600"/>
                <a:gd name="connsiteY34" fmla="*/ 1866900 h 2667000"/>
                <a:gd name="connsiteX35" fmla="*/ 4419600 w 7467600"/>
                <a:gd name="connsiteY35" fmla="*/ 1933575 h 2667000"/>
                <a:gd name="connsiteX36" fmla="*/ 4514850 w 7467600"/>
                <a:gd name="connsiteY36" fmla="*/ 1971675 h 2667000"/>
                <a:gd name="connsiteX37" fmla="*/ 4695825 w 7467600"/>
                <a:gd name="connsiteY37" fmla="*/ 2019300 h 2667000"/>
                <a:gd name="connsiteX38" fmla="*/ 4886325 w 7467600"/>
                <a:gd name="connsiteY38" fmla="*/ 2057400 h 2667000"/>
                <a:gd name="connsiteX39" fmla="*/ 5038725 w 7467600"/>
                <a:gd name="connsiteY39" fmla="*/ 2105025 h 2667000"/>
                <a:gd name="connsiteX40" fmla="*/ 5210175 w 7467600"/>
                <a:gd name="connsiteY40" fmla="*/ 2162175 h 2667000"/>
                <a:gd name="connsiteX41" fmla="*/ 5324475 w 7467600"/>
                <a:gd name="connsiteY41" fmla="*/ 2219325 h 2667000"/>
                <a:gd name="connsiteX42" fmla="*/ 5429250 w 7467600"/>
                <a:gd name="connsiteY42" fmla="*/ 2286000 h 2667000"/>
                <a:gd name="connsiteX43" fmla="*/ 5534025 w 7467600"/>
                <a:gd name="connsiteY43" fmla="*/ 2324100 h 2667000"/>
                <a:gd name="connsiteX44" fmla="*/ 5629275 w 7467600"/>
                <a:gd name="connsiteY44" fmla="*/ 2409825 h 2667000"/>
                <a:gd name="connsiteX45" fmla="*/ 5762625 w 7467600"/>
                <a:gd name="connsiteY45" fmla="*/ 2466975 h 2667000"/>
                <a:gd name="connsiteX46" fmla="*/ 5905500 w 7467600"/>
                <a:gd name="connsiteY46" fmla="*/ 2543175 h 2667000"/>
                <a:gd name="connsiteX47" fmla="*/ 6038850 w 7467600"/>
                <a:gd name="connsiteY47" fmla="*/ 2590800 h 2667000"/>
                <a:gd name="connsiteX48" fmla="*/ 6181725 w 7467600"/>
                <a:gd name="connsiteY48" fmla="*/ 2619375 h 2667000"/>
                <a:gd name="connsiteX49" fmla="*/ 6343650 w 7467600"/>
                <a:gd name="connsiteY49" fmla="*/ 2619375 h 2667000"/>
                <a:gd name="connsiteX50" fmla="*/ 6477000 w 7467600"/>
                <a:gd name="connsiteY50" fmla="*/ 2609850 h 2667000"/>
                <a:gd name="connsiteX51" fmla="*/ 6572250 w 7467600"/>
                <a:gd name="connsiteY51" fmla="*/ 2600325 h 2667000"/>
                <a:gd name="connsiteX52" fmla="*/ 6724650 w 7467600"/>
                <a:gd name="connsiteY52" fmla="*/ 2638425 h 2667000"/>
                <a:gd name="connsiteX53" fmla="*/ 6829425 w 7467600"/>
                <a:gd name="connsiteY53" fmla="*/ 2667000 h 2667000"/>
                <a:gd name="connsiteX54" fmla="*/ 6915150 w 7467600"/>
                <a:gd name="connsiteY54" fmla="*/ 2657475 h 2667000"/>
                <a:gd name="connsiteX55" fmla="*/ 6991350 w 7467600"/>
                <a:gd name="connsiteY55" fmla="*/ 2619375 h 2667000"/>
                <a:gd name="connsiteX56" fmla="*/ 7048500 w 7467600"/>
                <a:gd name="connsiteY56" fmla="*/ 2581275 h 2667000"/>
                <a:gd name="connsiteX57" fmla="*/ 7239000 w 7467600"/>
                <a:gd name="connsiteY57" fmla="*/ 2590800 h 2667000"/>
                <a:gd name="connsiteX58" fmla="*/ 7467600 w 7467600"/>
                <a:gd name="connsiteY58" fmla="*/ 2600325 h 2667000"/>
                <a:gd name="connsiteX0" fmla="*/ 0 w 7467600"/>
                <a:gd name="connsiteY0" fmla="*/ 0 h 2667000"/>
                <a:gd name="connsiteX1" fmla="*/ 114300 w 7467600"/>
                <a:gd name="connsiteY1" fmla="*/ 76200 h 2667000"/>
                <a:gd name="connsiteX2" fmla="*/ 342900 w 7467600"/>
                <a:gd name="connsiteY2" fmla="*/ 161925 h 2667000"/>
                <a:gd name="connsiteX3" fmla="*/ 485775 w 7467600"/>
                <a:gd name="connsiteY3" fmla="*/ 228600 h 2667000"/>
                <a:gd name="connsiteX4" fmla="*/ 657225 w 7467600"/>
                <a:gd name="connsiteY4" fmla="*/ 285750 h 2667000"/>
                <a:gd name="connsiteX5" fmla="*/ 762000 w 7467600"/>
                <a:gd name="connsiteY5" fmla="*/ 361950 h 2667000"/>
                <a:gd name="connsiteX6" fmla="*/ 904875 w 7467600"/>
                <a:gd name="connsiteY6" fmla="*/ 409575 h 2667000"/>
                <a:gd name="connsiteX7" fmla="*/ 895350 w 7467600"/>
                <a:gd name="connsiteY7" fmla="*/ 590550 h 2667000"/>
                <a:gd name="connsiteX8" fmla="*/ 962025 w 7467600"/>
                <a:gd name="connsiteY8" fmla="*/ 457200 h 2667000"/>
                <a:gd name="connsiteX9" fmla="*/ 1047750 w 7467600"/>
                <a:gd name="connsiteY9" fmla="*/ 476250 h 2667000"/>
                <a:gd name="connsiteX10" fmla="*/ 1123950 w 7467600"/>
                <a:gd name="connsiteY10" fmla="*/ 542925 h 2667000"/>
                <a:gd name="connsiteX11" fmla="*/ 1257300 w 7467600"/>
                <a:gd name="connsiteY11" fmla="*/ 657225 h 2667000"/>
                <a:gd name="connsiteX12" fmla="*/ 1352550 w 7467600"/>
                <a:gd name="connsiteY12" fmla="*/ 733425 h 2667000"/>
                <a:gd name="connsiteX13" fmla="*/ 1466850 w 7467600"/>
                <a:gd name="connsiteY13" fmla="*/ 838200 h 2667000"/>
                <a:gd name="connsiteX14" fmla="*/ 1571625 w 7467600"/>
                <a:gd name="connsiteY14" fmla="*/ 933450 h 2667000"/>
                <a:gd name="connsiteX15" fmla="*/ 1733550 w 7467600"/>
                <a:gd name="connsiteY15" fmla="*/ 1028700 h 2667000"/>
                <a:gd name="connsiteX16" fmla="*/ 1857375 w 7467600"/>
                <a:gd name="connsiteY16" fmla="*/ 1104900 h 2667000"/>
                <a:gd name="connsiteX17" fmla="*/ 1990725 w 7467600"/>
                <a:gd name="connsiteY17" fmla="*/ 1171575 h 2667000"/>
                <a:gd name="connsiteX18" fmla="*/ 2105025 w 7467600"/>
                <a:gd name="connsiteY18" fmla="*/ 1219200 h 2667000"/>
                <a:gd name="connsiteX19" fmla="*/ 2257425 w 7467600"/>
                <a:gd name="connsiteY19" fmla="*/ 1343025 h 2667000"/>
                <a:gd name="connsiteX20" fmla="*/ 2428875 w 7467600"/>
                <a:gd name="connsiteY20" fmla="*/ 1419225 h 2667000"/>
                <a:gd name="connsiteX21" fmla="*/ 2600325 w 7467600"/>
                <a:gd name="connsiteY21" fmla="*/ 1504950 h 2667000"/>
                <a:gd name="connsiteX22" fmla="*/ 2695575 w 7467600"/>
                <a:gd name="connsiteY22" fmla="*/ 1543050 h 2667000"/>
                <a:gd name="connsiteX23" fmla="*/ 2905125 w 7467600"/>
                <a:gd name="connsiteY23" fmla="*/ 1590675 h 2667000"/>
                <a:gd name="connsiteX24" fmla="*/ 3095625 w 7467600"/>
                <a:gd name="connsiteY24" fmla="*/ 1638300 h 2667000"/>
                <a:gd name="connsiteX25" fmla="*/ 3305175 w 7467600"/>
                <a:gd name="connsiteY25" fmla="*/ 1657350 h 2667000"/>
                <a:gd name="connsiteX26" fmla="*/ 3438525 w 7467600"/>
                <a:gd name="connsiteY26" fmla="*/ 1657350 h 2667000"/>
                <a:gd name="connsiteX27" fmla="*/ 3571875 w 7467600"/>
                <a:gd name="connsiteY27" fmla="*/ 1657350 h 2667000"/>
                <a:gd name="connsiteX28" fmla="*/ 3695700 w 7467600"/>
                <a:gd name="connsiteY28" fmla="*/ 1657350 h 2667000"/>
                <a:gd name="connsiteX29" fmla="*/ 3819525 w 7467600"/>
                <a:gd name="connsiteY29" fmla="*/ 1628775 h 2667000"/>
                <a:gd name="connsiteX30" fmla="*/ 3933825 w 7467600"/>
                <a:gd name="connsiteY30" fmla="*/ 1590675 h 2667000"/>
                <a:gd name="connsiteX31" fmla="*/ 4048125 w 7467600"/>
                <a:gd name="connsiteY31" fmla="*/ 1704975 h 2667000"/>
                <a:gd name="connsiteX32" fmla="*/ 4171950 w 7467600"/>
                <a:gd name="connsiteY32" fmla="*/ 1771650 h 2667000"/>
                <a:gd name="connsiteX33" fmla="*/ 4295775 w 7467600"/>
                <a:gd name="connsiteY33" fmla="*/ 1866900 h 2667000"/>
                <a:gd name="connsiteX34" fmla="*/ 4419600 w 7467600"/>
                <a:gd name="connsiteY34" fmla="*/ 1933575 h 2667000"/>
                <a:gd name="connsiteX35" fmla="*/ 4514850 w 7467600"/>
                <a:gd name="connsiteY35" fmla="*/ 1971675 h 2667000"/>
                <a:gd name="connsiteX36" fmla="*/ 4695825 w 7467600"/>
                <a:gd name="connsiteY36" fmla="*/ 2019300 h 2667000"/>
                <a:gd name="connsiteX37" fmla="*/ 4886325 w 7467600"/>
                <a:gd name="connsiteY37" fmla="*/ 2057400 h 2667000"/>
                <a:gd name="connsiteX38" fmla="*/ 5038725 w 7467600"/>
                <a:gd name="connsiteY38" fmla="*/ 2105025 h 2667000"/>
                <a:gd name="connsiteX39" fmla="*/ 5210175 w 7467600"/>
                <a:gd name="connsiteY39" fmla="*/ 2162175 h 2667000"/>
                <a:gd name="connsiteX40" fmla="*/ 5324475 w 7467600"/>
                <a:gd name="connsiteY40" fmla="*/ 2219325 h 2667000"/>
                <a:gd name="connsiteX41" fmla="*/ 5429250 w 7467600"/>
                <a:gd name="connsiteY41" fmla="*/ 2286000 h 2667000"/>
                <a:gd name="connsiteX42" fmla="*/ 5534025 w 7467600"/>
                <a:gd name="connsiteY42" fmla="*/ 2324100 h 2667000"/>
                <a:gd name="connsiteX43" fmla="*/ 5629275 w 7467600"/>
                <a:gd name="connsiteY43" fmla="*/ 2409825 h 2667000"/>
                <a:gd name="connsiteX44" fmla="*/ 5762625 w 7467600"/>
                <a:gd name="connsiteY44" fmla="*/ 2466975 h 2667000"/>
                <a:gd name="connsiteX45" fmla="*/ 5905500 w 7467600"/>
                <a:gd name="connsiteY45" fmla="*/ 2543175 h 2667000"/>
                <a:gd name="connsiteX46" fmla="*/ 6038850 w 7467600"/>
                <a:gd name="connsiteY46" fmla="*/ 2590800 h 2667000"/>
                <a:gd name="connsiteX47" fmla="*/ 6181725 w 7467600"/>
                <a:gd name="connsiteY47" fmla="*/ 2619375 h 2667000"/>
                <a:gd name="connsiteX48" fmla="*/ 6343650 w 7467600"/>
                <a:gd name="connsiteY48" fmla="*/ 2619375 h 2667000"/>
                <a:gd name="connsiteX49" fmla="*/ 6477000 w 7467600"/>
                <a:gd name="connsiteY49" fmla="*/ 2609850 h 2667000"/>
                <a:gd name="connsiteX50" fmla="*/ 6572250 w 7467600"/>
                <a:gd name="connsiteY50" fmla="*/ 2600325 h 2667000"/>
                <a:gd name="connsiteX51" fmla="*/ 6724650 w 7467600"/>
                <a:gd name="connsiteY51" fmla="*/ 2638425 h 2667000"/>
                <a:gd name="connsiteX52" fmla="*/ 6829425 w 7467600"/>
                <a:gd name="connsiteY52" fmla="*/ 2667000 h 2667000"/>
                <a:gd name="connsiteX53" fmla="*/ 6915150 w 7467600"/>
                <a:gd name="connsiteY53" fmla="*/ 2657475 h 2667000"/>
                <a:gd name="connsiteX54" fmla="*/ 6991350 w 7467600"/>
                <a:gd name="connsiteY54" fmla="*/ 2619375 h 2667000"/>
                <a:gd name="connsiteX55" fmla="*/ 7048500 w 7467600"/>
                <a:gd name="connsiteY55" fmla="*/ 2581275 h 2667000"/>
                <a:gd name="connsiteX56" fmla="*/ 7239000 w 7467600"/>
                <a:gd name="connsiteY56" fmla="*/ 2590800 h 2667000"/>
                <a:gd name="connsiteX57" fmla="*/ 7467600 w 7467600"/>
                <a:gd name="connsiteY57" fmla="*/ 2600325 h 2667000"/>
                <a:gd name="connsiteX0" fmla="*/ 0 w 7467600"/>
                <a:gd name="connsiteY0" fmla="*/ 0 h 2667000"/>
                <a:gd name="connsiteX1" fmla="*/ 114300 w 7467600"/>
                <a:gd name="connsiteY1" fmla="*/ 76200 h 2667000"/>
                <a:gd name="connsiteX2" fmla="*/ 342900 w 7467600"/>
                <a:gd name="connsiteY2" fmla="*/ 161925 h 2667000"/>
                <a:gd name="connsiteX3" fmla="*/ 485775 w 7467600"/>
                <a:gd name="connsiteY3" fmla="*/ 228600 h 2667000"/>
                <a:gd name="connsiteX4" fmla="*/ 657225 w 7467600"/>
                <a:gd name="connsiteY4" fmla="*/ 285750 h 2667000"/>
                <a:gd name="connsiteX5" fmla="*/ 762000 w 7467600"/>
                <a:gd name="connsiteY5" fmla="*/ 361950 h 2667000"/>
                <a:gd name="connsiteX6" fmla="*/ 904875 w 7467600"/>
                <a:gd name="connsiteY6" fmla="*/ 409575 h 2667000"/>
                <a:gd name="connsiteX7" fmla="*/ 962025 w 7467600"/>
                <a:gd name="connsiteY7" fmla="*/ 457200 h 2667000"/>
                <a:gd name="connsiteX8" fmla="*/ 1047750 w 7467600"/>
                <a:gd name="connsiteY8" fmla="*/ 476250 h 2667000"/>
                <a:gd name="connsiteX9" fmla="*/ 1123950 w 7467600"/>
                <a:gd name="connsiteY9" fmla="*/ 542925 h 2667000"/>
                <a:gd name="connsiteX10" fmla="*/ 1257300 w 7467600"/>
                <a:gd name="connsiteY10" fmla="*/ 657225 h 2667000"/>
                <a:gd name="connsiteX11" fmla="*/ 1352550 w 7467600"/>
                <a:gd name="connsiteY11" fmla="*/ 733425 h 2667000"/>
                <a:gd name="connsiteX12" fmla="*/ 1466850 w 7467600"/>
                <a:gd name="connsiteY12" fmla="*/ 838200 h 2667000"/>
                <a:gd name="connsiteX13" fmla="*/ 1571625 w 7467600"/>
                <a:gd name="connsiteY13" fmla="*/ 933450 h 2667000"/>
                <a:gd name="connsiteX14" fmla="*/ 1733550 w 7467600"/>
                <a:gd name="connsiteY14" fmla="*/ 1028700 h 2667000"/>
                <a:gd name="connsiteX15" fmla="*/ 1857375 w 7467600"/>
                <a:gd name="connsiteY15" fmla="*/ 1104900 h 2667000"/>
                <a:gd name="connsiteX16" fmla="*/ 1990725 w 7467600"/>
                <a:gd name="connsiteY16" fmla="*/ 1171575 h 2667000"/>
                <a:gd name="connsiteX17" fmla="*/ 2105025 w 7467600"/>
                <a:gd name="connsiteY17" fmla="*/ 1219200 h 2667000"/>
                <a:gd name="connsiteX18" fmla="*/ 2257425 w 7467600"/>
                <a:gd name="connsiteY18" fmla="*/ 1343025 h 2667000"/>
                <a:gd name="connsiteX19" fmla="*/ 2428875 w 7467600"/>
                <a:gd name="connsiteY19" fmla="*/ 1419225 h 2667000"/>
                <a:gd name="connsiteX20" fmla="*/ 2600325 w 7467600"/>
                <a:gd name="connsiteY20" fmla="*/ 1504950 h 2667000"/>
                <a:gd name="connsiteX21" fmla="*/ 2695575 w 7467600"/>
                <a:gd name="connsiteY21" fmla="*/ 1543050 h 2667000"/>
                <a:gd name="connsiteX22" fmla="*/ 2905125 w 7467600"/>
                <a:gd name="connsiteY22" fmla="*/ 1590675 h 2667000"/>
                <a:gd name="connsiteX23" fmla="*/ 3095625 w 7467600"/>
                <a:gd name="connsiteY23" fmla="*/ 1638300 h 2667000"/>
                <a:gd name="connsiteX24" fmla="*/ 3305175 w 7467600"/>
                <a:gd name="connsiteY24" fmla="*/ 1657350 h 2667000"/>
                <a:gd name="connsiteX25" fmla="*/ 3438525 w 7467600"/>
                <a:gd name="connsiteY25" fmla="*/ 1657350 h 2667000"/>
                <a:gd name="connsiteX26" fmla="*/ 3571875 w 7467600"/>
                <a:gd name="connsiteY26" fmla="*/ 1657350 h 2667000"/>
                <a:gd name="connsiteX27" fmla="*/ 3695700 w 7467600"/>
                <a:gd name="connsiteY27" fmla="*/ 1657350 h 2667000"/>
                <a:gd name="connsiteX28" fmla="*/ 3819525 w 7467600"/>
                <a:gd name="connsiteY28" fmla="*/ 1628775 h 2667000"/>
                <a:gd name="connsiteX29" fmla="*/ 3933825 w 7467600"/>
                <a:gd name="connsiteY29" fmla="*/ 1590675 h 2667000"/>
                <a:gd name="connsiteX30" fmla="*/ 4048125 w 7467600"/>
                <a:gd name="connsiteY30" fmla="*/ 1704975 h 2667000"/>
                <a:gd name="connsiteX31" fmla="*/ 4171950 w 7467600"/>
                <a:gd name="connsiteY31" fmla="*/ 1771650 h 2667000"/>
                <a:gd name="connsiteX32" fmla="*/ 4295775 w 7467600"/>
                <a:gd name="connsiteY32" fmla="*/ 1866900 h 2667000"/>
                <a:gd name="connsiteX33" fmla="*/ 4419600 w 7467600"/>
                <a:gd name="connsiteY33" fmla="*/ 1933575 h 2667000"/>
                <a:gd name="connsiteX34" fmla="*/ 4514850 w 7467600"/>
                <a:gd name="connsiteY34" fmla="*/ 1971675 h 2667000"/>
                <a:gd name="connsiteX35" fmla="*/ 4695825 w 7467600"/>
                <a:gd name="connsiteY35" fmla="*/ 2019300 h 2667000"/>
                <a:gd name="connsiteX36" fmla="*/ 4886325 w 7467600"/>
                <a:gd name="connsiteY36" fmla="*/ 2057400 h 2667000"/>
                <a:gd name="connsiteX37" fmla="*/ 5038725 w 7467600"/>
                <a:gd name="connsiteY37" fmla="*/ 2105025 h 2667000"/>
                <a:gd name="connsiteX38" fmla="*/ 5210175 w 7467600"/>
                <a:gd name="connsiteY38" fmla="*/ 2162175 h 2667000"/>
                <a:gd name="connsiteX39" fmla="*/ 5324475 w 7467600"/>
                <a:gd name="connsiteY39" fmla="*/ 2219325 h 2667000"/>
                <a:gd name="connsiteX40" fmla="*/ 5429250 w 7467600"/>
                <a:gd name="connsiteY40" fmla="*/ 2286000 h 2667000"/>
                <a:gd name="connsiteX41" fmla="*/ 5534025 w 7467600"/>
                <a:gd name="connsiteY41" fmla="*/ 2324100 h 2667000"/>
                <a:gd name="connsiteX42" fmla="*/ 5629275 w 7467600"/>
                <a:gd name="connsiteY42" fmla="*/ 2409825 h 2667000"/>
                <a:gd name="connsiteX43" fmla="*/ 5762625 w 7467600"/>
                <a:gd name="connsiteY43" fmla="*/ 2466975 h 2667000"/>
                <a:gd name="connsiteX44" fmla="*/ 5905500 w 7467600"/>
                <a:gd name="connsiteY44" fmla="*/ 2543175 h 2667000"/>
                <a:gd name="connsiteX45" fmla="*/ 6038850 w 7467600"/>
                <a:gd name="connsiteY45" fmla="*/ 2590800 h 2667000"/>
                <a:gd name="connsiteX46" fmla="*/ 6181725 w 7467600"/>
                <a:gd name="connsiteY46" fmla="*/ 2619375 h 2667000"/>
                <a:gd name="connsiteX47" fmla="*/ 6343650 w 7467600"/>
                <a:gd name="connsiteY47" fmla="*/ 2619375 h 2667000"/>
                <a:gd name="connsiteX48" fmla="*/ 6477000 w 7467600"/>
                <a:gd name="connsiteY48" fmla="*/ 2609850 h 2667000"/>
                <a:gd name="connsiteX49" fmla="*/ 6572250 w 7467600"/>
                <a:gd name="connsiteY49" fmla="*/ 2600325 h 2667000"/>
                <a:gd name="connsiteX50" fmla="*/ 6724650 w 7467600"/>
                <a:gd name="connsiteY50" fmla="*/ 2638425 h 2667000"/>
                <a:gd name="connsiteX51" fmla="*/ 6829425 w 7467600"/>
                <a:gd name="connsiteY51" fmla="*/ 2667000 h 2667000"/>
                <a:gd name="connsiteX52" fmla="*/ 6915150 w 7467600"/>
                <a:gd name="connsiteY52" fmla="*/ 2657475 h 2667000"/>
                <a:gd name="connsiteX53" fmla="*/ 6991350 w 7467600"/>
                <a:gd name="connsiteY53" fmla="*/ 2619375 h 2667000"/>
                <a:gd name="connsiteX54" fmla="*/ 7048500 w 7467600"/>
                <a:gd name="connsiteY54" fmla="*/ 2581275 h 2667000"/>
                <a:gd name="connsiteX55" fmla="*/ 7239000 w 7467600"/>
                <a:gd name="connsiteY55" fmla="*/ 2590800 h 2667000"/>
                <a:gd name="connsiteX56" fmla="*/ 7467600 w 7467600"/>
                <a:gd name="connsiteY56" fmla="*/ 2600325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467600" h="2667000">
                  <a:moveTo>
                    <a:pt x="0" y="0"/>
                  </a:moveTo>
                  <a:lnTo>
                    <a:pt x="114300" y="76200"/>
                  </a:lnTo>
                  <a:lnTo>
                    <a:pt x="342900" y="161925"/>
                  </a:lnTo>
                  <a:lnTo>
                    <a:pt x="485775" y="228600"/>
                  </a:lnTo>
                  <a:lnTo>
                    <a:pt x="657225" y="285750"/>
                  </a:lnTo>
                  <a:lnTo>
                    <a:pt x="762000" y="361950"/>
                  </a:lnTo>
                  <a:lnTo>
                    <a:pt x="904875" y="409575"/>
                  </a:lnTo>
                  <a:cubicBezTo>
                    <a:pt x="938212" y="425450"/>
                    <a:pt x="938213" y="446088"/>
                    <a:pt x="962025" y="457200"/>
                  </a:cubicBezTo>
                  <a:cubicBezTo>
                    <a:pt x="985838" y="468313"/>
                    <a:pt x="1020763" y="461963"/>
                    <a:pt x="1047750" y="476250"/>
                  </a:cubicBezTo>
                  <a:cubicBezTo>
                    <a:pt x="1074738" y="490538"/>
                    <a:pt x="1098550" y="520700"/>
                    <a:pt x="1123950" y="542925"/>
                  </a:cubicBezTo>
                  <a:lnTo>
                    <a:pt x="1257300" y="657225"/>
                  </a:lnTo>
                  <a:lnTo>
                    <a:pt x="1352550" y="733425"/>
                  </a:lnTo>
                  <a:lnTo>
                    <a:pt x="1466850" y="838200"/>
                  </a:lnTo>
                  <a:lnTo>
                    <a:pt x="1571625" y="933450"/>
                  </a:lnTo>
                  <a:lnTo>
                    <a:pt x="1733550" y="1028700"/>
                  </a:lnTo>
                  <a:lnTo>
                    <a:pt x="1857375" y="1104900"/>
                  </a:lnTo>
                  <a:lnTo>
                    <a:pt x="1990725" y="1171575"/>
                  </a:lnTo>
                  <a:lnTo>
                    <a:pt x="2105025" y="1219200"/>
                  </a:lnTo>
                  <a:lnTo>
                    <a:pt x="2257425" y="1343025"/>
                  </a:lnTo>
                  <a:lnTo>
                    <a:pt x="2428875" y="1419225"/>
                  </a:lnTo>
                  <a:lnTo>
                    <a:pt x="2600325" y="1504950"/>
                  </a:lnTo>
                  <a:lnTo>
                    <a:pt x="2695575" y="1543050"/>
                  </a:lnTo>
                  <a:lnTo>
                    <a:pt x="2905125" y="1590675"/>
                  </a:lnTo>
                  <a:lnTo>
                    <a:pt x="3095625" y="1638300"/>
                  </a:lnTo>
                  <a:lnTo>
                    <a:pt x="3305175" y="1657350"/>
                  </a:lnTo>
                  <a:lnTo>
                    <a:pt x="3438525" y="1657350"/>
                  </a:lnTo>
                  <a:lnTo>
                    <a:pt x="3571875" y="1657350"/>
                  </a:lnTo>
                  <a:lnTo>
                    <a:pt x="3695700" y="1657350"/>
                  </a:lnTo>
                  <a:lnTo>
                    <a:pt x="3819525" y="1628775"/>
                  </a:lnTo>
                  <a:lnTo>
                    <a:pt x="3933825" y="1590675"/>
                  </a:lnTo>
                  <a:lnTo>
                    <a:pt x="4048125" y="1704975"/>
                  </a:lnTo>
                  <a:lnTo>
                    <a:pt x="4171950" y="1771650"/>
                  </a:lnTo>
                  <a:lnTo>
                    <a:pt x="4295775" y="1866900"/>
                  </a:lnTo>
                  <a:lnTo>
                    <a:pt x="4419600" y="1933575"/>
                  </a:lnTo>
                  <a:lnTo>
                    <a:pt x="4514850" y="1971675"/>
                  </a:lnTo>
                  <a:lnTo>
                    <a:pt x="4695825" y="2019300"/>
                  </a:lnTo>
                  <a:lnTo>
                    <a:pt x="4886325" y="2057400"/>
                  </a:lnTo>
                  <a:lnTo>
                    <a:pt x="5038725" y="2105025"/>
                  </a:lnTo>
                  <a:lnTo>
                    <a:pt x="5210175" y="2162175"/>
                  </a:lnTo>
                  <a:lnTo>
                    <a:pt x="5324475" y="2219325"/>
                  </a:lnTo>
                  <a:lnTo>
                    <a:pt x="5429250" y="2286000"/>
                  </a:lnTo>
                  <a:lnTo>
                    <a:pt x="5534025" y="2324100"/>
                  </a:lnTo>
                  <a:lnTo>
                    <a:pt x="5629275" y="2409825"/>
                  </a:lnTo>
                  <a:lnTo>
                    <a:pt x="5762625" y="2466975"/>
                  </a:lnTo>
                  <a:lnTo>
                    <a:pt x="5905500" y="2543175"/>
                  </a:lnTo>
                  <a:lnTo>
                    <a:pt x="6038850" y="2590800"/>
                  </a:lnTo>
                  <a:lnTo>
                    <a:pt x="6181725" y="2619375"/>
                  </a:lnTo>
                  <a:lnTo>
                    <a:pt x="6343650" y="2619375"/>
                  </a:lnTo>
                  <a:lnTo>
                    <a:pt x="6477000" y="2609850"/>
                  </a:lnTo>
                  <a:lnTo>
                    <a:pt x="6572250" y="2600325"/>
                  </a:lnTo>
                  <a:lnTo>
                    <a:pt x="6724650" y="2638425"/>
                  </a:lnTo>
                  <a:lnTo>
                    <a:pt x="6829425" y="2667000"/>
                  </a:lnTo>
                  <a:lnTo>
                    <a:pt x="6915150" y="2657475"/>
                  </a:lnTo>
                  <a:lnTo>
                    <a:pt x="6991350" y="2619375"/>
                  </a:lnTo>
                  <a:lnTo>
                    <a:pt x="7048500" y="2581275"/>
                  </a:lnTo>
                  <a:lnTo>
                    <a:pt x="7239000" y="2590800"/>
                  </a:lnTo>
                  <a:lnTo>
                    <a:pt x="7467600" y="2600325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1460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764</Words>
  <Application>Microsoft Office PowerPoint</Application>
  <PresentationFormat>Widescreen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AQA Chevin Pro Light</vt:lpstr>
      <vt:lpstr>Arial</vt:lpstr>
      <vt:lpstr>Calibri</vt:lpstr>
      <vt:lpstr>Calibri Light</vt:lpstr>
      <vt:lpstr>Comic Sans MS</vt:lpstr>
      <vt:lpstr>Times New Roman</vt:lpstr>
      <vt:lpstr>Office Theme</vt:lpstr>
      <vt:lpstr>Enquiry starter:</vt:lpstr>
      <vt:lpstr>Future earthquake hazard – a case study from Nepal</vt:lpstr>
      <vt:lpstr>PowerPoint Presentation</vt:lpstr>
      <vt:lpstr>PowerPoint Presentation</vt:lpstr>
      <vt:lpstr>Himalayan Seismic gaps (Roger Bilham)</vt:lpstr>
      <vt:lpstr>Himalayan earthquake potential (Roger Bilham)</vt:lpstr>
      <vt:lpstr>Scenario – rupture of 1505 fault section</vt:lpstr>
      <vt:lpstr>Geology map of Nepal</vt:lpstr>
      <vt:lpstr>Topographic map of Nepal</vt:lpstr>
      <vt:lpstr>Population density map of Nepal</vt:lpstr>
      <vt:lpstr>Likely pattern of shaking – Wenchuan data</vt:lpstr>
      <vt:lpstr>PowerPoint Presentation</vt:lpstr>
      <vt:lpstr>PowerPoint Presentation</vt:lpstr>
      <vt:lpstr>Population density map of Nepal</vt:lpstr>
      <vt:lpstr>Population density map of Nepal</vt:lpstr>
      <vt:lpstr>Impacts</vt:lpstr>
      <vt:lpstr>PowerPoint Presentation</vt:lpstr>
      <vt:lpstr>Hospitals, schools and the airport</vt:lpstr>
      <vt:lpstr>Road network</vt:lpstr>
      <vt:lpstr>Kathmandu access roads are very landslide prone</vt:lpstr>
      <vt:lpstr>Nepal earthquake scenario</vt:lpstr>
      <vt:lpstr>The future: threatened cities from earthquakes</vt:lpstr>
      <vt:lpstr>PowerPoint Presentation</vt:lpstr>
      <vt:lpstr>Arctic sea ice death spiral: https://sites.google.com/site/pettitclimategraphs/pettit-climate-graphs</vt:lpstr>
      <vt:lpstr>Future patterns of loss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5</cp:revision>
  <dcterms:created xsi:type="dcterms:W3CDTF">2017-06-20T07:31:21Z</dcterms:created>
  <dcterms:modified xsi:type="dcterms:W3CDTF">2017-06-21T17:18:59Z</dcterms:modified>
</cp:coreProperties>
</file>