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8" r:id="rId3"/>
    <p:sldId id="273" r:id="rId4"/>
    <p:sldId id="274" r:id="rId5"/>
    <p:sldId id="276" r:id="rId6"/>
    <p:sldId id="278" r:id="rId7"/>
    <p:sldId id="279" r:id="rId8"/>
    <p:sldId id="275" r:id="rId9"/>
    <p:sldId id="263" r:id="rId10"/>
    <p:sldId id="277" r:id="rId11"/>
    <p:sldId id="270" r:id="rId1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178C81-B670-43ED-B4A6-C5D5A3369CC2}">
          <p14:sldIdLst>
            <p14:sldId id="260"/>
            <p14:sldId id="258"/>
            <p14:sldId id="273"/>
            <p14:sldId id="274"/>
            <p14:sldId id="276"/>
            <p14:sldId id="278"/>
            <p14:sldId id="279"/>
            <p14:sldId id="275"/>
            <p14:sldId id="263"/>
          </p14:sldIdLst>
        </p14:section>
        <p14:section name="worksheet" id="{B2C521AC-5DCC-4CEC-A5CC-3C4BD34A0E19}">
          <p14:sldIdLst>
            <p14:sldId id="277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99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4689"/>
  </p:normalViewPr>
  <p:slideViewPr>
    <p:cSldViewPr>
      <p:cViewPr varScale="1">
        <p:scale>
          <a:sx n="108" d="100"/>
          <a:sy n="108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F0118-D255-4926-B536-2D39F9E8CF9C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DF7024-C1C8-4ADE-ACE0-28307DB6EDC3}">
      <dgm:prSet phldrT="[Text]"/>
      <dgm:spPr/>
      <dgm:t>
        <a:bodyPr/>
        <a:lstStyle/>
        <a:p>
          <a:r>
            <a:rPr lang="en-GB" dirty="0"/>
            <a:t>Measures of Development </a:t>
          </a:r>
        </a:p>
      </dgm:t>
    </dgm:pt>
    <dgm:pt modelId="{F6324C52-EF70-47FA-9570-FDEA1C0CD9D3}" type="parTrans" cxnId="{88AC5E44-F389-4F05-AAF1-B3C21ED16960}">
      <dgm:prSet/>
      <dgm:spPr/>
      <dgm:t>
        <a:bodyPr/>
        <a:lstStyle/>
        <a:p>
          <a:endParaRPr lang="en-GB"/>
        </a:p>
      </dgm:t>
    </dgm:pt>
    <dgm:pt modelId="{0ACDB436-E5DD-47EF-9CB9-A09425906D45}" type="sibTrans" cxnId="{88AC5E44-F389-4F05-AAF1-B3C21ED16960}">
      <dgm:prSet/>
      <dgm:spPr/>
      <dgm:t>
        <a:bodyPr/>
        <a:lstStyle/>
        <a:p>
          <a:endParaRPr lang="en-GB"/>
        </a:p>
      </dgm:t>
    </dgm:pt>
    <dgm:pt modelId="{D117E146-C31A-4896-9C44-B11CFE831257}">
      <dgm:prSet phldrT="[Text]"/>
      <dgm:spPr/>
      <dgm:t>
        <a:bodyPr/>
        <a:lstStyle/>
        <a:p>
          <a:r>
            <a:rPr lang="en-GB" dirty="0"/>
            <a:t>GNP</a:t>
          </a:r>
        </a:p>
      </dgm:t>
    </dgm:pt>
    <dgm:pt modelId="{C7B14C6C-3422-4703-8588-79F953DE05F5}" type="parTrans" cxnId="{32D1C907-A8CF-4612-BC41-2FBE53244A30}">
      <dgm:prSet/>
      <dgm:spPr/>
      <dgm:t>
        <a:bodyPr/>
        <a:lstStyle/>
        <a:p>
          <a:endParaRPr lang="en-GB"/>
        </a:p>
      </dgm:t>
    </dgm:pt>
    <dgm:pt modelId="{2327A326-9870-4387-8CEE-0B51DFBE68FF}" type="sibTrans" cxnId="{32D1C907-A8CF-4612-BC41-2FBE53244A30}">
      <dgm:prSet/>
      <dgm:spPr/>
      <dgm:t>
        <a:bodyPr/>
        <a:lstStyle/>
        <a:p>
          <a:endParaRPr lang="en-GB"/>
        </a:p>
      </dgm:t>
    </dgm:pt>
    <dgm:pt modelId="{2D97F0D3-75F2-43D8-AFE0-39CBDDC56DFB}">
      <dgm:prSet phldrT="[Text]"/>
      <dgm:spPr/>
      <dgm:t>
        <a:bodyPr/>
        <a:lstStyle/>
        <a:p>
          <a:r>
            <a:rPr lang="en-GB" dirty="0"/>
            <a:t>Literacy Rates</a:t>
          </a:r>
        </a:p>
      </dgm:t>
    </dgm:pt>
    <dgm:pt modelId="{65CA9B21-D364-48AD-B309-6D022F9FB41E}" type="parTrans" cxnId="{20CD85BB-331E-4A4E-8DDB-F0D2AF88F9C9}">
      <dgm:prSet/>
      <dgm:spPr/>
      <dgm:t>
        <a:bodyPr/>
        <a:lstStyle/>
        <a:p>
          <a:endParaRPr lang="en-GB"/>
        </a:p>
      </dgm:t>
    </dgm:pt>
    <dgm:pt modelId="{830D2B87-FC3B-4F3C-9333-DF804C920251}" type="sibTrans" cxnId="{20CD85BB-331E-4A4E-8DDB-F0D2AF88F9C9}">
      <dgm:prSet/>
      <dgm:spPr/>
      <dgm:t>
        <a:bodyPr/>
        <a:lstStyle/>
        <a:p>
          <a:endParaRPr lang="en-GB"/>
        </a:p>
      </dgm:t>
    </dgm:pt>
    <dgm:pt modelId="{BC4B2069-16C8-450B-BBA8-8209D95A7F81}">
      <dgm:prSet phldrT="[Text]"/>
      <dgm:spPr/>
      <dgm:t>
        <a:bodyPr/>
        <a:lstStyle/>
        <a:p>
          <a:r>
            <a:rPr lang="en-GB" dirty="0"/>
            <a:t>Infant Mortality </a:t>
          </a:r>
        </a:p>
      </dgm:t>
    </dgm:pt>
    <dgm:pt modelId="{1B29E779-C878-4E50-BF03-AA54B698DA28}" type="parTrans" cxnId="{60841DD5-EEE6-4C04-AF52-6D091B4BCFEB}">
      <dgm:prSet/>
      <dgm:spPr/>
      <dgm:t>
        <a:bodyPr/>
        <a:lstStyle/>
        <a:p>
          <a:endParaRPr lang="en-GB"/>
        </a:p>
      </dgm:t>
    </dgm:pt>
    <dgm:pt modelId="{F5BFAA6A-CC81-4C1D-A074-AEF5FA4D9605}" type="sibTrans" cxnId="{60841DD5-EEE6-4C04-AF52-6D091B4BCFEB}">
      <dgm:prSet/>
      <dgm:spPr/>
      <dgm:t>
        <a:bodyPr/>
        <a:lstStyle/>
        <a:p>
          <a:endParaRPr lang="en-GB"/>
        </a:p>
      </dgm:t>
    </dgm:pt>
    <dgm:pt modelId="{13E341EB-7027-46C0-88FD-D9CF55F960C2}">
      <dgm:prSet phldrT="[Text]"/>
      <dgm:spPr/>
      <dgm:t>
        <a:bodyPr/>
        <a:lstStyle/>
        <a:p>
          <a:r>
            <a:rPr lang="en-GB" dirty="0"/>
            <a:t>Life Expectancy</a:t>
          </a:r>
        </a:p>
      </dgm:t>
    </dgm:pt>
    <dgm:pt modelId="{5B76D5E5-E64D-4BA1-9C4E-D178940B77F8}" type="parTrans" cxnId="{2852083A-1090-4165-9D84-785A6715E497}">
      <dgm:prSet/>
      <dgm:spPr/>
      <dgm:t>
        <a:bodyPr/>
        <a:lstStyle/>
        <a:p>
          <a:endParaRPr lang="en-GB"/>
        </a:p>
      </dgm:t>
    </dgm:pt>
    <dgm:pt modelId="{4238172C-5025-4EA6-8A4E-D60B400180E3}" type="sibTrans" cxnId="{2852083A-1090-4165-9D84-785A6715E497}">
      <dgm:prSet/>
      <dgm:spPr/>
      <dgm:t>
        <a:bodyPr/>
        <a:lstStyle/>
        <a:p>
          <a:endParaRPr lang="en-GB"/>
        </a:p>
      </dgm:t>
    </dgm:pt>
    <dgm:pt modelId="{41E85CC9-DEF4-42BD-BD39-679DA16B116F}" type="pres">
      <dgm:prSet presAssocID="{4C6F0118-D255-4926-B536-2D39F9E8CF9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995BA4-7B55-4634-B601-0640621EEF78}" type="pres">
      <dgm:prSet presAssocID="{C3DF7024-C1C8-4ADE-ACE0-28307DB6EDC3}" presName="centerShape" presStyleLbl="node0" presStyleIdx="0" presStyleCnt="1"/>
      <dgm:spPr/>
    </dgm:pt>
    <dgm:pt modelId="{9094E274-B36C-466D-89A7-B42A0EFB0FF8}" type="pres">
      <dgm:prSet presAssocID="{C7B14C6C-3422-4703-8588-79F953DE05F5}" presName="Name9" presStyleLbl="parChTrans1D2" presStyleIdx="0" presStyleCnt="4"/>
      <dgm:spPr/>
    </dgm:pt>
    <dgm:pt modelId="{16583B96-D8D8-41A5-94AE-993FE13B85E7}" type="pres">
      <dgm:prSet presAssocID="{C7B14C6C-3422-4703-8588-79F953DE05F5}" presName="connTx" presStyleLbl="parChTrans1D2" presStyleIdx="0" presStyleCnt="4"/>
      <dgm:spPr/>
    </dgm:pt>
    <dgm:pt modelId="{17FA88A6-08C3-4FDA-8419-2E4EF64D419A}" type="pres">
      <dgm:prSet presAssocID="{D117E146-C31A-4896-9C44-B11CFE831257}" presName="node" presStyleLbl="node1" presStyleIdx="0" presStyleCnt="4">
        <dgm:presLayoutVars>
          <dgm:bulletEnabled val="1"/>
        </dgm:presLayoutVars>
      </dgm:prSet>
      <dgm:spPr/>
    </dgm:pt>
    <dgm:pt modelId="{BB5D09BA-06B5-4EB3-8AA6-EE64D2EA683E}" type="pres">
      <dgm:prSet presAssocID="{65CA9B21-D364-48AD-B309-6D022F9FB41E}" presName="Name9" presStyleLbl="parChTrans1D2" presStyleIdx="1" presStyleCnt="4"/>
      <dgm:spPr/>
    </dgm:pt>
    <dgm:pt modelId="{C02383C1-1779-4081-A034-D88C8154263F}" type="pres">
      <dgm:prSet presAssocID="{65CA9B21-D364-48AD-B309-6D022F9FB41E}" presName="connTx" presStyleLbl="parChTrans1D2" presStyleIdx="1" presStyleCnt="4"/>
      <dgm:spPr/>
    </dgm:pt>
    <dgm:pt modelId="{DC8963C2-58EB-47D0-98E6-BA431B7A78BD}" type="pres">
      <dgm:prSet presAssocID="{2D97F0D3-75F2-43D8-AFE0-39CBDDC56DFB}" presName="node" presStyleLbl="node1" presStyleIdx="1" presStyleCnt="4">
        <dgm:presLayoutVars>
          <dgm:bulletEnabled val="1"/>
        </dgm:presLayoutVars>
      </dgm:prSet>
      <dgm:spPr/>
    </dgm:pt>
    <dgm:pt modelId="{C92A7102-A27B-4072-9BD6-91DB319DB712}" type="pres">
      <dgm:prSet presAssocID="{1B29E779-C878-4E50-BF03-AA54B698DA28}" presName="Name9" presStyleLbl="parChTrans1D2" presStyleIdx="2" presStyleCnt="4"/>
      <dgm:spPr/>
    </dgm:pt>
    <dgm:pt modelId="{57E641E4-9078-4D7D-8D4A-BA666F7E190E}" type="pres">
      <dgm:prSet presAssocID="{1B29E779-C878-4E50-BF03-AA54B698DA28}" presName="connTx" presStyleLbl="parChTrans1D2" presStyleIdx="2" presStyleCnt="4"/>
      <dgm:spPr/>
    </dgm:pt>
    <dgm:pt modelId="{4743DD94-D3B6-4C1D-ADA3-BA4475E66D45}" type="pres">
      <dgm:prSet presAssocID="{BC4B2069-16C8-450B-BBA8-8209D95A7F81}" presName="node" presStyleLbl="node1" presStyleIdx="2" presStyleCnt="4">
        <dgm:presLayoutVars>
          <dgm:bulletEnabled val="1"/>
        </dgm:presLayoutVars>
      </dgm:prSet>
      <dgm:spPr/>
    </dgm:pt>
    <dgm:pt modelId="{0C991ABA-59BD-4853-BEC1-438DD5972645}" type="pres">
      <dgm:prSet presAssocID="{5B76D5E5-E64D-4BA1-9C4E-D178940B77F8}" presName="Name9" presStyleLbl="parChTrans1D2" presStyleIdx="3" presStyleCnt="4"/>
      <dgm:spPr/>
    </dgm:pt>
    <dgm:pt modelId="{140ADA1D-0B07-4634-80AC-2DE1DDF725CD}" type="pres">
      <dgm:prSet presAssocID="{5B76D5E5-E64D-4BA1-9C4E-D178940B77F8}" presName="connTx" presStyleLbl="parChTrans1D2" presStyleIdx="3" presStyleCnt="4"/>
      <dgm:spPr/>
    </dgm:pt>
    <dgm:pt modelId="{44DB278A-0D77-48F4-934D-17D108A0DF7F}" type="pres">
      <dgm:prSet presAssocID="{13E341EB-7027-46C0-88FD-D9CF55F960C2}" presName="node" presStyleLbl="node1" presStyleIdx="3" presStyleCnt="4">
        <dgm:presLayoutVars>
          <dgm:bulletEnabled val="1"/>
        </dgm:presLayoutVars>
      </dgm:prSet>
      <dgm:spPr/>
    </dgm:pt>
  </dgm:ptLst>
  <dgm:cxnLst>
    <dgm:cxn modelId="{32D1C907-A8CF-4612-BC41-2FBE53244A30}" srcId="{C3DF7024-C1C8-4ADE-ACE0-28307DB6EDC3}" destId="{D117E146-C31A-4896-9C44-B11CFE831257}" srcOrd="0" destOrd="0" parTransId="{C7B14C6C-3422-4703-8588-79F953DE05F5}" sibTransId="{2327A326-9870-4387-8CEE-0B51DFBE68FF}"/>
    <dgm:cxn modelId="{459E301C-5D72-44BD-AAE1-85D0C43C9005}" type="presOf" srcId="{65CA9B21-D364-48AD-B309-6D022F9FB41E}" destId="{C02383C1-1779-4081-A034-D88C8154263F}" srcOrd="1" destOrd="0" presId="urn:microsoft.com/office/officeart/2005/8/layout/radial1"/>
    <dgm:cxn modelId="{6554D31D-04AF-4043-A423-A1C068D06F9E}" type="presOf" srcId="{5B76D5E5-E64D-4BA1-9C4E-D178940B77F8}" destId="{0C991ABA-59BD-4853-BEC1-438DD5972645}" srcOrd="0" destOrd="0" presId="urn:microsoft.com/office/officeart/2005/8/layout/radial1"/>
    <dgm:cxn modelId="{B150D321-FB43-4C10-9F80-5BD85D044F53}" type="presOf" srcId="{C7B14C6C-3422-4703-8588-79F953DE05F5}" destId="{9094E274-B36C-466D-89A7-B42A0EFB0FF8}" srcOrd="0" destOrd="0" presId="urn:microsoft.com/office/officeart/2005/8/layout/radial1"/>
    <dgm:cxn modelId="{5372592D-2ADC-4239-9835-FA2A6C629538}" type="presOf" srcId="{1B29E779-C878-4E50-BF03-AA54B698DA28}" destId="{57E641E4-9078-4D7D-8D4A-BA666F7E190E}" srcOrd="1" destOrd="0" presId="urn:microsoft.com/office/officeart/2005/8/layout/radial1"/>
    <dgm:cxn modelId="{2852083A-1090-4165-9D84-785A6715E497}" srcId="{C3DF7024-C1C8-4ADE-ACE0-28307DB6EDC3}" destId="{13E341EB-7027-46C0-88FD-D9CF55F960C2}" srcOrd="3" destOrd="0" parTransId="{5B76D5E5-E64D-4BA1-9C4E-D178940B77F8}" sibTransId="{4238172C-5025-4EA6-8A4E-D60B400180E3}"/>
    <dgm:cxn modelId="{2055663E-D53B-4735-BFBB-E2FB732B0A03}" type="presOf" srcId="{C7B14C6C-3422-4703-8588-79F953DE05F5}" destId="{16583B96-D8D8-41A5-94AE-993FE13B85E7}" srcOrd="1" destOrd="0" presId="urn:microsoft.com/office/officeart/2005/8/layout/radial1"/>
    <dgm:cxn modelId="{88AC5E44-F389-4F05-AAF1-B3C21ED16960}" srcId="{4C6F0118-D255-4926-B536-2D39F9E8CF9C}" destId="{C3DF7024-C1C8-4ADE-ACE0-28307DB6EDC3}" srcOrd="0" destOrd="0" parTransId="{F6324C52-EF70-47FA-9570-FDEA1C0CD9D3}" sibTransId="{0ACDB436-E5DD-47EF-9CB9-A09425906D45}"/>
    <dgm:cxn modelId="{1F2F6858-7DD4-4A2B-9FE4-414BC0D70538}" type="presOf" srcId="{BC4B2069-16C8-450B-BBA8-8209D95A7F81}" destId="{4743DD94-D3B6-4C1D-ADA3-BA4475E66D45}" srcOrd="0" destOrd="0" presId="urn:microsoft.com/office/officeart/2005/8/layout/radial1"/>
    <dgm:cxn modelId="{2C7B3B6D-2928-4FFB-9F47-2E27455DFFCD}" type="presOf" srcId="{2D97F0D3-75F2-43D8-AFE0-39CBDDC56DFB}" destId="{DC8963C2-58EB-47D0-98E6-BA431B7A78BD}" srcOrd="0" destOrd="0" presId="urn:microsoft.com/office/officeart/2005/8/layout/radial1"/>
    <dgm:cxn modelId="{4E135A6F-4F90-48DC-ADFF-A58BE8A758B7}" type="presOf" srcId="{65CA9B21-D364-48AD-B309-6D022F9FB41E}" destId="{BB5D09BA-06B5-4EB3-8AA6-EE64D2EA683E}" srcOrd="0" destOrd="0" presId="urn:microsoft.com/office/officeart/2005/8/layout/radial1"/>
    <dgm:cxn modelId="{B6CB1774-EEB8-42D0-8653-19453A6E3EE0}" type="presOf" srcId="{4C6F0118-D255-4926-B536-2D39F9E8CF9C}" destId="{41E85CC9-DEF4-42BD-BD39-679DA16B116F}" srcOrd="0" destOrd="0" presId="urn:microsoft.com/office/officeart/2005/8/layout/radial1"/>
    <dgm:cxn modelId="{5C8FCFA5-B91C-46ED-827F-94C64905C514}" type="presOf" srcId="{13E341EB-7027-46C0-88FD-D9CF55F960C2}" destId="{44DB278A-0D77-48F4-934D-17D108A0DF7F}" srcOrd="0" destOrd="0" presId="urn:microsoft.com/office/officeart/2005/8/layout/radial1"/>
    <dgm:cxn modelId="{F833AEB1-60D8-43BA-8D28-8E78E1DC4AB1}" type="presOf" srcId="{C3DF7024-C1C8-4ADE-ACE0-28307DB6EDC3}" destId="{97995BA4-7B55-4634-B601-0640621EEF78}" srcOrd="0" destOrd="0" presId="urn:microsoft.com/office/officeart/2005/8/layout/radial1"/>
    <dgm:cxn modelId="{F14115B3-A05A-4D46-8D97-8C61C89FEA5A}" type="presOf" srcId="{5B76D5E5-E64D-4BA1-9C4E-D178940B77F8}" destId="{140ADA1D-0B07-4634-80AC-2DE1DDF725CD}" srcOrd="1" destOrd="0" presId="urn:microsoft.com/office/officeart/2005/8/layout/radial1"/>
    <dgm:cxn modelId="{20CD85BB-331E-4A4E-8DDB-F0D2AF88F9C9}" srcId="{C3DF7024-C1C8-4ADE-ACE0-28307DB6EDC3}" destId="{2D97F0D3-75F2-43D8-AFE0-39CBDDC56DFB}" srcOrd="1" destOrd="0" parTransId="{65CA9B21-D364-48AD-B309-6D022F9FB41E}" sibTransId="{830D2B87-FC3B-4F3C-9333-DF804C920251}"/>
    <dgm:cxn modelId="{D0F881C7-307A-4888-9D09-0A6643EE6E0D}" type="presOf" srcId="{1B29E779-C878-4E50-BF03-AA54B698DA28}" destId="{C92A7102-A27B-4072-9BD6-91DB319DB712}" srcOrd="0" destOrd="0" presId="urn:microsoft.com/office/officeart/2005/8/layout/radial1"/>
    <dgm:cxn modelId="{60841DD5-EEE6-4C04-AF52-6D091B4BCFEB}" srcId="{C3DF7024-C1C8-4ADE-ACE0-28307DB6EDC3}" destId="{BC4B2069-16C8-450B-BBA8-8209D95A7F81}" srcOrd="2" destOrd="0" parTransId="{1B29E779-C878-4E50-BF03-AA54B698DA28}" sibTransId="{F5BFAA6A-CC81-4C1D-A074-AEF5FA4D9605}"/>
    <dgm:cxn modelId="{71520CF4-6EEA-401C-B567-00306BC02414}" type="presOf" srcId="{D117E146-C31A-4896-9C44-B11CFE831257}" destId="{17FA88A6-08C3-4FDA-8419-2E4EF64D419A}" srcOrd="0" destOrd="0" presId="urn:microsoft.com/office/officeart/2005/8/layout/radial1"/>
    <dgm:cxn modelId="{37086129-60FE-47C4-BA7D-9850958E7470}" type="presParOf" srcId="{41E85CC9-DEF4-42BD-BD39-679DA16B116F}" destId="{97995BA4-7B55-4634-B601-0640621EEF78}" srcOrd="0" destOrd="0" presId="urn:microsoft.com/office/officeart/2005/8/layout/radial1"/>
    <dgm:cxn modelId="{3368CECA-A14F-444D-8CDA-283CFFF04DAD}" type="presParOf" srcId="{41E85CC9-DEF4-42BD-BD39-679DA16B116F}" destId="{9094E274-B36C-466D-89A7-B42A0EFB0FF8}" srcOrd="1" destOrd="0" presId="urn:microsoft.com/office/officeart/2005/8/layout/radial1"/>
    <dgm:cxn modelId="{EF873179-94B2-4382-8C7A-1AF26BBC25CA}" type="presParOf" srcId="{9094E274-B36C-466D-89A7-B42A0EFB0FF8}" destId="{16583B96-D8D8-41A5-94AE-993FE13B85E7}" srcOrd="0" destOrd="0" presId="urn:microsoft.com/office/officeart/2005/8/layout/radial1"/>
    <dgm:cxn modelId="{8B4B463A-FF91-4EAD-ACF5-2E0CE89C5F2E}" type="presParOf" srcId="{41E85CC9-DEF4-42BD-BD39-679DA16B116F}" destId="{17FA88A6-08C3-4FDA-8419-2E4EF64D419A}" srcOrd="2" destOrd="0" presId="urn:microsoft.com/office/officeart/2005/8/layout/radial1"/>
    <dgm:cxn modelId="{F85CB484-3B02-4D8C-B4B4-AF3165F392EF}" type="presParOf" srcId="{41E85CC9-DEF4-42BD-BD39-679DA16B116F}" destId="{BB5D09BA-06B5-4EB3-8AA6-EE64D2EA683E}" srcOrd="3" destOrd="0" presId="urn:microsoft.com/office/officeart/2005/8/layout/radial1"/>
    <dgm:cxn modelId="{429716BC-B28B-4C2D-ABE0-2C35C58876AF}" type="presParOf" srcId="{BB5D09BA-06B5-4EB3-8AA6-EE64D2EA683E}" destId="{C02383C1-1779-4081-A034-D88C8154263F}" srcOrd="0" destOrd="0" presId="urn:microsoft.com/office/officeart/2005/8/layout/radial1"/>
    <dgm:cxn modelId="{911B767B-8DB0-4C86-9356-4ECC614EA540}" type="presParOf" srcId="{41E85CC9-DEF4-42BD-BD39-679DA16B116F}" destId="{DC8963C2-58EB-47D0-98E6-BA431B7A78BD}" srcOrd="4" destOrd="0" presId="urn:microsoft.com/office/officeart/2005/8/layout/radial1"/>
    <dgm:cxn modelId="{29DBDC6B-96F9-4BB9-BDC3-4FFE19E8CF4A}" type="presParOf" srcId="{41E85CC9-DEF4-42BD-BD39-679DA16B116F}" destId="{C92A7102-A27B-4072-9BD6-91DB319DB712}" srcOrd="5" destOrd="0" presId="urn:microsoft.com/office/officeart/2005/8/layout/radial1"/>
    <dgm:cxn modelId="{05BF73F2-F4DB-449B-AC99-9C86A2905611}" type="presParOf" srcId="{C92A7102-A27B-4072-9BD6-91DB319DB712}" destId="{57E641E4-9078-4D7D-8D4A-BA666F7E190E}" srcOrd="0" destOrd="0" presId="urn:microsoft.com/office/officeart/2005/8/layout/radial1"/>
    <dgm:cxn modelId="{C545E21E-E7BF-4827-9062-54B356BD8A15}" type="presParOf" srcId="{41E85CC9-DEF4-42BD-BD39-679DA16B116F}" destId="{4743DD94-D3B6-4C1D-ADA3-BA4475E66D45}" srcOrd="6" destOrd="0" presId="urn:microsoft.com/office/officeart/2005/8/layout/radial1"/>
    <dgm:cxn modelId="{EEF9EB49-1718-45FA-88B2-E7D9D04C95F7}" type="presParOf" srcId="{41E85CC9-DEF4-42BD-BD39-679DA16B116F}" destId="{0C991ABA-59BD-4853-BEC1-438DD5972645}" srcOrd="7" destOrd="0" presId="urn:microsoft.com/office/officeart/2005/8/layout/radial1"/>
    <dgm:cxn modelId="{905BF86C-8E13-407A-92CC-81920F25CA21}" type="presParOf" srcId="{0C991ABA-59BD-4853-BEC1-438DD5972645}" destId="{140ADA1D-0B07-4634-80AC-2DE1DDF725CD}" srcOrd="0" destOrd="0" presId="urn:microsoft.com/office/officeart/2005/8/layout/radial1"/>
    <dgm:cxn modelId="{F9D956A6-C848-468E-880C-829CC999302F}" type="presParOf" srcId="{41E85CC9-DEF4-42BD-BD39-679DA16B116F}" destId="{44DB278A-0D77-48F4-934D-17D108A0DF7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F0118-D255-4926-B536-2D39F9E8CF9C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DF7024-C1C8-4ADE-ACE0-28307DB6EDC3}">
      <dgm:prSet phldrT="[Text]"/>
      <dgm:spPr/>
      <dgm:t>
        <a:bodyPr/>
        <a:lstStyle/>
        <a:p>
          <a:r>
            <a:rPr lang="en-GB" dirty="0"/>
            <a:t>Measures of Development </a:t>
          </a:r>
        </a:p>
      </dgm:t>
    </dgm:pt>
    <dgm:pt modelId="{F6324C52-EF70-47FA-9570-FDEA1C0CD9D3}" type="parTrans" cxnId="{88AC5E44-F389-4F05-AAF1-B3C21ED16960}">
      <dgm:prSet/>
      <dgm:spPr/>
      <dgm:t>
        <a:bodyPr/>
        <a:lstStyle/>
        <a:p>
          <a:endParaRPr lang="en-GB"/>
        </a:p>
      </dgm:t>
    </dgm:pt>
    <dgm:pt modelId="{0ACDB436-E5DD-47EF-9CB9-A09425906D45}" type="sibTrans" cxnId="{88AC5E44-F389-4F05-AAF1-B3C21ED16960}">
      <dgm:prSet/>
      <dgm:spPr/>
      <dgm:t>
        <a:bodyPr/>
        <a:lstStyle/>
        <a:p>
          <a:endParaRPr lang="en-GB"/>
        </a:p>
      </dgm:t>
    </dgm:pt>
    <dgm:pt modelId="{D117E146-C31A-4896-9C44-B11CFE831257}">
      <dgm:prSet phldrT="[Text]"/>
      <dgm:spPr/>
      <dgm:t>
        <a:bodyPr/>
        <a:lstStyle/>
        <a:p>
          <a:endParaRPr lang="en-GB" dirty="0"/>
        </a:p>
      </dgm:t>
    </dgm:pt>
    <dgm:pt modelId="{C7B14C6C-3422-4703-8588-79F953DE05F5}" type="parTrans" cxnId="{32D1C907-A8CF-4612-BC41-2FBE53244A30}">
      <dgm:prSet/>
      <dgm:spPr/>
      <dgm:t>
        <a:bodyPr/>
        <a:lstStyle/>
        <a:p>
          <a:endParaRPr lang="en-GB"/>
        </a:p>
      </dgm:t>
    </dgm:pt>
    <dgm:pt modelId="{2327A326-9870-4387-8CEE-0B51DFBE68FF}" type="sibTrans" cxnId="{32D1C907-A8CF-4612-BC41-2FBE53244A30}">
      <dgm:prSet/>
      <dgm:spPr/>
      <dgm:t>
        <a:bodyPr/>
        <a:lstStyle/>
        <a:p>
          <a:endParaRPr lang="en-GB"/>
        </a:p>
      </dgm:t>
    </dgm:pt>
    <dgm:pt modelId="{2D97F0D3-75F2-43D8-AFE0-39CBDDC56DFB}">
      <dgm:prSet phldrT="[Text]"/>
      <dgm:spPr/>
      <dgm:t>
        <a:bodyPr/>
        <a:lstStyle/>
        <a:p>
          <a:endParaRPr lang="en-GB" dirty="0"/>
        </a:p>
      </dgm:t>
    </dgm:pt>
    <dgm:pt modelId="{65CA9B21-D364-48AD-B309-6D022F9FB41E}" type="parTrans" cxnId="{20CD85BB-331E-4A4E-8DDB-F0D2AF88F9C9}">
      <dgm:prSet/>
      <dgm:spPr/>
      <dgm:t>
        <a:bodyPr/>
        <a:lstStyle/>
        <a:p>
          <a:endParaRPr lang="en-GB"/>
        </a:p>
      </dgm:t>
    </dgm:pt>
    <dgm:pt modelId="{830D2B87-FC3B-4F3C-9333-DF804C920251}" type="sibTrans" cxnId="{20CD85BB-331E-4A4E-8DDB-F0D2AF88F9C9}">
      <dgm:prSet/>
      <dgm:spPr/>
      <dgm:t>
        <a:bodyPr/>
        <a:lstStyle/>
        <a:p>
          <a:endParaRPr lang="en-GB"/>
        </a:p>
      </dgm:t>
    </dgm:pt>
    <dgm:pt modelId="{BC4B2069-16C8-450B-BBA8-8209D95A7F81}">
      <dgm:prSet phldrT="[Text]"/>
      <dgm:spPr/>
      <dgm:t>
        <a:bodyPr/>
        <a:lstStyle/>
        <a:p>
          <a:endParaRPr lang="en-GB" dirty="0"/>
        </a:p>
      </dgm:t>
    </dgm:pt>
    <dgm:pt modelId="{1B29E779-C878-4E50-BF03-AA54B698DA28}" type="parTrans" cxnId="{60841DD5-EEE6-4C04-AF52-6D091B4BCFEB}">
      <dgm:prSet/>
      <dgm:spPr/>
      <dgm:t>
        <a:bodyPr/>
        <a:lstStyle/>
        <a:p>
          <a:endParaRPr lang="en-GB"/>
        </a:p>
      </dgm:t>
    </dgm:pt>
    <dgm:pt modelId="{F5BFAA6A-CC81-4C1D-A074-AEF5FA4D9605}" type="sibTrans" cxnId="{60841DD5-EEE6-4C04-AF52-6D091B4BCFEB}">
      <dgm:prSet/>
      <dgm:spPr/>
      <dgm:t>
        <a:bodyPr/>
        <a:lstStyle/>
        <a:p>
          <a:endParaRPr lang="en-GB"/>
        </a:p>
      </dgm:t>
    </dgm:pt>
    <dgm:pt modelId="{13E341EB-7027-46C0-88FD-D9CF55F960C2}">
      <dgm:prSet phldrT="[Text]"/>
      <dgm:spPr/>
      <dgm:t>
        <a:bodyPr/>
        <a:lstStyle/>
        <a:p>
          <a:endParaRPr lang="en-GB" dirty="0"/>
        </a:p>
      </dgm:t>
    </dgm:pt>
    <dgm:pt modelId="{5B76D5E5-E64D-4BA1-9C4E-D178940B77F8}" type="parTrans" cxnId="{2852083A-1090-4165-9D84-785A6715E497}">
      <dgm:prSet/>
      <dgm:spPr/>
      <dgm:t>
        <a:bodyPr/>
        <a:lstStyle/>
        <a:p>
          <a:endParaRPr lang="en-GB"/>
        </a:p>
      </dgm:t>
    </dgm:pt>
    <dgm:pt modelId="{4238172C-5025-4EA6-8A4E-D60B400180E3}" type="sibTrans" cxnId="{2852083A-1090-4165-9D84-785A6715E497}">
      <dgm:prSet/>
      <dgm:spPr/>
      <dgm:t>
        <a:bodyPr/>
        <a:lstStyle/>
        <a:p>
          <a:endParaRPr lang="en-GB"/>
        </a:p>
      </dgm:t>
    </dgm:pt>
    <dgm:pt modelId="{41E85CC9-DEF4-42BD-BD39-679DA16B116F}" type="pres">
      <dgm:prSet presAssocID="{4C6F0118-D255-4926-B536-2D39F9E8CF9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995BA4-7B55-4634-B601-0640621EEF78}" type="pres">
      <dgm:prSet presAssocID="{C3DF7024-C1C8-4ADE-ACE0-28307DB6EDC3}" presName="centerShape" presStyleLbl="node0" presStyleIdx="0" presStyleCnt="1"/>
      <dgm:spPr/>
    </dgm:pt>
    <dgm:pt modelId="{9094E274-B36C-466D-89A7-B42A0EFB0FF8}" type="pres">
      <dgm:prSet presAssocID="{C7B14C6C-3422-4703-8588-79F953DE05F5}" presName="Name9" presStyleLbl="parChTrans1D2" presStyleIdx="0" presStyleCnt="4"/>
      <dgm:spPr/>
    </dgm:pt>
    <dgm:pt modelId="{16583B96-D8D8-41A5-94AE-993FE13B85E7}" type="pres">
      <dgm:prSet presAssocID="{C7B14C6C-3422-4703-8588-79F953DE05F5}" presName="connTx" presStyleLbl="parChTrans1D2" presStyleIdx="0" presStyleCnt="4"/>
      <dgm:spPr/>
    </dgm:pt>
    <dgm:pt modelId="{17FA88A6-08C3-4FDA-8419-2E4EF64D419A}" type="pres">
      <dgm:prSet presAssocID="{D117E146-C31A-4896-9C44-B11CFE831257}" presName="node" presStyleLbl="node1" presStyleIdx="0" presStyleCnt="4">
        <dgm:presLayoutVars>
          <dgm:bulletEnabled val="1"/>
        </dgm:presLayoutVars>
      </dgm:prSet>
      <dgm:spPr/>
    </dgm:pt>
    <dgm:pt modelId="{BB5D09BA-06B5-4EB3-8AA6-EE64D2EA683E}" type="pres">
      <dgm:prSet presAssocID="{65CA9B21-D364-48AD-B309-6D022F9FB41E}" presName="Name9" presStyleLbl="parChTrans1D2" presStyleIdx="1" presStyleCnt="4"/>
      <dgm:spPr/>
    </dgm:pt>
    <dgm:pt modelId="{C02383C1-1779-4081-A034-D88C8154263F}" type="pres">
      <dgm:prSet presAssocID="{65CA9B21-D364-48AD-B309-6D022F9FB41E}" presName="connTx" presStyleLbl="parChTrans1D2" presStyleIdx="1" presStyleCnt="4"/>
      <dgm:spPr/>
    </dgm:pt>
    <dgm:pt modelId="{DC8963C2-58EB-47D0-98E6-BA431B7A78BD}" type="pres">
      <dgm:prSet presAssocID="{2D97F0D3-75F2-43D8-AFE0-39CBDDC56DFB}" presName="node" presStyleLbl="node1" presStyleIdx="1" presStyleCnt="4">
        <dgm:presLayoutVars>
          <dgm:bulletEnabled val="1"/>
        </dgm:presLayoutVars>
      </dgm:prSet>
      <dgm:spPr/>
    </dgm:pt>
    <dgm:pt modelId="{C92A7102-A27B-4072-9BD6-91DB319DB712}" type="pres">
      <dgm:prSet presAssocID="{1B29E779-C878-4E50-BF03-AA54B698DA28}" presName="Name9" presStyleLbl="parChTrans1D2" presStyleIdx="2" presStyleCnt="4"/>
      <dgm:spPr/>
    </dgm:pt>
    <dgm:pt modelId="{57E641E4-9078-4D7D-8D4A-BA666F7E190E}" type="pres">
      <dgm:prSet presAssocID="{1B29E779-C878-4E50-BF03-AA54B698DA28}" presName="connTx" presStyleLbl="parChTrans1D2" presStyleIdx="2" presStyleCnt="4"/>
      <dgm:spPr/>
    </dgm:pt>
    <dgm:pt modelId="{4743DD94-D3B6-4C1D-ADA3-BA4475E66D45}" type="pres">
      <dgm:prSet presAssocID="{BC4B2069-16C8-450B-BBA8-8209D95A7F81}" presName="node" presStyleLbl="node1" presStyleIdx="2" presStyleCnt="4">
        <dgm:presLayoutVars>
          <dgm:bulletEnabled val="1"/>
        </dgm:presLayoutVars>
      </dgm:prSet>
      <dgm:spPr/>
    </dgm:pt>
    <dgm:pt modelId="{0C991ABA-59BD-4853-BEC1-438DD5972645}" type="pres">
      <dgm:prSet presAssocID="{5B76D5E5-E64D-4BA1-9C4E-D178940B77F8}" presName="Name9" presStyleLbl="parChTrans1D2" presStyleIdx="3" presStyleCnt="4"/>
      <dgm:spPr/>
    </dgm:pt>
    <dgm:pt modelId="{140ADA1D-0B07-4634-80AC-2DE1DDF725CD}" type="pres">
      <dgm:prSet presAssocID="{5B76D5E5-E64D-4BA1-9C4E-D178940B77F8}" presName="connTx" presStyleLbl="parChTrans1D2" presStyleIdx="3" presStyleCnt="4"/>
      <dgm:spPr/>
    </dgm:pt>
    <dgm:pt modelId="{44DB278A-0D77-48F4-934D-17D108A0DF7F}" type="pres">
      <dgm:prSet presAssocID="{13E341EB-7027-46C0-88FD-D9CF55F960C2}" presName="node" presStyleLbl="node1" presStyleIdx="3" presStyleCnt="4">
        <dgm:presLayoutVars>
          <dgm:bulletEnabled val="1"/>
        </dgm:presLayoutVars>
      </dgm:prSet>
      <dgm:spPr/>
    </dgm:pt>
  </dgm:ptLst>
  <dgm:cxnLst>
    <dgm:cxn modelId="{32D1C907-A8CF-4612-BC41-2FBE53244A30}" srcId="{C3DF7024-C1C8-4ADE-ACE0-28307DB6EDC3}" destId="{D117E146-C31A-4896-9C44-B11CFE831257}" srcOrd="0" destOrd="0" parTransId="{C7B14C6C-3422-4703-8588-79F953DE05F5}" sibTransId="{2327A326-9870-4387-8CEE-0B51DFBE68FF}"/>
    <dgm:cxn modelId="{E69FDF18-B5E2-4DD5-97FD-7DA013BD6739}" type="presOf" srcId="{1B29E779-C878-4E50-BF03-AA54B698DA28}" destId="{C92A7102-A27B-4072-9BD6-91DB319DB712}" srcOrd="0" destOrd="0" presId="urn:microsoft.com/office/officeart/2005/8/layout/radial1"/>
    <dgm:cxn modelId="{17A0461B-67B9-4267-81C5-8C79CC2FD14D}" type="presOf" srcId="{5B76D5E5-E64D-4BA1-9C4E-D178940B77F8}" destId="{0C991ABA-59BD-4853-BEC1-438DD5972645}" srcOrd="0" destOrd="0" presId="urn:microsoft.com/office/officeart/2005/8/layout/radial1"/>
    <dgm:cxn modelId="{7651AD2B-0BC1-4750-9370-1FEE8107153A}" type="presOf" srcId="{4C6F0118-D255-4926-B536-2D39F9E8CF9C}" destId="{41E85CC9-DEF4-42BD-BD39-679DA16B116F}" srcOrd="0" destOrd="0" presId="urn:microsoft.com/office/officeart/2005/8/layout/radial1"/>
    <dgm:cxn modelId="{32FBA72C-EDD8-4159-BE2B-4621F6414F07}" type="presOf" srcId="{65CA9B21-D364-48AD-B309-6D022F9FB41E}" destId="{BB5D09BA-06B5-4EB3-8AA6-EE64D2EA683E}" srcOrd="0" destOrd="0" presId="urn:microsoft.com/office/officeart/2005/8/layout/radial1"/>
    <dgm:cxn modelId="{2852083A-1090-4165-9D84-785A6715E497}" srcId="{C3DF7024-C1C8-4ADE-ACE0-28307DB6EDC3}" destId="{13E341EB-7027-46C0-88FD-D9CF55F960C2}" srcOrd="3" destOrd="0" parTransId="{5B76D5E5-E64D-4BA1-9C4E-D178940B77F8}" sibTransId="{4238172C-5025-4EA6-8A4E-D60B400180E3}"/>
    <dgm:cxn modelId="{88AC5E44-F389-4F05-AAF1-B3C21ED16960}" srcId="{4C6F0118-D255-4926-B536-2D39F9E8CF9C}" destId="{C3DF7024-C1C8-4ADE-ACE0-28307DB6EDC3}" srcOrd="0" destOrd="0" parTransId="{F6324C52-EF70-47FA-9570-FDEA1C0CD9D3}" sibTransId="{0ACDB436-E5DD-47EF-9CB9-A09425906D45}"/>
    <dgm:cxn modelId="{E3559471-D5AF-495D-B7AE-D2F8C09A591A}" type="presOf" srcId="{D117E146-C31A-4896-9C44-B11CFE831257}" destId="{17FA88A6-08C3-4FDA-8419-2E4EF64D419A}" srcOrd="0" destOrd="0" presId="urn:microsoft.com/office/officeart/2005/8/layout/radial1"/>
    <dgm:cxn modelId="{A31B9597-E722-4D9D-99D6-3637B4D782EF}" type="presOf" srcId="{2D97F0D3-75F2-43D8-AFE0-39CBDDC56DFB}" destId="{DC8963C2-58EB-47D0-98E6-BA431B7A78BD}" srcOrd="0" destOrd="0" presId="urn:microsoft.com/office/officeart/2005/8/layout/radial1"/>
    <dgm:cxn modelId="{0C118B9B-0792-41CD-9BA2-7527449FB8B5}" type="presOf" srcId="{65CA9B21-D364-48AD-B309-6D022F9FB41E}" destId="{C02383C1-1779-4081-A034-D88C8154263F}" srcOrd="1" destOrd="0" presId="urn:microsoft.com/office/officeart/2005/8/layout/radial1"/>
    <dgm:cxn modelId="{7626289F-C393-4A0B-84FC-FE11D4614378}" type="presOf" srcId="{1B29E779-C878-4E50-BF03-AA54B698DA28}" destId="{57E641E4-9078-4D7D-8D4A-BA666F7E190E}" srcOrd="1" destOrd="0" presId="urn:microsoft.com/office/officeart/2005/8/layout/radial1"/>
    <dgm:cxn modelId="{B1FE76B6-26D2-40BF-9691-8AECB5B8633F}" type="presOf" srcId="{C7B14C6C-3422-4703-8588-79F953DE05F5}" destId="{16583B96-D8D8-41A5-94AE-993FE13B85E7}" srcOrd="1" destOrd="0" presId="urn:microsoft.com/office/officeart/2005/8/layout/radial1"/>
    <dgm:cxn modelId="{20CD85BB-331E-4A4E-8DDB-F0D2AF88F9C9}" srcId="{C3DF7024-C1C8-4ADE-ACE0-28307DB6EDC3}" destId="{2D97F0D3-75F2-43D8-AFE0-39CBDDC56DFB}" srcOrd="1" destOrd="0" parTransId="{65CA9B21-D364-48AD-B309-6D022F9FB41E}" sibTransId="{830D2B87-FC3B-4F3C-9333-DF804C920251}"/>
    <dgm:cxn modelId="{51466FC9-F988-4DCA-B812-FFD481099F35}" type="presOf" srcId="{BC4B2069-16C8-450B-BBA8-8209D95A7F81}" destId="{4743DD94-D3B6-4C1D-ADA3-BA4475E66D45}" srcOrd="0" destOrd="0" presId="urn:microsoft.com/office/officeart/2005/8/layout/radial1"/>
    <dgm:cxn modelId="{1105C0CE-D018-4DD2-8C2E-BD2F436A3569}" type="presOf" srcId="{C7B14C6C-3422-4703-8588-79F953DE05F5}" destId="{9094E274-B36C-466D-89A7-B42A0EFB0FF8}" srcOrd="0" destOrd="0" presId="urn:microsoft.com/office/officeart/2005/8/layout/radial1"/>
    <dgm:cxn modelId="{C13E20D2-78CE-458F-AE4D-DA89A92984E6}" type="presOf" srcId="{5B76D5E5-E64D-4BA1-9C4E-D178940B77F8}" destId="{140ADA1D-0B07-4634-80AC-2DE1DDF725CD}" srcOrd="1" destOrd="0" presId="urn:microsoft.com/office/officeart/2005/8/layout/radial1"/>
    <dgm:cxn modelId="{60841DD5-EEE6-4C04-AF52-6D091B4BCFEB}" srcId="{C3DF7024-C1C8-4ADE-ACE0-28307DB6EDC3}" destId="{BC4B2069-16C8-450B-BBA8-8209D95A7F81}" srcOrd="2" destOrd="0" parTransId="{1B29E779-C878-4E50-BF03-AA54B698DA28}" sibTransId="{F5BFAA6A-CC81-4C1D-A074-AEF5FA4D9605}"/>
    <dgm:cxn modelId="{6317BBEF-B409-4467-999E-BEE7EC5C29A0}" type="presOf" srcId="{C3DF7024-C1C8-4ADE-ACE0-28307DB6EDC3}" destId="{97995BA4-7B55-4634-B601-0640621EEF78}" srcOrd="0" destOrd="0" presId="urn:microsoft.com/office/officeart/2005/8/layout/radial1"/>
    <dgm:cxn modelId="{252958FB-A074-463E-8595-A015C4780C78}" type="presOf" srcId="{13E341EB-7027-46C0-88FD-D9CF55F960C2}" destId="{44DB278A-0D77-48F4-934D-17D108A0DF7F}" srcOrd="0" destOrd="0" presId="urn:microsoft.com/office/officeart/2005/8/layout/radial1"/>
    <dgm:cxn modelId="{0FBCD433-6B80-40B5-9060-672E735117B5}" type="presParOf" srcId="{41E85CC9-DEF4-42BD-BD39-679DA16B116F}" destId="{97995BA4-7B55-4634-B601-0640621EEF78}" srcOrd="0" destOrd="0" presId="urn:microsoft.com/office/officeart/2005/8/layout/radial1"/>
    <dgm:cxn modelId="{247317A0-29EC-46EE-9964-811C8755E548}" type="presParOf" srcId="{41E85CC9-DEF4-42BD-BD39-679DA16B116F}" destId="{9094E274-B36C-466D-89A7-B42A0EFB0FF8}" srcOrd="1" destOrd="0" presId="urn:microsoft.com/office/officeart/2005/8/layout/radial1"/>
    <dgm:cxn modelId="{AA3FCF6E-F840-40E9-AE9E-A5E6526B6433}" type="presParOf" srcId="{9094E274-B36C-466D-89A7-B42A0EFB0FF8}" destId="{16583B96-D8D8-41A5-94AE-993FE13B85E7}" srcOrd="0" destOrd="0" presId="urn:microsoft.com/office/officeart/2005/8/layout/radial1"/>
    <dgm:cxn modelId="{6BBB8224-059B-46ED-A8E7-28C890E042B1}" type="presParOf" srcId="{41E85CC9-DEF4-42BD-BD39-679DA16B116F}" destId="{17FA88A6-08C3-4FDA-8419-2E4EF64D419A}" srcOrd="2" destOrd="0" presId="urn:microsoft.com/office/officeart/2005/8/layout/radial1"/>
    <dgm:cxn modelId="{46F751C9-C6D2-44CD-857C-6B10834AD7C6}" type="presParOf" srcId="{41E85CC9-DEF4-42BD-BD39-679DA16B116F}" destId="{BB5D09BA-06B5-4EB3-8AA6-EE64D2EA683E}" srcOrd="3" destOrd="0" presId="urn:microsoft.com/office/officeart/2005/8/layout/radial1"/>
    <dgm:cxn modelId="{55074249-4E1C-4096-ACD1-A2D0488A6822}" type="presParOf" srcId="{BB5D09BA-06B5-4EB3-8AA6-EE64D2EA683E}" destId="{C02383C1-1779-4081-A034-D88C8154263F}" srcOrd="0" destOrd="0" presId="urn:microsoft.com/office/officeart/2005/8/layout/radial1"/>
    <dgm:cxn modelId="{71BD2A2B-AE19-4DDD-AED4-FE39FEDBD433}" type="presParOf" srcId="{41E85CC9-DEF4-42BD-BD39-679DA16B116F}" destId="{DC8963C2-58EB-47D0-98E6-BA431B7A78BD}" srcOrd="4" destOrd="0" presId="urn:microsoft.com/office/officeart/2005/8/layout/radial1"/>
    <dgm:cxn modelId="{A6492528-22B6-44D9-A9AA-26E6613659D6}" type="presParOf" srcId="{41E85CC9-DEF4-42BD-BD39-679DA16B116F}" destId="{C92A7102-A27B-4072-9BD6-91DB319DB712}" srcOrd="5" destOrd="0" presId="urn:microsoft.com/office/officeart/2005/8/layout/radial1"/>
    <dgm:cxn modelId="{436D059A-5692-4B08-ABF6-151B56C378E5}" type="presParOf" srcId="{C92A7102-A27B-4072-9BD6-91DB319DB712}" destId="{57E641E4-9078-4D7D-8D4A-BA666F7E190E}" srcOrd="0" destOrd="0" presId="urn:microsoft.com/office/officeart/2005/8/layout/radial1"/>
    <dgm:cxn modelId="{6CC3EAA3-1560-41E7-A29E-606C5F3F1BFD}" type="presParOf" srcId="{41E85CC9-DEF4-42BD-BD39-679DA16B116F}" destId="{4743DD94-D3B6-4C1D-ADA3-BA4475E66D45}" srcOrd="6" destOrd="0" presId="urn:microsoft.com/office/officeart/2005/8/layout/radial1"/>
    <dgm:cxn modelId="{7305B308-A197-4DF9-BD77-D6A74EE38831}" type="presParOf" srcId="{41E85CC9-DEF4-42BD-BD39-679DA16B116F}" destId="{0C991ABA-59BD-4853-BEC1-438DD5972645}" srcOrd="7" destOrd="0" presId="urn:microsoft.com/office/officeart/2005/8/layout/radial1"/>
    <dgm:cxn modelId="{71022052-FACD-4D0D-B7FB-34165C31CEEE}" type="presParOf" srcId="{0C991ABA-59BD-4853-BEC1-438DD5972645}" destId="{140ADA1D-0B07-4634-80AC-2DE1DDF725CD}" srcOrd="0" destOrd="0" presId="urn:microsoft.com/office/officeart/2005/8/layout/radial1"/>
    <dgm:cxn modelId="{8865FFB1-5E47-4ED9-9488-F328FF434AA1}" type="presParOf" srcId="{41E85CC9-DEF4-42BD-BD39-679DA16B116F}" destId="{44DB278A-0D77-48F4-934D-17D108A0DF7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95BA4-7B55-4634-B601-0640621EEF78}">
      <dsp:nvSpPr>
        <dsp:cNvPr id="0" name=""/>
        <dsp:cNvSpPr/>
      </dsp:nvSpPr>
      <dsp:spPr>
        <a:xfrm>
          <a:off x="2668655" y="1676035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Measures of Development </a:t>
          </a:r>
        </a:p>
      </dsp:txBody>
      <dsp:txXfrm>
        <a:off x="2857194" y="1864574"/>
        <a:ext cx="910346" cy="910346"/>
      </dsp:txXfrm>
    </dsp:sp>
    <dsp:sp modelId="{9094E274-B36C-466D-89A7-B42A0EFB0FF8}">
      <dsp:nvSpPr>
        <dsp:cNvPr id="0" name=""/>
        <dsp:cNvSpPr/>
      </dsp:nvSpPr>
      <dsp:spPr>
        <a:xfrm rot="16200000">
          <a:off x="3119132" y="1465310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02706" y="1473138"/>
        <a:ext cx="19323" cy="19323"/>
      </dsp:txXfrm>
    </dsp:sp>
    <dsp:sp modelId="{17FA88A6-08C3-4FDA-8419-2E4EF64D419A}">
      <dsp:nvSpPr>
        <dsp:cNvPr id="0" name=""/>
        <dsp:cNvSpPr/>
      </dsp:nvSpPr>
      <dsp:spPr>
        <a:xfrm>
          <a:off x="2668655" y="2140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GNP</a:t>
          </a:r>
        </a:p>
      </dsp:txBody>
      <dsp:txXfrm>
        <a:off x="2857194" y="190679"/>
        <a:ext cx="910346" cy="910346"/>
      </dsp:txXfrm>
    </dsp:sp>
    <dsp:sp modelId="{BB5D09BA-06B5-4EB3-8AA6-EE64D2EA683E}">
      <dsp:nvSpPr>
        <dsp:cNvPr id="0" name=""/>
        <dsp:cNvSpPr/>
      </dsp:nvSpPr>
      <dsp:spPr>
        <a:xfrm>
          <a:off x="3956080" y="2302257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39653" y="2310086"/>
        <a:ext cx="19323" cy="19323"/>
      </dsp:txXfrm>
    </dsp:sp>
    <dsp:sp modelId="{DC8963C2-58EB-47D0-98E6-BA431B7A78BD}">
      <dsp:nvSpPr>
        <dsp:cNvPr id="0" name=""/>
        <dsp:cNvSpPr/>
      </dsp:nvSpPr>
      <dsp:spPr>
        <a:xfrm>
          <a:off x="4342551" y="1676035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Literacy Rates</a:t>
          </a:r>
        </a:p>
      </dsp:txBody>
      <dsp:txXfrm>
        <a:off x="4531090" y="1864574"/>
        <a:ext cx="910346" cy="910346"/>
      </dsp:txXfrm>
    </dsp:sp>
    <dsp:sp modelId="{C92A7102-A27B-4072-9BD6-91DB319DB712}">
      <dsp:nvSpPr>
        <dsp:cNvPr id="0" name=""/>
        <dsp:cNvSpPr/>
      </dsp:nvSpPr>
      <dsp:spPr>
        <a:xfrm rot="5400000">
          <a:off x="3119132" y="3139205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02706" y="3147033"/>
        <a:ext cx="19323" cy="19323"/>
      </dsp:txXfrm>
    </dsp:sp>
    <dsp:sp modelId="{4743DD94-D3B6-4C1D-ADA3-BA4475E66D45}">
      <dsp:nvSpPr>
        <dsp:cNvPr id="0" name=""/>
        <dsp:cNvSpPr/>
      </dsp:nvSpPr>
      <dsp:spPr>
        <a:xfrm>
          <a:off x="2668655" y="3349931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Infant Mortality </a:t>
          </a:r>
        </a:p>
      </dsp:txBody>
      <dsp:txXfrm>
        <a:off x="2857194" y="3538470"/>
        <a:ext cx="910346" cy="910346"/>
      </dsp:txXfrm>
    </dsp:sp>
    <dsp:sp modelId="{0C991ABA-59BD-4853-BEC1-438DD5972645}">
      <dsp:nvSpPr>
        <dsp:cNvPr id="0" name=""/>
        <dsp:cNvSpPr/>
      </dsp:nvSpPr>
      <dsp:spPr>
        <a:xfrm rot="10800000">
          <a:off x="2282184" y="2302257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65758" y="2310086"/>
        <a:ext cx="19323" cy="19323"/>
      </dsp:txXfrm>
    </dsp:sp>
    <dsp:sp modelId="{44DB278A-0D77-48F4-934D-17D108A0DF7F}">
      <dsp:nvSpPr>
        <dsp:cNvPr id="0" name=""/>
        <dsp:cNvSpPr/>
      </dsp:nvSpPr>
      <dsp:spPr>
        <a:xfrm>
          <a:off x="994760" y="1676035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Life Expectancy</a:t>
          </a:r>
        </a:p>
      </dsp:txBody>
      <dsp:txXfrm>
        <a:off x="1183299" y="1864574"/>
        <a:ext cx="910346" cy="91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95BA4-7B55-4634-B601-0640621EEF78}">
      <dsp:nvSpPr>
        <dsp:cNvPr id="0" name=""/>
        <dsp:cNvSpPr/>
      </dsp:nvSpPr>
      <dsp:spPr>
        <a:xfrm>
          <a:off x="2668655" y="1676035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Measures of Development </a:t>
          </a:r>
        </a:p>
      </dsp:txBody>
      <dsp:txXfrm>
        <a:off x="2857194" y="1864574"/>
        <a:ext cx="910346" cy="910346"/>
      </dsp:txXfrm>
    </dsp:sp>
    <dsp:sp modelId="{9094E274-B36C-466D-89A7-B42A0EFB0FF8}">
      <dsp:nvSpPr>
        <dsp:cNvPr id="0" name=""/>
        <dsp:cNvSpPr/>
      </dsp:nvSpPr>
      <dsp:spPr>
        <a:xfrm rot="16200000">
          <a:off x="3119132" y="1465310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02706" y="1473138"/>
        <a:ext cx="19323" cy="19323"/>
      </dsp:txXfrm>
    </dsp:sp>
    <dsp:sp modelId="{17FA88A6-08C3-4FDA-8419-2E4EF64D419A}">
      <dsp:nvSpPr>
        <dsp:cNvPr id="0" name=""/>
        <dsp:cNvSpPr/>
      </dsp:nvSpPr>
      <dsp:spPr>
        <a:xfrm>
          <a:off x="2668655" y="2140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2857194" y="190679"/>
        <a:ext cx="910346" cy="910346"/>
      </dsp:txXfrm>
    </dsp:sp>
    <dsp:sp modelId="{BB5D09BA-06B5-4EB3-8AA6-EE64D2EA683E}">
      <dsp:nvSpPr>
        <dsp:cNvPr id="0" name=""/>
        <dsp:cNvSpPr/>
      </dsp:nvSpPr>
      <dsp:spPr>
        <a:xfrm>
          <a:off x="3956080" y="2302257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39653" y="2310086"/>
        <a:ext cx="19323" cy="19323"/>
      </dsp:txXfrm>
    </dsp:sp>
    <dsp:sp modelId="{DC8963C2-58EB-47D0-98E6-BA431B7A78BD}">
      <dsp:nvSpPr>
        <dsp:cNvPr id="0" name=""/>
        <dsp:cNvSpPr/>
      </dsp:nvSpPr>
      <dsp:spPr>
        <a:xfrm>
          <a:off x="4342551" y="1676035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4531090" y="1864574"/>
        <a:ext cx="910346" cy="910346"/>
      </dsp:txXfrm>
    </dsp:sp>
    <dsp:sp modelId="{C92A7102-A27B-4072-9BD6-91DB319DB712}">
      <dsp:nvSpPr>
        <dsp:cNvPr id="0" name=""/>
        <dsp:cNvSpPr/>
      </dsp:nvSpPr>
      <dsp:spPr>
        <a:xfrm rot="5400000">
          <a:off x="3119132" y="3139205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02706" y="3147033"/>
        <a:ext cx="19323" cy="19323"/>
      </dsp:txXfrm>
    </dsp:sp>
    <dsp:sp modelId="{4743DD94-D3B6-4C1D-ADA3-BA4475E66D45}">
      <dsp:nvSpPr>
        <dsp:cNvPr id="0" name=""/>
        <dsp:cNvSpPr/>
      </dsp:nvSpPr>
      <dsp:spPr>
        <a:xfrm>
          <a:off x="2668655" y="3349931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2857194" y="3538470"/>
        <a:ext cx="910346" cy="910346"/>
      </dsp:txXfrm>
    </dsp:sp>
    <dsp:sp modelId="{0C991ABA-59BD-4853-BEC1-438DD5972645}">
      <dsp:nvSpPr>
        <dsp:cNvPr id="0" name=""/>
        <dsp:cNvSpPr/>
      </dsp:nvSpPr>
      <dsp:spPr>
        <a:xfrm rot="10800000">
          <a:off x="2282184" y="2302257"/>
          <a:ext cx="38647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386470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65758" y="2310086"/>
        <a:ext cx="19323" cy="19323"/>
      </dsp:txXfrm>
    </dsp:sp>
    <dsp:sp modelId="{44DB278A-0D77-48F4-934D-17D108A0DF7F}">
      <dsp:nvSpPr>
        <dsp:cNvPr id="0" name=""/>
        <dsp:cNvSpPr/>
      </dsp:nvSpPr>
      <dsp:spPr>
        <a:xfrm>
          <a:off x="994760" y="1676035"/>
          <a:ext cx="1287424" cy="128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1183299" y="1864574"/>
        <a:ext cx="910346" cy="91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6B5B-A1E3-4ED5-9904-4589AD2C87D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305F-EF7C-43AF-B079-9CAE7FB3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E305F-EF7C-43AF-B079-9CAE7FB335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6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3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8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7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6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5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7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0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0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C108-EC2F-4356-A62E-6210DFCFB64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173C-A1A6-42DF-B3CB-884D7E6FD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ionsonline.org/bilder/third_world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90155"/>
            <a:ext cx="6984776" cy="40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1015663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The term first world refers to western developed countries. </a:t>
            </a:r>
          </a:p>
          <a:p>
            <a:r>
              <a:rPr lang="en-GB" sz="2000" dirty="0">
                <a:latin typeface="Comic Sans MS" pitchFamily="66" charset="0"/>
              </a:rPr>
              <a:t>Second world refers to the former communist states.</a:t>
            </a:r>
          </a:p>
          <a:p>
            <a:r>
              <a:rPr lang="en-GB" sz="2000" dirty="0">
                <a:latin typeface="Comic Sans MS" pitchFamily="66" charset="0"/>
              </a:rPr>
              <a:t>Third world refers to the less developed world.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229200"/>
            <a:ext cx="8496944" cy="147732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Mark scheme:</a:t>
            </a:r>
          </a:p>
          <a:p>
            <a:pPr marL="457200" indent="-457200">
              <a:buAutoNum type="arabicParenR"/>
            </a:pPr>
            <a:r>
              <a:rPr lang="en-GB" dirty="0">
                <a:latin typeface="Comic Sans MS" pitchFamily="66" charset="0"/>
              </a:rPr>
              <a:t>Copy the above definitions if yours is different. </a:t>
            </a:r>
          </a:p>
          <a:p>
            <a:pPr marL="457200" indent="-457200">
              <a:buAutoNum type="arabicParenR"/>
            </a:pPr>
            <a:r>
              <a:rPr lang="en-GB" dirty="0">
                <a:latin typeface="Comic Sans MS" pitchFamily="66" charset="0"/>
              </a:rPr>
              <a:t>Give 3 examples of countries in each category. </a:t>
            </a:r>
          </a:p>
          <a:p>
            <a:pPr marL="457200" indent="-457200">
              <a:buAutoNum type="arabicParenR"/>
            </a:pPr>
            <a:r>
              <a:rPr lang="en-GB" dirty="0">
                <a:latin typeface="Comic Sans MS" pitchFamily="66" charset="0"/>
              </a:rPr>
              <a:t>I believe this is an </a:t>
            </a:r>
            <a:r>
              <a:rPr lang="en-GB" b="1" i="1" dirty="0">
                <a:latin typeface="Comic Sans MS" pitchFamily="66" charset="0"/>
              </a:rPr>
              <a:t>accurate/un-accurate </a:t>
            </a:r>
            <a:r>
              <a:rPr lang="en-GB" dirty="0">
                <a:latin typeface="Comic Sans MS" pitchFamily="66" charset="0"/>
              </a:rPr>
              <a:t>representation of the world because….</a:t>
            </a:r>
          </a:p>
        </p:txBody>
      </p:sp>
    </p:spTree>
    <p:extLst>
      <p:ext uri="{BB962C8B-B14F-4D97-AF65-F5344CB8AC3E}">
        <p14:creationId xmlns:p14="http://schemas.microsoft.com/office/powerpoint/2010/main" val="379656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34605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Measures of Development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02" y="692696"/>
            <a:ext cx="8600528" cy="30777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omic Sans MS" pitchFamily="66" charset="0"/>
              </a:rPr>
              <a:t>Demo</a:t>
            </a:r>
            <a:r>
              <a:rPr lang="en-GB" sz="1400" dirty="0">
                <a:latin typeface="Comic Sans MS" pitchFamily="66" charset="0"/>
              </a:rPr>
              <a:t>: What other measures of development do you know?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1819844"/>
              </p:ext>
            </p:extLst>
          </p:nvPr>
        </p:nvGraphicFramePr>
        <p:xfrm>
          <a:off x="1259632" y="1903924"/>
          <a:ext cx="6624736" cy="463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26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936625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600" b="1" dirty="0">
                <a:latin typeface="Comic Sans MS" pitchFamily="66" charset="0"/>
              </a:rPr>
              <a:t>Assessment for learning – </a:t>
            </a:r>
            <a:br>
              <a:rPr lang="en-GB" sz="2600" b="1" dirty="0">
                <a:latin typeface="Comic Sans MS" pitchFamily="66" charset="0"/>
              </a:rPr>
            </a:br>
            <a:r>
              <a:rPr lang="en-GB" sz="2600" b="1" dirty="0">
                <a:latin typeface="Comic Sans MS" pitchFamily="66" charset="0"/>
              </a:rPr>
              <a:t>interim progress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429000"/>
            <a:ext cx="8424862" cy="100806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600" dirty="0">
                <a:latin typeface="Comic Sans MS" pitchFamily="66" charset="0"/>
              </a:rPr>
              <a:t>Please complete the activity below reflecting on your learning so in today’s lesson:</a:t>
            </a:r>
          </a:p>
          <a:p>
            <a:pPr>
              <a:defRPr/>
            </a:pPr>
            <a:endParaRPr lang="en-GB" sz="2600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4581525"/>
            <a:ext cx="8424862" cy="208756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So far in this lesson, I have learnt: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7D"/>
              </a:buClr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7704" y="1340768"/>
            <a:ext cx="6912446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u="sng" dirty="0">
                <a:latin typeface="Comic Sans MS" pitchFamily="66" charset="0"/>
              </a:rPr>
              <a:t>Learning objectives</a:t>
            </a:r>
            <a:r>
              <a:rPr lang="en-GB" sz="2600" dirty="0">
                <a:latin typeface="Comic Sans MS" pitchFamily="66" charset="0"/>
              </a:rPr>
              <a:t>: </a:t>
            </a:r>
          </a:p>
          <a:p>
            <a:r>
              <a:rPr lang="en-GB" sz="2400" dirty="0">
                <a:latin typeface="Comic Sans MS" pitchFamily="66" charset="0"/>
              </a:rPr>
              <a:t>To identify how has development been described and mapped in the past. To evaluate how valid these descriptions are.</a:t>
            </a:r>
          </a:p>
        </p:txBody>
      </p:sp>
      <p:pic>
        <p:nvPicPr>
          <p:cNvPr id="5122" name="Picture 2" descr="http://blog.scooterunderground.ca/wp-content/uploads/traffic_light_amb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0768"/>
            <a:ext cx="1417761" cy="17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4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ionsonline.org/bilder/third_world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1" y="1196752"/>
            <a:ext cx="8636471" cy="504056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7750" cy="83099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Starter</a:t>
            </a:r>
            <a:r>
              <a:rPr lang="en-GB" sz="2400" b="1" dirty="0"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What information can you gain from this map?</a:t>
            </a:r>
          </a:p>
          <a:p>
            <a:r>
              <a:rPr lang="en-GB" sz="2400" dirty="0">
                <a:latin typeface="Comic Sans MS" pitchFamily="66" charset="0"/>
              </a:rPr>
              <a:t>What do you think 1</a:t>
            </a:r>
            <a:r>
              <a:rPr lang="en-GB" sz="2400" baseline="30000" dirty="0">
                <a:latin typeface="Comic Sans MS" pitchFamily="66" charset="0"/>
              </a:rPr>
              <a:t>st</a:t>
            </a:r>
            <a:r>
              <a:rPr lang="en-GB" sz="2400" dirty="0">
                <a:latin typeface="Comic Sans MS" pitchFamily="66" charset="0"/>
              </a:rPr>
              <a:t> world, 2</a:t>
            </a:r>
            <a:r>
              <a:rPr lang="en-GB" sz="2400" baseline="30000" dirty="0">
                <a:latin typeface="Comic Sans MS" pitchFamily="66" charset="0"/>
              </a:rPr>
              <a:t>nd</a:t>
            </a:r>
            <a:r>
              <a:rPr lang="en-GB" sz="2400" dirty="0">
                <a:latin typeface="Comic Sans MS" pitchFamily="66" charset="0"/>
              </a:rPr>
              <a:t> world, 3</a:t>
            </a:r>
            <a:r>
              <a:rPr lang="en-GB" sz="2400" baseline="30000" dirty="0">
                <a:latin typeface="Comic Sans MS" pitchFamily="66" charset="0"/>
              </a:rPr>
              <a:t>rd</a:t>
            </a:r>
            <a:r>
              <a:rPr lang="en-GB" sz="2400" dirty="0">
                <a:latin typeface="Comic Sans MS" pitchFamily="66" charset="0"/>
              </a:rPr>
              <a:t> world mean?</a:t>
            </a:r>
          </a:p>
        </p:txBody>
      </p:sp>
    </p:spTree>
    <p:extLst>
      <p:ext uri="{BB962C8B-B14F-4D97-AF65-F5344CB8AC3E}">
        <p14:creationId xmlns:p14="http://schemas.microsoft.com/office/powerpoint/2010/main" val="245048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50405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Key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  <a:ln w="3810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How can the level of economic development of a country be measured?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are  the reasons for inequalities between and within countries?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can economic production be classified into different sectors?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do the proportions employed in each sector of an economy vary according to the level  of development?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is globalisation?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important are technology, transnational corporations and other economic factors in the process of globalisation?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are the impacts of globalisation at local, national and global scale?</a:t>
            </a:r>
          </a:p>
        </p:txBody>
      </p:sp>
    </p:spTree>
    <p:extLst>
      <p:ext uri="{BB962C8B-B14F-4D97-AF65-F5344CB8AC3E}">
        <p14:creationId xmlns:p14="http://schemas.microsoft.com/office/powerpoint/2010/main" val="170650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8" y="309977"/>
            <a:ext cx="8757220" cy="49006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Indicators of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608" y="2332037"/>
            <a:ext cx="4959880" cy="4121299"/>
          </a:xfrm>
          <a:ln w="38100">
            <a:solidFill>
              <a:schemeClr val="accent6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b="1" u="sng" dirty="0">
                <a:latin typeface="Comic Sans MS" panose="030F0702030302020204" pitchFamily="66" charset="0"/>
              </a:rPr>
              <a:t>Language for learning</a:t>
            </a:r>
            <a:r>
              <a:rPr lang="en-GB" sz="2000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en-GB" sz="2000" b="1" u="sng" dirty="0">
                <a:latin typeface="Comic Sans MS" panose="030F0702030302020204" pitchFamily="66" charset="0"/>
              </a:rPr>
              <a:t>Development:</a:t>
            </a:r>
            <a:r>
              <a:rPr lang="en-GB" sz="2000" dirty="0">
                <a:latin typeface="Comic Sans MS" panose="030F0702030302020204" pitchFamily="66" charset="0"/>
              </a:rPr>
              <a:t> the use of resources to improve the quality of life within a country. </a:t>
            </a:r>
          </a:p>
          <a:p>
            <a:pPr marL="0" indent="0">
              <a:buNone/>
            </a:pPr>
            <a:r>
              <a:rPr lang="en-GB" sz="2000" b="1" u="sng" dirty="0">
                <a:latin typeface="Comic Sans MS" panose="030F0702030302020204" pitchFamily="66" charset="0"/>
              </a:rPr>
              <a:t>Development Gap</a:t>
            </a:r>
            <a:r>
              <a:rPr lang="en-GB" sz="2000" dirty="0">
                <a:latin typeface="Comic Sans MS" panose="030F0702030302020204" pitchFamily="66" charset="0"/>
              </a:rPr>
              <a:t>: The differences in wealth, and other indictors, between the world’s richest and poorest countries.</a:t>
            </a:r>
          </a:p>
          <a:p>
            <a:pPr marL="0" indent="0">
              <a:buNone/>
            </a:pPr>
            <a:r>
              <a:rPr lang="en-GB" sz="2000" b="1" u="sng" dirty="0">
                <a:latin typeface="Comic Sans MS" panose="030F0702030302020204" pitchFamily="66" charset="0"/>
              </a:rPr>
              <a:t>GNP</a:t>
            </a:r>
            <a:r>
              <a:rPr lang="en-GB" sz="2000" dirty="0">
                <a:latin typeface="Comic Sans MS" panose="030F0702030302020204" pitchFamily="66" charset="0"/>
              </a:rPr>
              <a:t>: The total value of goods and services produced by a country in a year, plus income earned by the country residents from foreign investments and minus income earned within the domestic economy by overseas residents. 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717"/>
          <a:stretch/>
        </p:blipFill>
        <p:spPr>
          <a:xfrm>
            <a:off x="238036" y="2924944"/>
            <a:ext cx="3551148" cy="368617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7268" y="944059"/>
            <a:ext cx="8757220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Learning objective</a:t>
            </a:r>
            <a:r>
              <a:rPr lang="en-GB" sz="2400" b="1" dirty="0">
                <a:latin typeface="Comic Sans MS" panose="030F0702030302020204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To identify how has development been described and mapped in the past. To evaluate how valid these descriptions are.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5888" y="2708920"/>
            <a:ext cx="4743856" cy="93610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8036" y="2274444"/>
            <a:ext cx="3551148" cy="43447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Demo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: Please write down the definition of development.</a:t>
            </a:r>
          </a:p>
        </p:txBody>
      </p:sp>
    </p:spTree>
    <p:extLst>
      <p:ext uri="{BB962C8B-B14F-4D97-AF65-F5344CB8AC3E}">
        <p14:creationId xmlns:p14="http://schemas.microsoft.com/office/powerpoint/2010/main" val="367649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418058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Measures of Development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44" y="838453"/>
            <a:ext cx="8600528" cy="64633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Demo</a:t>
            </a:r>
            <a:r>
              <a:rPr lang="en-GB" dirty="0">
                <a:latin typeface="Comic Sans MS" pitchFamily="66" charset="0"/>
              </a:rPr>
              <a:t>: What other measures of development do you know? Turn to pages 162-164 and makes notes on 4 key measures of development.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6085465"/>
              </p:ext>
            </p:extLst>
          </p:nvPr>
        </p:nvGraphicFramePr>
        <p:xfrm>
          <a:off x="1187624" y="1988840"/>
          <a:ext cx="6624736" cy="463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1665674"/>
            <a:ext cx="1880120" cy="3693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Challenge: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904" y="5589240"/>
            <a:ext cx="8640960" cy="108012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u="sng" dirty="0">
                <a:latin typeface="Comic Sans MS" panose="030F0702030302020204" pitchFamily="66" charset="0"/>
              </a:rPr>
              <a:t>Challenge (Higher level thinking task):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7" y="1628800"/>
            <a:ext cx="7996550" cy="37444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764704"/>
            <a:ext cx="8640960" cy="64807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>
                <a:latin typeface="Comic Sans MS" panose="030F0702030302020204" pitchFamily="66" charset="0"/>
              </a:rPr>
              <a:t>The HDI (Human development Index) was created in the 1990s by the United Nations as a measure of the disparities in the world.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418058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Measures of Development </a:t>
            </a:r>
          </a:p>
        </p:txBody>
      </p:sp>
    </p:spTree>
    <p:extLst>
      <p:ext uri="{BB962C8B-B14F-4D97-AF65-F5344CB8AC3E}">
        <p14:creationId xmlns:p14="http://schemas.microsoft.com/office/powerpoint/2010/main" val="421829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274638"/>
            <a:ext cx="8640960" cy="4180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u="sng" dirty="0">
                <a:latin typeface="Comic Sans MS" panose="030F0702030302020204" pitchFamily="66" charset="0"/>
              </a:rPr>
              <a:t>Composite measure of Development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319"/>
          <a:stretch/>
        </p:blipFill>
        <p:spPr>
          <a:xfrm>
            <a:off x="179512" y="980728"/>
            <a:ext cx="8640959" cy="525658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1509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80" y="274638"/>
            <a:ext cx="8523192" cy="49979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Exam Practice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880655"/>
            <a:ext cx="8496944" cy="3693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Demo</a:t>
            </a:r>
            <a:r>
              <a:rPr lang="en-GB" dirty="0">
                <a:latin typeface="Comic Sans MS" pitchFamily="66" charset="0"/>
              </a:rPr>
              <a:t>: What is the distribution of Rich and poor nations?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568952" cy="48965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1397623"/>
            <a:ext cx="141432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Source 1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3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604448" cy="1754326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(a) </a:t>
            </a:r>
            <a:r>
              <a:rPr lang="en-GB" dirty="0">
                <a:latin typeface="Comic Sans MS" pitchFamily="66" charset="0"/>
              </a:rPr>
              <a:t>Study </a:t>
            </a:r>
            <a:r>
              <a:rPr lang="en-GB" b="1" dirty="0">
                <a:latin typeface="Comic Sans MS" pitchFamily="66" charset="0"/>
              </a:rPr>
              <a:t>Fig. 11 </a:t>
            </a:r>
            <a:r>
              <a:rPr lang="en-GB" dirty="0">
                <a:latin typeface="Comic Sans MS" pitchFamily="66" charset="0"/>
              </a:rPr>
              <a:t>in the Resource Booklet. It shows the average income (G.D.P.) of countries.</a:t>
            </a:r>
          </a:p>
          <a:p>
            <a:r>
              <a:rPr lang="en-GB" b="1" dirty="0">
                <a:latin typeface="Comic Sans MS" pitchFamily="66" charset="0"/>
              </a:rPr>
              <a:t>(i) </a:t>
            </a:r>
            <a:r>
              <a:rPr lang="en-GB" dirty="0">
                <a:latin typeface="Comic Sans MS" pitchFamily="66" charset="0"/>
              </a:rPr>
              <a:t>Describe the distribution of middle-income countries. Refer to the Brandt line in your answer.</a:t>
            </a:r>
          </a:p>
          <a:p>
            <a:r>
              <a:rPr lang="en-GB" dirty="0">
                <a:latin typeface="Comic Sans MS" pitchFamily="66" charset="0"/>
              </a:rPr>
              <a:t>.............................................................................................................................................</a:t>
            </a:r>
          </a:p>
          <a:p>
            <a:r>
              <a:rPr lang="en-GB" dirty="0">
                <a:latin typeface="Comic Sans MS" pitchFamily="66" charset="0"/>
              </a:rPr>
              <a:t>........................................................................................................................................ </a:t>
            </a:r>
            <a:r>
              <a:rPr lang="en-GB" b="1" dirty="0">
                <a:latin typeface="Comic Sans MS" pitchFamily="66" charset="0"/>
              </a:rPr>
              <a:t>[2]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34375" r="29219" b="11667"/>
          <a:stretch/>
        </p:blipFill>
        <p:spPr bwMode="auto">
          <a:xfrm>
            <a:off x="323528" y="2245457"/>
            <a:ext cx="8604448" cy="44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1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Macintosh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Key Questions </vt:lpstr>
      <vt:lpstr>Indicators of Development </vt:lpstr>
      <vt:lpstr>Measures of Development </vt:lpstr>
      <vt:lpstr>Measures of Development </vt:lpstr>
      <vt:lpstr>PowerPoint Presentation</vt:lpstr>
      <vt:lpstr>Exam Practice </vt:lpstr>
      <vt:lpstr>PowerPoint Presentation</vt:lpstr>
      <vt:lpstr>Measures of Development </vt:lpstr>
      <vt:lpstr>Assessment for learning –  interim progress check</vt:lpstr>
    </vt:vector>
  </TitlesOfParts>
  <Company>Lea Valley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Hammond</dc:creator>
  <cp:lastModifiedBy>Martin Roberts</cp:lastModifiedBy>
  <cp:revision>52</cp:revision>
  <cp:lastPrinted>2016-11-28T06:47:21Z</cp:lastPrinted>
  <dcterms:created xsi:type="dcterms:W3CDTF">2012-07-18T09:35:37Z</dcterms:created>
  <dcterms:modified xsi:type="dcterms:W3CDTF">2019-02-27T09:27:10Z</dcterms:modified>
</cp:coreProperties>
</file>