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4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3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3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2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2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73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4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0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95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42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4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317AB-C39A-4920-A086-A874AEF07AE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6485-AB89-49B8-877C-0CF18417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00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Fictional_Map_1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.uk/url?sa=i&amp;rct=j&amp;q=&amp;esrc=s&amp;frm=1&amp;source=images&amp;cd=&amp;cad=rja&amp;docid=9PsGzwG5-AkKhM&amp;tbnid=wJ_4jvf8i5pFdM:&amp;ved=0CAUQjRw&amp;url=http://www.proprofs.com/quiz-school/story.php?title%3Dyear-7-fabulous-humanities-quiz&amp;ei=H1RVUrL7OMiw0wXys4CYDg&amp;bvm=bv.53760139,d.d2k&amp;psig=AFQjCNFXfc5gNINFhzbV7Coglo-7U3kiAw&amp;ust=1381410180428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thumb/e/e4/Fictional_Map_1.jpg/400px-Fictional_Map_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414537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259881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Oval 2"/>
          <p:cNvSpPr/>
          <p:nvPr/>
        </p:nvSpPr>
        <p:spPr>
          <a:xfrm>
            <a:off x="4391980" y="306047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29216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1151620" y="338328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5776" y="43617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>
          <a:xfrm>
            <a:off x="2735796" y="482344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952" y="508518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7" name="Oval 16"/>
          <p:cNvSpPr/>
          <p:nvPr/>
        </p:nvSpPr>
        <p:spPr>
          <a:xfrm>
            <a:off x="4319972" y="554684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38610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9" name="Oval 18"/>
          <p:cNvSpPr/>
          <p:nvPr/>
        </p:nvSpPr>
        <p:spPr>
          <a:xfrm>
            <a:off x="3995936" y="432271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4048" y="3140968"/>
            <a:ext cx="3744416" cy="1569660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Give the</a:t>
            </a:r>
            <a:r>
              <a:rPr lang="en-GB" sz="2400" b="1" dirty="0">
                <a:latin typeface="Comic Sans MS" panose="030F0702030302020204" pitchFamily="66" charset="0"/>
              </a:rPr>
              <a:t> six </a:t>
            </a:r>
            <a:r>
              <a:rPr lang="en-GB" sz="2400" dirty="0">
                <a:latin typeface="Comic Sans MS" panose="030F0702030302020204" pitchFamily="66" charset="0"/>
              </a:rPr>
              <a:t>figure grid references of the points next to  A, B, C, D then E.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61543" y="100585"/>
            <a:ext cx="8802945" cy="55778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u="sng" dirty="0">
                <a:latin typeface="Comic Sans MS" panose="030F0702030302020204" pitchFamily="66" charset="0"/>
                <a:ea typeface="ＭＳ Ｐゴシック" charset="-128"/>
              </a:rPr>
              <a:t>Map Reading Skills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79512" y="764704"/>
            <a:ext cx="8784976" cy="1008112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u="sng" dirty="0">
                <a:latin typeface="Comic Sans MS" panose="030F0702030302020204" pitchFamily="66" charset="0"/>
                <a:ea typeface="ＭＳ Ｐゴシック" charset="-128"/>
              </a:rPr>
              <a:t>Starter</a:t>
            </a:r>
            <a:r>
              <a:rPr lang="en-US" altLang="en-US" sz="2800" dirty="0">
                <a:latin typeface="Comic Sans MS" panose="030F0702030302020204" pitchFamily="66" charset="0"/>
                <a:ea typeface="ＭＳ Ｐゴシック" charset="-128"/>
              </a:rPr>
              <a:t>: </a:t>
            </a:r>
            <a:r>
              <a:rPr lang="en-GB" sz="2800" dirty="0">
                <a:latin typeface="Comic Sans MS" panose="030F0702030302020204" pitchFamily="66" charset="0"/>
              </a:rPr>
              <a:t>Give the </a:t>
            </a:r>
            <a:r>
              <a:rPr lang="en-GB" sz="2800" b="1" dirty="0">
                <a:latin typeface="Comic Sans MS" panose="030F0702030302020204" pitchFamily="66" charset="0"/>
              </a:rPr>
              <a:t>four</a:t>
            </a:r>
            <a:r>
              <a:rPr lang="en-GB" sz="2800" dirty="0">
                <a:latin typeface="Comic Sans MS" panose="030F0702030302020204" pitchFamily="66" charset="0"/>
              </a:rPr>
              <a:t> figure grid references of letters A, B, C, D then E.</a:t>
            </a:r>
          </a:p>
        </p:txBody>
      </p:sp>
    </p:spTree>
    <p:extLst>
      <p:ext uri="{BB962C8B-B14F-4D97-AF65-F5344CB8AC3E}">
        <p14:creationId xmlns:p14="http://schemas.microsoft.com/office/powerpoint/2010/main" val="416897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420888"/>
            <a:ext cx="3528392" cy="230832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 map must be </a:t>
            </a:r>
            <a:r>
              <a:rPr lang="en-GB" sz="2400" b="1" dirty="0">
                <a:latin typeface="Comic Sans MS" panose="030F0702030302020204" pitchFamily="66" charset="0"/>
              </a:rPr>
              <a:t>clear </a:t>
            </a:r>
            <a:r>
              <a:rPr lang="en-GB" sz="2400" dirty="0">
                <a:latin typeface="Comic Sans MS" panose="030F0702030302020204" pitchFamily="66" charset="0"/>
              </a:rPr>
              <a:t>and </a:t>
            </a:r>
            <a:r>
              <a:rPr lang="en-GB" sz="2400" b="1" dirty="0">
                <a:latin typeface="Comic Sans MS" panose="030F0702030302020204" pitchFamily="66" charset="0"/>
              </a:rPr>
              <a:t>easy</a:t>
            </a:r>
            <a:r>
              <a:rPr lang="en-GB" sz="2400" dirty="0">
                <a:latin typeface="Comic Sans MS" panose="030F0702030302020204" pitchFamily="66" charset="0"/>
              </a:rPr>
              <a:t> to read. </a:t>
            </a:r>
            <a:r>
              <a:rPr lang="en-GB" sz="2400" b="1" dirty="0">
                <a:latin typeface="Comic Sans MS" panose="030F0702030302020204" pitchFamily="66" charset="0"/>
              </a:rPr>
              <a:t>Symbols </a:t>
            </a:r>
            <a:r>
              <a:rPr lang="en-GB" sz="2400" dirty="0">
                <a:latin typeface="Comic Sans MS" panose="030F0702030302020204" pitchFamily="66" charset="0"/>
              </a:rPr>
              <a:t>are used to save space – they may be small drawings, lines or letters.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8030" r="6250" b="13069"/>
          <a:stretch/>
        </p:blipFill>
        <p:spPr bwMode="auto">
          <a:xfrm>
            <a:off x="4085165" y="1196752"/>
            <a:ext cx="4706683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61543" y="134912"/>
            <a:ext cx="8679371" cy="55778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u="sng" dirty="0">
                <a:latin typeface="Comic Sans MS" panose="030F0702030302020204" pitchFamily="66" charset="0"/>
                <a:ea typeface="ＭＳ Ｐゴシック" charset="-128"/>
              </a:rPr>
              <a:t>Resources </a:t>
            </a:r>
          </a:p>
        </p:txBody>
      </p:sp>
    </p:spTree>
    <p:extLst>
      <p:ext uri="{BB962C8B-B14F-4D97-AF65-F5344CB8AC3E}">
        <p14:creationId xmlns:p14="http://schemas.microsoft.com/office/powerpoint/2010/main" val="275113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oprofs.com/quiz-school/upload/yuiupload/42343103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71" y="1196752"/>
            <a:ext cx="596792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1543" y="980728"/>
            <a:ext cx="3144420" cy="5078313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Demo</a:t>
            </a:r>
            <a:r>
              <a:rPr lang="en-GB" sz="2000" b="1" dirty="0">
                <a:latin typeface="Comic Sans MS" panose="030F0702030302020204" pitchFamily="66" charset="0"/>
              </a:rPr>
              <a:t>: </a:t>
            </a:r>
            <a:r>
              <a:rPr lang="en-GB" sz="2000" dirty="0">
                <a:latin typeface="Comic Sans MS" panose="030F0702030302020204" pitchFamily="66" charset="0"/>
              </a:rPr>
              <a:t>Give a six figure grid reference of the following: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(a) Mast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(b) Parking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(c) Church with spire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(d) Picnic Site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(e) Battlefield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Give a four figure grid square of one with: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(f) Marshland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(g) A river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(h) Coniferous woodland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(i) A Castle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61543" y="100585"/>
            <a:ext cx="8679371" cy="55778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u="sng" dirty="0">
                <a:latin typeface="Comic Sans MS" panose="030F0702030302020204" pitchFamily="66" charset="0"/>
                <a:ea typeface="ＭＳ Ｐゴシック" charset="-128"/>
              </a:rPr>
              <a:t>Resources </a:t>
            </a:r>
          </a:p>
        </p:txBody>
      </p:sp>
    </p:spTree>
    <p:extLst>
      <p:ext uri="{BB962C8B-B14F-4D97-AF65-F5344CB8AC3E}">
        <p14:creationId xmlns:p14="http://schemas.microsoft.com/office/powerpoint/2010/main" val="45760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142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Hutchesons'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CSD</dc:creator>
  <cp:lastModifiedBy>Martin Roberts</cp:lastModifiedBy>
  <cp:revision>9</cp:revision>
  <dcterms:created xsi:type="dcterms:W3CDTF">2013-10-09T12:35:26Z</dcterms:created>
  <dcterms:modified xsi:type="dcterms:W3CDTF">2017-10-26T13:22:13Z</dcterms:modified>
</cp:coreProperties>
</file>