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58" r:id="rId4"/>
    <p:sldId id="266" r:id="rId5"/>
    <p:sldId id="265" r:id="rId6"/>
    <p:sldId id="261" r:id="rId7"/>
    <p:sldId id="262" r:id="rId8"/>
    <p:sldId id="263" r:id="rId9"/>
    <p:sldId id="264" r:id="rId10"/>
  </p:sldIdLst>
  <p:sldSz cx="12192000" cy="6858000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65D0E2-4BC2-44B1-AE8B-036B305457E4}">
          <p14:sldIdLst>
            <p14:sldId id="257"/>
            <p14:sldId id="260"/>
            <p14:sldId id="258"/>
            <p14:sldId id="266"/>
            <p14:sldId id="265"/>
            <p14:sldId id="261"/>
            <p14:sldId id="262"/>
          </p14:sldIdLst>
        </p14:section>
        <p14:section name="Worksheet" id="{42C4D078-FD5C-4372-A6A1-2CB0DE918AB1}">
          <p14:sldIdLst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93AC3-4067-4597-9707-5729114CA28C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6BAD0CF-2AE1-4F39-984F-447F86BA02D3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Traditional Sources </a:t>
          </a:r>
          <a:endParaRPr lang="en-GB" dirty="0">
            <a:latin typeface="Comic Sans MS" panose="030F0702030302020204" pitchFamily="66" charset="0"/>
          </a:endParaRPr>
        </a:p>
      </dgm:t>
    </dgm:pt>
    <dgm:pt modelId="{AE023C5A-E4BF-45DF-A819-55B63263168C}" type="parTrans" cxnId="{ECD413AE-1680-447C-86AB-45D6F3A51E1D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385AED7B-D111-4B39-9137-943A979D2A4A}" type="sibTrans" cxnId="{ECD413AE-1680-447C-86AB-45D6F3A51E1D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8BB612E8-B5FF-4F27-A010-6C6EC78D2BA8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Coal</a:t>
          </a:r>
          <a:endParaRPr lang="en-GB" dirty="0">
            <a:latin typeface="Comic Sans MS" panose="030F0702030302020204" pitchFamily="66" charset="0"/>
          </a:endParaRPr>
        </a:p>
      </dgm:t>
    </dgm:pt>
    <dgm:pt modelId="{4D82F472-B347-4AAE-8DAA-5A04BBFA14B8}" type="parTrans" cxnId="{AACB1241-63BB-439D-80B1-B8208581E2E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80C556F8-AF42-4693-BB51-07C3F8D3A26F}" type="sibTrans" cxnId="{AACB1241-63BB-439D-80B1-B8208581E2E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57406DC2-C4CC-421C-A8AE-2EF25A059F92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Natural Gas </a:t>
          </a:r>
          <a:endParaRPr lang="en-GB" dirty="0">
            <a:latin typeface="Comic Sans MS" panose="030F0702030302020204" pitchFamily="66" charset="0"/>
          </a:endParaRPr>
        </a:p>
      </dgm:t>
    </dgm:pt>
    <dgm:pt modelId="{15C22A0C-EE68-4048-B53F-01AABD3DB8B8}" type="parTrans" cxnId="{EA6E33FE-B6BA-4233-9F78-386E91F4A874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722D0A64-8048-47E9-B643-CFC6143C80B0}" type="sibTrans" cxnId="{EA6E33FE-B6BA-4233-9F78-386E91F4A874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D0F39372-50AE-4245-ABFD-8F669258F378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Oil </a:t>
          </a:r>
          <a:endParaRPr lang="en-GB" dirty="0">
            <a:latin typeface="Comic Sans MS" panose="030F0702030302020204" pitchFamily="66" charset="0"/>
          </a:endParaRPr>
        </a:p>
      </dgm:t>
    </dgm:pt>
    <dgm:pt modelId="{A110D3AE-540D-4D4E-9A35-3D14C5CB96CF}" type="parTrans" cxnId="{F3DFEC2B-C562-43A2-829C-2E572BC49E7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2E3BE745-2118-4D37-A4F0-E6CBB1C08792}" type="sibTrans" cxnId="{F3DFEC2B-C562-43A2-829C-2E572BC49E7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44DD3CDE-F978-4616-AAE8-8EC70FF37815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Nuclear </a:t>
          </a:r>
          <a:endParaRPr lang="en-GB" dirty="0">
            <a:latin typeface="Comic Sans MS" panose="030F0702030302020204" pitchFamily="66" charset="0"/>
          </a:endParaRPr>
        </a:p>
      </dgm:t>
    </dgm:pt>
    <dgm:pt modelId="{829EEF00-4A2E-4DCF-90BF-43F20A9AEABE}" type="parTrans" cxnId="{610217EB-DB64-45E0-BD53-9F23BD3F11A6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1E0D7D90-6664-4EEB-AFA9-A5CCD97FADE5}" type="sibTrans" cxnId="{610217EB-DB64-45E0-BD53-9F23BD3F11A6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828F7053-3D58-4E39-9EE3-1F0B0F7E94EE}" type="pres">
      <dgm:prSet presAssocID="{4EC93AC3-4067-4597-9707-5729114CA28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A0F3A3-E70F-4AA6-B637-8FC6875D8388}" type="pres">
      <dgm:prSet presAssocID="{4EC93AC3-4067-4597-9707-5729114CA28C}" presName="radial" presStyleCnt="0">
        <dgm:presLayoutVars>
          <dgm:animLvl val="ctr"/>
        </dgm:presLayoutVars>
      </dgm:prSet>
      <dgm:spPr/>
    </dgm:pt>
    <dgm:pt modelId="{8270E819-409E-4BE2-A0F7-5CC7AB2A005D}" type="pres">
      <dgm:prSet presAssocID="{16BAD0CF-2AE1-4F39-984F-447F86BA02D3}" presName="centerShape" presStyleLbl="vennNode1" presStyleIdx="0" presStyleCnt="5"/>
      <dgm:spPr/>
      <dgm:t>
        <a:bodyPr/>
        <a:lstStyle/>
        <a:p>
          <a:endParaRPr lang="en-GB"/>
        </a:p>
      </dgm:t>
    </dgm:pt>
    <dgm:pt modelId="{19BABD44-581A-4D3B-9172-E858DEEEC924}" type="pres">
      <dgm:prSet presAssocID="{8BB612E8-B5FF-4F27-A010-6C6EC78D2BA8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9E620-E590-48F9-8EFC-B7998B91BA72}" type="pres">
      <dgm:prSet presAssocID="{57406DC2-C4CC-421C-A8AE-2EF25A059F92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A0627D-D055-4099-BD14-14CBCAD4E8B3}" type="pres">
      <dgm:prSet presAssocID="{D0F39372-50AE-4245-ABFD-8F669258F37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F052E-E00B-4D90-8688-DA9198A75F22}" type="pres">
      <dgm:prSet presAssocID="{44DD3CDE-F978-4616-AAE8-8EC70FF37815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A273F9-4A17-4BB8-B7E9-75F71B89623D}" type="presOf" srcId="{D0F39372-50AE-4245-ABFD-8F669258F378}" destId="{AAA0627D-D055-4099-BD14-14CBCAD4E8B3}" srcOrd="0" destOrd="0" presId="urn:microsoft.com/office/officeart/2005/8/layout/radial3"/>
    <dgm:cxn modelId="{20636BF8-BB06-4A09-B2CC-255D60979196}" type="presOf" srcId="{4EC93AC3-4067-4597-9707-5729114CA28C}" destId="{828F7053-3D58-4E39-9EE3-1F0B0F7E94EE}" srcOrd="0" destOrd="0" presId="urn:microsoft.com/office/officeart/2005/8/layout/radial3"/>
    <dgm:cxn modelId="{8749DA45-A5C1-44AE-B21F-9F7708F3CE06}" type="presOf" srcId="{57406DC2-C4CC-421C-A8AE-2EF25A059F92}" destId="{AFC9E620-E590-48F9-8EFC-B7998B91BA72}" srcOrd="0" destOrd="0" presId="urn:microsoft.com/office/officeart/2005/8/layout/radial3"/>
    <dgm:cxn modelId="{C94F351F-7A97-45B5-9E43-EA4F9B1EAF54}" type="presOf" srcId="{44DD3CDE-F978-4616-AAE8-8EC70FF37815}" destId="{F67F052E-E00B-4D90-8688-DA9198A75F22}" srcOrd="0" destOrd="0" presId="urn:microsoft.com/office/officeart/2005/8/layout/radial3"/>
    <dgm:cxn modelId="{EA6E33FE-B6BA-4233-9F78-386E91F4A874}" srcId="{16BAD0CF-2AE1-4F39-984F-447F86BA02D3}" destId="{57406DC2-C4CC-421C-A8AE-2EF25A059F92}" srcOrd="1" destOrd="0" parTransId="{15C22A0C-EE68-4048-B53F-01AABD3DB8B8}" sibTransId="{722D0A64-8048-47E9-B643-CFC6143C80B0}"/>
    <dgm:cxn modelId="{8F691962-31E8-46DC-9311-0F5FDD99A4C8}" type="presOf" srcId="{16BAD0CF-2AE1-4F39-984F-447F86BA02D3}" destId="{8270E819-409E-4BE2-A0F7-5CC7AB2A005D}" srcOrd="0" destOrd="0" presId="urn:microsoft.com/office/officeart/2005/8/layout/radial3"/>
    <dgm:cxn modelId="{610217EB-DB64-45E0-BD53-9F23BD3F11A6}" srcId="{16BAD0CF-2AE1-4F39-984F-447F86BA02D3}" destId="{44DD3CDE-F978-4616-AAE8-8EC70FF37815}" srcOrd="3" destOrd="0" parTransId="{829EEF00-4A2E-4DCF-90BF-43F20A9AEABE}" sibTransId="{1E0D7D90-6664-4EEB-AFA9-A5CCD97FADE5}"/>
    <dgm:cxn modelId="{F3DFEC2B-C562-43A2-829C-2E572BC49E72}" srcId="{16BAD0CF-2AE1-4F39-984F-447F86BA02D3}" destId="{D0F39372-50AE-4245-ABFD-8F669258F378}" srcOrd="2" destOrd="0" parTransId="{A110D3AE-540D-4D4E-9A35-3D14C5CB96CF}" sibTransId="{2E3BE745-2118-4D37-A4F0-E6CBB1C08792}"/>
    <dgm:cxn modelId="{76933C2B-6DF9-4B79-9692-BB9C8F9AF417}" type="presOf" srcId="{8BB612E8-B5FF-4F27-A010-6C6EC78D2BA8}" destId="{19BABD44-581A-4D3B-9172-E858DEEEC924}" srcOrd="0" destOrd="0" presId="urn:microsoft.com/office/officeart/2005/8/layout/radial3"/>
    <dgm:cxn modelId="{AACB1241-63BB-439D-80B1-B8208581E2E2}" srcId="{16BAD0CF-2AE1-4F39-984F-447F86BA02D3}" destId="{8BB612E8-B5FF-4F27-A010-6C6EC78D2BA8}" srcOrd="0" destOrd="0" parTransId="{4D82F472-B347-4AAE-8DAA-5A04BBFA14B8}" sibTransId="{80C556F8-AF42-4693-BB51-07C3F8D3A26F}"/>
    <dgm:cxn modelId="{ECD413AE-1680-447C-86AB-45D6F3A51E1D}" srcId="{4EC93AC3-4067-4597-9707-5729114CA28C}" destId="{16BAD0CF-2AE1-4F39-984F-447F86BA02D3}" srcOrd="0" destOrd="0" parTransId="{AE023C5A-E4BF-45DF-A819-55B63263168C}" sibTransId="{385AED7B-D111-4B39-9137-943A979D2A4A}"/>
    <dgm:cxn modelId="{3D30328E-7E88-43FF-B80C-31E46E2907CA}" type="presParOf" srcId="{828F7053-3D58-4E39-9EE3-1F0B0F7E94EE}" destId="{B2A0F3A3-E70F-4AA6-B637-8FC6875D8388}" srcOrd="0" destOrd="0" presId="urn:microsoft.com/office/officeart/2005/8/layout/radial3"/>
    <dgm:cxn modelId="{EA54A304-0C0C-4D75-83DA-CF381474B9E0}" type="presParOf" srcId="{B2A0F3A3-E70F-4AA6-B637-8FC6875D8388}" destId="{8270E819-409E-4BE2-A0F7-5CC7AB2A005D}" srcOrd="0" destOrd="0" presId="urn:microsoft.com/office/officeart/2005/8/layout/radial3"/>
    <dgm:cxn modelId="{6BAA0DFB-5B8E-49D1-B20D-40CE228AFD37}" type="presParOf" srcId="{B2A0F3A3-E70F-4AA6-B637-8FC6875D8388}" destId="{19BABD44-581A-4D3B-9172-E858DEEEC924}" srcOrd="1" destOrd="0" presId="urn:microsoft.com/office/officeart/2005/8/layout/radial3"/>
    <dgm:cxn modelId="{12DD62CC-6901-4D5F-B8E8-C306428CD473}" type="presParOf" srcId="{B2A0F3A3-E70F-4AA6-B637-8FC6875D8388}" destId="{AFC9E620-E590-48F9-8EFC-B7998B91BA72}" srcOrd="2" destOrd="0" presId="urn:microsoft.com/office/officeart/2005/8/layout/radial3"/>
    <dgm:cxn modelId="{BF21C097-D3F5-46EF-8304-06824AFF8618}" type="presParOf" srcId="{B2A0F3A3-E70F-4AA6-B637-8FC6875D8388}" destId="{AAA0627D-D055-4099-BD14-14CBCAD4E8B3}" srcOrd="3" destOrd="0" presId="urn:microsoft.com/office/officeart/2005/8/layout/radial3"/>
    <dgm:cxn modelId="{8D543FAA-74A8-4B70-A344-AC0EAC41F1AE}" type="presParOf" srcId="{B2A0F3A3-E70F-4AA6-B637-8FC6875D8388}" destId="{F67F052E-E00B-4D90-8688-DA9198A75F2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93AC3-4067-4597-9707-5729114CA28C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6BAD0CF-2AE1-4F39-984F-447F86BA02D3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Renewable Sources </a:t>
          </a:r>
          <a:endParaRPr lang="en-GB" dirty="0">
            <a:latin typeface="Comic Sans MS" panose="030F0702030302020204" pitchFamily="66" charset="0"/>
          </a:endParaRPr>
        </a:p>
      </dgm:t>
    </dgm:pt>
    <dgm:pt modelId="{AE023C5A-E4BF-45DF-A819-55B63263168C}" type="parTrans" cxnId="{ECD413AE-1680-447C-86AB-45D6F3A51E1D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385AED7B-D111-4B39-9137-943A979D2A4A}" type="sibTrans" cxnId="{ECD413AE-1680-447C-86AB-45D6F3A51E1D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8BB612E8-B5FF-4F27-A010-6C6EC78D2BA8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Hydro Electric power</a:t>
          </a:r>
          <a:endParaRPr lang="en-GB" dirty="0">
            <a:latin typeface="Comic Sans MS" panose="030F0702030302020204" pitchFamily="66" charset="0"/>
          </a:endParaRPr>
        </a:p>
      </dgm:t>
    </dgm:pt>
    <dgm:pt modelId="{4D82F472-B347-4AAE-8DAA-5A04BBFA14B8}" type="parTrans" cxnId="{AACB1241-63BB-439D-80B1-B8208581E2E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80C556F8-AF42-4693-BB51-07C3F8D3A26F}" type="sibTrans" cxnId="{AACB1241-63BB-439D-80B1-B8208581E2E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57406DC2-C4CC-421C-A8AE-2EF25A059F92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Wind power</a:t>
          </a:r>
          <a:endParaRPr lang="en-GB" dirty="0">
            <a:latin typeface="Comic Sans MS" panose="030F0702030302020204" pitchFamily="66" charset="0"/>
          </a:endParaRPr>
        </a:p>
      </dgm:t>
    </dgm:pt>
    <dgm:pt modelId="{15C22A0C-EE68-4048-B53F-01AABD3DB8B8}" type="parTrans" cxnId="{EA6E33FE-B6BA-4233-9F78-386E91F4A874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722D0A64-8048-47E9-B643-CFC6143C80B0}" type="sibTrans" cxnId="{EA6E33FE-B6BA-4233-9F78-386E91F4A874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D0F39372-50AE-4245-ABFD-8F669258F378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Biofuels</a:t>
          </a:r>
          <a:endParaRPr lang="en-GB" dirty="0">
            <a:latin typeface="Comic Sans MS" panose="030F0702030302020204" pitchFamily="66" charset="0"/>
          </a:endParaRPr>
        </a:p>
      </dgm:t>
    </dgm:pt>
    <dgm:pt modelId="{A110D3AE-540D-4D4E-9A35-3D14C5CB96CF}" type="parTrans" cxnId="{F3DFEC2B-C562-43A2-829C-2E572BC49E7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2E3BE745-2118-4D37-A4F0-E6CBB1C08792}" type="sibTrans" cxnId="{F3DFEC2B-C562-43A2-829C-2E572BC49E7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44DD3CDE-F978-4616-AAE8-8EC70FF37815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Solar </a:t>
          </a:r>
          <a:endParaRPr lang="en-GB" dirty="0">
            <a:latin typeface="Comic Sans MS" panose="030F0702030302020204" pitchFamily="66" charset="0"/>
          </a:endParaRPr>
        </a:p>
      </dgm:t>
    </dgm:pt>
    <dgm:pt modelId="{829EEF00-4A2E-4DCF-90BF-43F20A9AEABE}" type="parTrans" cxnId="{610217EB-DB64-45E0-BD53-9F23BD3F11A6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1E0D7D90-6664-4EEB-AFA9-A5CCD97FADE5}" type="sibTrans" cxnId="{610217EB-DB64-45E0-BD53-9F23BD3F11A6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32B2F517-9EDE-4205-BD90-E88C4AB595C7}">
      <dgm:prSet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Geothermal Electricity </a:t>
          </a:r>
          <a:endParaRPr lang="en-GB" dirty="0">
            <a:latin typeface="Comic Sans MS" panose="030F0702030302020204" pitchFamily="66" charset="0"/>
          </a:endParaRPr>
        </a:p>
      </dgm:t>
    </dgm:pt>
    <dgm:pt modelId="{4D69B297-7A63-46CC-B9D1-3EECE6E2A45F}" type="parTrans" cxnId="{A1B7F839-145D-4EEA-AFA4-D7A11AE856CD}">
      <dgm:prSet/>
      <dgm:spPr/>
      <dgm:t>
        <a:bodyPr/>
        <a:lstStyle/>
        <a:p>
          <a:endParaRPr lang="en-GB"/>
        </a:p>
      </dgm:t>
    </dgm:pt>
    <dgm:pt modelId="{A73630F8-39FB-4350-B227-163E084D4306}" type="sibTrans" cxnId="{A1B7F839-145D-4EEA-AFA4-D7A11AE856CD}">
      <dgm:prSet/>
      <dgm:spPr/>
      <dgm:t>
        <a:bodyPr/>
        <a:lstStyle/>
        <a:p>
          <a:endParaRPr lang="en-GB"/>
        </a:p>
      </dgm:t>
    </dgm:pt>
    <dgm:pt modelId="{EADDE70B-2870-4372-ACC6-2BFADF754854}">
      <dgm:prSet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Tidal Power </a:t>
          </a:r>
          <a:endParaRPr lang="en-GB" dirty="0">
            <a:latin typeface="Comic Sans MS" panose="030F0702030302020204" pitchFamily="66" charset="0"/>
          </a:endParaRPr>
        </a:p>
      </dgm:t>
    </dgm:pt>
    <dgm:pt modelId="{BCBF5561-8A9E-4385-800B-7F6760F0B9D2}" type="parTrans" cxnId="{3F2E9D00-A4F5-4582-8D3F-7FB09792C1FA}">
      <dgm:prSet/>
      <dgm:spPr/>
      <dgm:t>
        <a:bodyPr/>
        <a:lstStyle/>
        <a:p>
          <a:endParaRPr lang="en-GB"/>
        </a:p>
      </dgm:t>
    </dgm:pt>
    <dgm:pt modelId="{41D07B0C-8DCF-4C83-8FD8-92A6232E9D07}" type="sibTrans" cxnId="{3F2E9D00-A4F5-4582-8D3F-7FB09792C1FA}">
      <dgm:prSet/>
      <dgm:spPr/>
      <dgm:t>
        <a:bodyPr/>
        <a:lstStyle/>
        <a:p>
          <a:endParaRPr lang="en-GB"/>
        </a:p>
      </dgm:t>
    </dgm:pt>
    <dgm:pt modelId="{828F7053-3D58-4E39-9EE3-1F0B0F7E94EE}" type="pres">
      <dgm:prSet presAssocID="{4EC93AC3-4067-4597-9707-5729114CA28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A0F3A3-E70F-4AA6-B637-8FC6875D8388}" type="pres">
      <dgm:prSet presAssocID="{4EC93AC3-4067-4597-9707-5729114CA28C}" presName="radial" presStyleCnt="0">
        <dgm:presLayoutVars>
          <dgm:animLvl val="ctr"/>
        </dgm:presLayoutVars>
      </dgm:prSet>
      <dgm:spPr/>
    </dgm:pt>
    <dgm:pt modelId="{8270E819-409E-4BE2-A0F7-5CC7AB2A005D}" type="pres">
      <dgm:prSet presAssocID="{16BAD0CF-2AE1-4F39-984F-447F86BA02D3}" presName="centerShape" presStyleLbl="vennNode1" presStyleIdx="0" presStyleCnt="7"/>
      <dgm:spPr/>
      <dgm:t>
        <a:bodyPr/>
        <a:lstStyle/>
        <a:p>
          <a:endParaRPr lang="en-GB"/>
        </a:p>
      </dgm:t>
    </dgm:pt>
    <dgm:pt modelId="{19BABD44-581A-4D3B-9172-E858DEEEC924}" type="pres">
      <dgm:prSet presAssocID="{8BB612E8-B5FF-4F27-A010-6C6EC78D2BA8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9E620-E590-48F9-8EFC-B7998B91BA72}" type="pres">
      <dgm:prSet presAssocID="{57406DC2-C4CC-421C-A8AE-2EF25A059F92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A0627D-D055-4099-BD14-14CBCAD4E8B3}" type="pres">
      <dgm:prSet presAssocID="{D0F39372-50AE-4245-ABFD-8F669258F378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F052E-E00B-4D90-8688-DA9198A75F22}" type="pres">
      <dgm:prSet presAssocID="{44DD3CDE-F978-4616-AAE8-8EC70FF37815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E3038D-9971-47F6-A90A-29BFA44F0773}" type="pres">
      <dgm:prSet presAssocID="{32B2F517-9EDE-4205-BD90-E88C4AB595C7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AF4599-A860-4A0A-9C63-7776998C1849}" type="pres">
      <dgm:prSet presAssocID="{EADDE70B-2870-4372-ACC6-2BFADF75485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5CFFC0-F92E-4614-973E-4B84E22C34DE}" type="presOf" srcId="{4EC93AC3-4067-4597-9707-5729114CA28C}" destId="{828F7053-3D58-4E39-9EE3-1F0B0F7E94EE}" srcOrd="0" destOrd="0" presId="urn:microsoft.com/office/officeart/2005/8/layout/radial3"/>
    <dgm:cxn modelId="{EA6E33FE-B6BA-4233-9F78-386E91F4A874}" srcId="{16BAD0CF-2AE1-4F39-984F-447F86BA02D3}" destId="{57406DC2-C4CC-421C-A8AE-2EF25A059F92}" srcOrd="1" destOrd="0" parTransId="{15C22A0C-EE68-4048-B53F-01AABD3DB8B8}" sibTransId="{722D0A64-8048-47E9-B643-CFC6143C80B0}"/>
    <dgm:cxn modelId="{3F2E9D00-A4F5-4582-8D3F-7FB09792C1FA}" srcId="{16BAD0CF-2AE1-4F39-984F-447F86BA02D3}" destId="{EADDE70B-2870-4372-ACC6-2BFADF754854}" srcOrd="5" destOrd="0" parTransId="{BCBF5561-8A9E-4385-800B-7F6760F0B9D2}" sibTransId="{41D07B0C-8DCF-4C83-8FD8-92A6232E9D07}"/>
    <dgm:cxn modelId="{4D645E9F-FDFD-4FC0-9018-508E8427F6C0}" type="presOf" srcId="{D0F39372-50AE-4245-ABFD-8F669258F378}" destId="{AAA0627D-D055-4099-BD14-14CBCAD4E8B3}" srcOrd="0" destOrd="0" presId="urn:microsoft.com/office/officeart/2005/8/layout/radial3"/>
    <dgm:cxn modelId="{96C90A02-1E62-456E-9E91-5B4CF07B6045}" type="presOf" srcId="{44DD3CDE-F978-4616-AAE8-8EC70FF37815}" destId="{F67F052E-E00B-4D90-8688-DA9198A75F22}" srcOrd="0" destOrd="0" presId="urn:microsoft.com/office/officeart/2005/8/layout/radial3"/>
    <dgm:cxn modelId="{610217EB-DB64-45E0-BD53-9F23BD3F11A6}" srcId="{16BAD0CF-2AE1-4F39-984F-447F86BA02D3}" destId="{44DD3CDE-F978-4616-AAE8-8EC70FF37815}" srcOrd="3" destOrd="0" parTransId="{829EEF00-4A2E-4DCF-90BF-43F20A9AEABE}" sibTransId="{1E0D7D90-6664-4EEB-AFA9-A5CCD97FADE5}"/>
    <dgm:cxn modelId="{F3DFEC2B-C562-43A2-829C-2E572BC49E72}" srcId="{16BAD0CF-2AE1-4F39-984F-447F86BA02D3}" destId="{D0F39372-50AE-4245-ABFD-8F669258F378}" srcOrd="2" destOrd="0" parTransId="{A110D3AE-540D-4D4E-9A35-3D14C5CB96CF}" sibTransId="{2E3BE745-2118-4D37-A4F0-E6CBB1C08792}"/>
    <dgm:cxn modelId="{FF8A7F5C-D02C-40B3-B089-1A211BC96ACC}" type="presOf" srcId="{8BB612E8-B5FF-4F27-A010-6C6EC78D2BA8}" destId="{19BABD44-581A-4D3B-9172-E858DEEEC924}" srcOrd="0" destOrd="0" presId="urn:microsoft.com/office/officeart/2005/8/layout/radial3"/>
    <dgm:cxn modelId="{5E8F592B-D8E1-494C-BA5A-B53292177172}" type="presOf" srcId="{32B2F517-9EDE-4205-BD90-E88C4AB595C7}" destId="{54E3038D-9971-47F6-A90A-29BFA44F0773}" srcOrd="0" destOrd="0" presId="urn:microsoft.com/office/officeart/2005/8/layout/radial3"/>
    <dgm:cxn modelId="{A1B7F839-145D-4EEA-AFA4-D7A11AE856CD}" srcId="{16BAD0CF-2AE1-4F39-984F-447F86BA02D3}" destId="{32B2F517-9EDE-4205-BD90-E88C4AB595C7}" srcOrd="4" destOrd="0" parTransId="{4D69B297-7A63-46CC-B9D1-3EECE6E2A45F}" sibTransId="{A73630F8-39FB-4350-B227-163E084D4306}"/>
    <dgm:cxn modelId="{49C03559-12E3-43AC-B462-3FCCF676C279}" type="presOf" srcId="{57406DC2-C4CC-421C-A8AE-2EF25A059F92}" destId="{AFC9E620-E590-48F9-8EFC-B7998B91BA72}" srcOrd="0" destOrd="0" presId="urn:microsoft.com/office/officeart/2005/8/layout/radial3"/>
    <dgm:cxn modelId="{AACB1241-63BB-439D-80B1-B8208581E2E2}" srcId="{16BAD0CF-2AE1-4F39-984F-447F86BA02D3}" destId="{8BB612E8-B5FF-4F27-A010-6C6EC78D2BA8}" srcOrd="0" destOrd="0" parTransId="{4D82F472-B347-4AAE-8DAA-5A04BBFA14B8}" sibTransId="{80C556F8-AF42-4693-BB51-07C3F8D3A26F}"/>
    <dgm:cxn modelId="{4DB3EF4B-99D8-4370-B58D-BCDA1999EAC1}" type="presOf" srcId="{EADDE70B-2870-4372-ACC6-2BFADF754854}" destId="{86AF4599-A860-4A0A-9C63-7776998C1849}" srcOrd="0" destOrd="0" presId="urn:microsoft.com/office/officeart/2005/8/layout/radial3"/>
    <dgm:cxn modelId="{D0A8D4D2-20B2-48FF-932D-62A020A5DBAF}" type="presOf" srcId="{16BAD0CF-2AE1-4F39-984F-447F86BA02D3}" destId="{8270E819-409E-4BE2-A0F7-5CC7AB2A005D}" srcOrd="0" destOrd="0" presId="urn:microsoft.com/office/officeart/2005/8/layout/radial3"/>
    <dgm:cxn modelId="{ECD413AE-1680-447C-86AB-45D6F3A51E1D}" srcId="{4EC93AC3-4067-4597-9707-5729114CA28C}" destId="{16BAD0CF-2AE1-4F39-984F-447F86BA02D3}" srcOrd="0" destOrd="0" parTransId="{AE023C5A-E4BF-45DF-A819-55B63263168C}" sibTransId="{385AED7B-D111-4B39-9137-943A979D2A4A}"/>
    <dgm:cxn modelId="{2506A1EA-9212-4E5A-A2F3-9AD913C49716}" type="presParOf" srcId="{828F7053-3D58-4E39-9EE3-1F0B0F7E94EE}" destId="{B2A0F3A3-E70F-4AA6-B637-8FC6875D8388}" srcOrd="0" destOrd="0" presId="urn:microsoft.com/office/officeart/2005/8/layout/radial3"/>
    <dgm:cxn modelId="{9B9FA1D5-753A-46D9-8F83-B26CEDFDFB26}" type="presParOf" srcId="{B2A0F3A3-E70F-4AA6-B637-8FC6875D8388}" destId="{8270E819-409E-4BE2-A0F7-5CC7AB2A005D}" srcOrd="0" destOrd="0" presId="urn:microsoft.com/office/officeart/2005/8/layout/radial3"/>
    <dgm:cxn modelId="{7C6B3C36-F3C6-4810-8A37-812052326884}" type="presParOf" srcId="{B2A0F3A3-E70F-4AA6-B637-8FC6875D8388}" destId="{19BABD44-581A-4D3B-9172-E858DEEEC924}" srcOrd="1" destOrd="0" presId="urn:microsoft.com/office/officeart/2005/8/layout/radial3"/>
    <dgm:cxn modelId="{BDEA8368-3718-4C68-A293-3428D8C4E221}" type="presParOf" srcId="{B2A0F3A3-E70F-4AA6-B637-8FC6875D8388}" destId="{AFC9E620-E590-48F9-8EFC-B7998B91BA72}" srcOrd="2" destOrd="0" presId="urn:microsoft.com/office/officeart/2005/8/layout/radial3"/>
    <dgm:cxn modelId="{13F8B20D-3970-497E-B393-C9B53B908C08}" type="presParOf" srcId="{B2A0F3A3-E70F-4AA6-B637-8FC6875D8388}" destId="{AAA0627D-D055-4099-BD14-14CBCAD4E8B3}" srcOrd="3" destOrd="0" presId="urn:microsoft.com/office/officeart/2005/8/layout/radial3"/>
    <dgm:cxn modelId="{36CB1C20-1682-45C3-9E2C-6088C81D1AB0}" type="presParOf" srcId="{B2A0F3A3-E70F-4AA6-B637-8FC6875D8388}" destId="{F67F052E-E00B-4D90-8688-DA9198A75F22}" srcOrd="4" destOrd="0" presId="urn:microsoft.com/office/officeart/2005/8/layout/radial3"/>
    <dgm:cxn modelId="{3C6215FB-9199-4A89-8468-4DFBA2CC94C9}" type="presParOf" srcId="{B2A0F3A3-E70F-4AA6-B637-8FC6875D8388}" destId="{54E3038D-9971-47F6-A90A-29BFA44F0773}" srcOrd="5" destOrd="0" presId="urn:microsoft.com/office/officeart/2005/8/layout/radial3"/>
    <dgm:cxn modelId="{5E3B0905-3EE6-4A1C-8D2E-4455622E0804}" type="presParOf" srcId="{B2A0F3A3-E70F-4AA6-B637-8FC6875D8388}" destId="{86AF4599-A860-4A0A-9C63-7776998C184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C93AC3-4067-4597-9707-5729114CA28C}" type="doc">
      <dgm:prSet loTypeId="urn:microsoft.com/office/officeart/2005/8/layout/radial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16BAD0CF-2AE1-4F39-984F-447F86BA02D3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Traditional Sources </a:t>
          </a:r>
          <a:endParaRPr lang="en-GB" dirty="0">
            <a:latin typeface="Comic Sans MS" panose="030F0702030302020204" pitchFamily="66" charset="0"/>
          </a:endParaRPr>
        </a:p>
      </dgm:t>
    </dgm:pt>
    <dgm:pt modelId="{AE023C5A-E4BF-45DF-A819-55B63263168C}" type="parTrans" cxnId="{ECD413AE-1680-447C-86AB-45D6F3A51E1D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385AED7B-D111-4B39-9137-943A979D2A4A}" type="sibTrans" cxnId="{ECD413AE-1680-447C-86AB-45D6F3A51E1D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8BB612E8-B5FF-4F27-A010-6C6EC78D2BA8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Coal</a:t>
          </a:r>
          <a:endParaRPr lang="en-GB" dirty="0">
            <a:latin typeface="Comic Sans MS" panose="030F0702030302020204" pitchFamily="66" charset="0"/>
          </a:endParaRPr>
        </a:p>
      </dgm:t>
    </dgm:pt>
    <dgm:pt modelId="{4D82F472-B347-4AAE-8DAA-5A04BBFA14B8}" type="parTrans" cxnId="{AACB1241-63BB-439D-80B1-B8208581E2E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80C556F8-AF42-4693-BB51-07C3F8D3A26F}" type="sibTrans" cxnId="{AACB1241-63BB-439D-80B1-B8208581E2E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57406DC2-C4CC-421C-A8AE-2EF25A059F92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Natural Gas </a:t>
          </a:r>
          <a:endParaRPr lang="en-GB" dirty="0">
            <a:latin typeface="Comic Sans MS" panose="030F0702030302020204" pitchFamily="66" charset="0"/>
          </a:endParaRPr>
        </a:p>
      </dgm:t>
    </dgm:pt>
    <dgm:pt modelId="{15C22A0C-EE68-4048-B53F-01AABD3DB8B8}" type="parTrans" cxnId="{EA6E33FE-B6BA-4233-9F78-386E91F4A874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722D0A64-8048-47E9-B643-CFC6143C80B0}" type="sibTrans" cxnId="{EA6E33FE-B6BA-4233-9F78-386E91F4A874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D0F39372-50AE-4245-ABFD-8F669258F378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Oil </a:t>
          </a:r>
          <a:endParaRPr lang="en-GB" dirty="0">
            <a:latin typeface="Comic Sans MS" panose="030F0702030302020204" pitchFamily="66" charset="0"/>
          </a:endParaRPr>
        </a:p>
      </dgm:t>
    </dgm:pt>
    <dgm:pt modelId="{A110D3AE-540D-4D4E-9A35-3D14C5CB96CF}" type="parTrans" cxnId="{F3DFEC2B-C562-43A2-829C-2E572BC49E7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2E3BE745-2118-4D37-A4F0-E6CBB1C08792}" type="sibTrans" cxnId="{F3DFEC2B-C562-43A2-829C-2E572BC49E7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44DD3CDE-F978-4616-AAE8-8EC70FF37815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Nuclear </a:t>
          </a:r>
          <a:endParaRPr lang="en-GB" dirty="0">
            <a:latin typeface="Comic Sans MS" panose="030F0702030302020204" pitchFamily="66" charset="0"/>
          </a:endParaRPr>
        </a:p>
      </dgm:t>
    </dgm:pt>
    <dgm:pt modelId="{829EEF00-4A2E-4DCF-90BF-43F20A9AEABE}" type="parTrans" cxnId="{610217EB-DB64-45E0-BD53-9F23BD3F11A6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1E0D7D90-6664-4EEB-AFA9-A5CCD97FADE5}" type="sibTrans" cxnId="{610217EB-DB64-45E0-BD53-9F23BD3F11A6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828F7053-3D58-4E39-9EE3-1F0B0F7E94EE}" type="pres">
      <dgm:prSet presAssocID="{4EC93AC3-4067-4597-9707-5729114CA28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A0F3A3-E70F-4AA6-B637-8FC6875D8388}" type="pres">
      <dgm:prSet presAssocID="{4EC93AC3-4067-4597-9707-5729114CA28C}" presName="radial" presStyleCnt="0">
        <dgm:presLayoutVars>
          <dgm:animLvl val="ctr"/>
        </dgm:presLayoutVars>
      </dgm:prSet>
      <dgm:spPr/>
    </dgm:pt>
    <dgm:pt modelId="{8270E819-409E-4BE2-A0F7-5CC7AB2A005D}" type="pres">
      <dgm:prSet presAssocID="{16BAD0CF-2AE1-4F39-984F-447F86BA02D3}" presName="centerShape" presStyleLbl="vennNode1" presStyleIdx="0" presStyleCnt="5"/>
      <dgm:spPr/>
      <dgm:t>
        <a:bodyPr/>
        <a:lstStyle/>
        <a:p>
          <a:endParaRPr lang="en-GB"/>
        </a:p>
      </dgm:t>
    </dgm:pt>
    <dgm:pt modelId="{19BABD44-581A-4D3B-9172-E858DEEEC924}" type="pres">
      <dgm:prSet presAssocID="{8BB612E8-B5FF-4F27-A010-6C6EC78D2BA8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9E620-E590-48F9-8EFC-B7998B91BA72}" type="pres">
      <dgm:prSet presAssocID="{57406DC2-C4CC-421C-A8AE-2EF25A059F92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A0627D-D055-4099-BD14-14CBCAD4E8B3}" type="pres">
      <dgm:prSet presAssocID="{D0F39372-50AE-4245-ABFD-8F669258F37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F052E-E00B-4D90-8688-DA9198A75F22}" type="pres">
      <dgm:prSet presAssocID="{44DD3CDE-F978-4616-AAE8-8EC70FF37815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3C47212-451D-4615-810F-5BAD45EFE78B}" type="presOf" srcId="{16BAD0CF-2AE1-4F39-984F-447F86BA02D3}" destId="{8270E819-409E-4BE2-A0F7-5CC7AB2A005D}" srcOrd="0" destOrd="0" presId="urn:microsoft.com/office/officeart/2005/8/layout/radial3"/>
    <dgm:cxn modelId="{EA6E33FE-B6BA-4233-9F78-386E91F4A874}" srcId="{16BAD0CF-2AE1-4F39-984F-447F86BA02D3}" destId="{57406DC2-C4CC-421C-A8AE-2EF25A059F92}" srcOrd="1" destOrd="0" parTransId="{15C22A0C-EE68-4048-B53F-01AABD3DB8B8}" sibTransId="{722D0A64-8048-47E9-B643-CFC6143C80B0}"/>
    <dgm:cxn modelId="{ECD413AE-1680-447C-86AB-45D6F3A51E1D}" srcId="{4EC93AC3-4067-4597-9707-5729114CA28C}" destId="{16BAD0CF-2AE1-4F39-984F-447F86BA02D3}" srcOrd="0" destOrd="0" parTransId="{AE023C5A-E4BF-45DF-A819-55B63263168C}" sibTransId="{385AED7B-D111-4B39-9137-943A979D2A4A}"/>
    <dgm:cxn modelId="{AACB1241-63BB-439D-80B1-B8208581E2E2}" srcId="{16BAD0CF-2AE1-4F39-984F-447F86BA02D3}" destId="{8BB612E8-B5FF-4F27-A010-6C6EC78D2BA8}" srcOrd="0" destOrd="0" parTransId="{4D82F472-B347-4AAE-8DAA-5A04BBFA14B8}" sibTransId="{80C556F8-AF42-4693-BB51-07C3F8D3A26F}"/>
    <dgm:cxn modelId="{259F0AC2-C766-4B23-8E01-B3BA49FA4C98}" type="presOf" srcId="{D0F39372-50AE-4245-ABFD-8F669258F378}" destId="{AAA0627D-D055-4099-BD14-14CBCAD4E8B3}" srcOrd="0" destOrd="0" presId="urn:microsoft.com/office/officeart/2005/8/layout/radial3"/>
    <dgm:cxn modelId="{A1662F16-6FA1-4F84-B003-BD931D508B19}" type="presOf" srcId="{57406DC2-C4CC-421C-A8AE-2EF25A059F92}" destId="{AFC9E620-E590-48F9-8EFC-B7998B91BA72}" srcOrd="0" destOrd="0" presId="urn:microsoft.com/office/officeart/2005/8/layout/radial3"/>
    <dgm:cxn modelId="{F3DFEC2B-C562-43A2-829C-2E572BC49E72}" srcId="{16BAD0CF-2AE1-4F39-984F-447F86BA02D3}" destId="{D0F39372-50AE-4245-ABFD-8F669258F378}" srcOrd="2" destOrd="0" parTransId="{A110D3AE-540D-4D4E-9A35-3D14C5CB96CF}" sibTransId="{2E3BE745-2118-4D37-A4F0-E6CBB1C08792}"/>
    <dgm:cxn modelId="{610217EB-DB64-45E0-BD53-9F23BD3F11A6}" srcId="{16BAD0CF-2AE1-4F39-984F-447F86BA02D3}" destId="{44DD3CDE-F978-4616-AAE8-8EC70FF37815}" srcOrd="3" destOrd="0" parTransId="{829EEF00-4A2E-4DCF-90BF-43F20A9AEABE}" sibTransId="{1E0D7D90-6664-4EEB-AFA9-A5CCD97FADE5}"/>
    <dgm:cxn modelId="{15BB985F-E660-4FDB-B2B9-801F4B108657}" type="presOf" srcId="{8BB612E8-B5FF-4F27-A010-6C6EC78D2BA8}" destId="{19BABD44-581A-4D3B-9172-E858DEEEC924}" srcOrd="0" destOrd="0" presId="urn:microsoft.com/office/officeart/2005/8/layout/radial3"/>
    <dgm:cxn modelId="{DDA07B35-8A28-4B38-9D8A-BDA041D2F535}" type="presOf" srcId="{44DD3CDE-F978-4616-AAE8-8EC70FF37815}" destId="{F67F052E-E00B-4D90-8688-DA9198A75F22}" srcOrd="0" destOrd="0" presId="urn:microsoft.com/office/officeart/2005/8/layout/radial3"/>
    <dgm:cxn modelId="{F1FABD52-744D-4685-885D-78F24E7E5D10}" type="presOf" srcId="{4EC93AC3-4067-4597-9707-5729114CA28C}" destId="{828F7053-3D58-4E39-9EE3-1F0B0F7E94EE}" srcOrd="0" destOrd="0" presId="urn:microsoft.com/office/officeart/2005/8/layout/radial3"/>
    <dgm:cxn modelId="{CD42EFED-4EED-4695-8541-C93ED7C99FC0}" type="presParOf" srcId="{828F7053-3D58-4E39-9EE3-1F0B0F7E94EE}" destId="{B2A0F3A3-E70F-4AA6-B637-8FC6875D8388}" srcOrd="0" destOrd="0" presId="urn:microsoft.com/office/officeart/2005/8/layout/radial3"/>
    <dgm:cxn modelId="{D575E68B-65DE-46E4-AED7-DBCED3096B40}" type="presParOf" srcId="{B2A0F3A3-E70F-4AA6-B637-8FC6875D8388}" destId="{8270E819-409E-4BE2-A0F7-5CC7AB2A005D}" srcOrd="0" destOrd="0" presId="urn:microsoft.com/office/officeart/2005/8/layout/radial3"/>
    <dgm:cxn modelId="{F2A92F8F-88C6-4241-A291-F19435F775AD}" type="presParOf" srcId="{B2A0F3A3-E70F-4AA6-B637-8FC6875D8388}" destId="{19BABD44-581A-4D3B-9172-E858DEEEC924}" srcOrd="1" destOrd="0" presId="urn:microsoft.com/office/officeart/2005/8/layout/radial3"/>
    <dgm:cxn modelId="{11AA5783-6029-4B5F-8DBC-1505FDC26162}" type="presParOf" srcId="{B2A0F3A3-E70F-4AA6-B637-8FC6875D8388}" destId="{AFC9E620-E590-48F9-8EFC-B7998B91BA72}" srcOrd="2" destOrd="0" presId="urn:microsoft.com/office/officeart/2005/8/layout/radial3"/>
    <dgm:cxn modelId="{7A36DB95-A2F9-48CA-BE69-D9620D9C9631}" type="presParOf" srcId="{B2A0F3A3-E70F-4AA6-B637-8FC6875D8388}" destId="{AAA0627D-D055-4099-BD14-14CBCAD4E8B3}" srcOrd="3" destOrd="0" presId="urn:microsoft.com/office/officeart/2005/8/layout/radial3"/>
    <dgm:cxn modelId="{8E3298B2-CD17-4E11-A07D-68ACB6BB6176}" type="presParOf" srcId="{B2A0F3A3-E70F-4AA6-B637-8FC6875D8388}" destId="{F67F052E-E00B-4D90-8688-DA9198A75F2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C93AC3-4067-4597-9707-5729114CA28C}" type="doc">
      <dgm:prSet loTypeId="urn:microsoft.com/office/officeart/2005/8/layout/radial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16BAD0CF-2AE1-4F39-984F-447F86BA02D3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Renewable Sources </a:t>
          </a:r>
          <a:endParaRPr lang="en-GB" dirty="0">
            <a:latin typeface="Comic Sans MS" panose="030F0702030302020204" pitchFamily="66" charset="0"/>
          </a:endParaRPr>
        </a:p>
      </dgm:t>
    </dgm:pt>
    <dgm:pt modelId="{AE023C5A-E4BF-45DF-A819-55B63263168C}" type="parTrans" cxnId="{ECD413AE-1680-447C-86AB-45D6F3A51E1D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385AED7B-D111-4B39-9137-943A979D2A4A}" type="sibTrans" cxnId="{ECD413AE-1680-447C-86AB-45D6F3A51E1D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8BB612E8-B5FF-4F27-A010-6C6EC78D2BA8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Hydro Electric power</a:t>
          </a:r>
          <a:endParaRPr lang="en-GB" dirty="0">
            <a:latin typeface="Comic Sans MS" panose="030F0702030302020204" pitchFamily="66" charset="0"/>
          </a:endParaRPr>
        </a:p>
      </dgm:t>
    </dgm:pt>
    <dgm:pt modelId="{4D82F472-B347-4AAE-8DAA-5A04BBFA14B8}" type="parTrans" cxnId="{AACB1241-63BB-439D-80B1-B8208581E2E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80C556F8-AF42-4693-BB51-07C3F8D3A26F}" type="sibTrans" cxnId="{AACB1241-63BB-439D-80B1-B8208581E2E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57406DC2-C4CC-421C-A8AE-2EF25A059F92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Wind power</a:t>
          </a:r>
          <a:endParaRPr lang="en-GB" dirty="0">
            <a:latin typeface="Comic Sans MS" panose="030F0702030302020204" pitchFamily="66" charset="0"/>
          </a:endParaRPr>
        </a:p>
      </dgm:t>
    </dgm:pt>
    <dgm:pt modelId="{15C22A0C-EE68-4048-B53F-01AABD3DB8B8}" type="parTrans" cxnId="{EA6E33FE-B6BA-4233-9F78-386E91F4A874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722D0A64-8048-47E9-B643-CFC6143C80B0}" type="sibTrans" cxnId="{EA6E33FE-B6BA-4233-9F78-386E91F4A874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D0F39372-50AE-4245-ABFD-8F669258F378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Biofuels</a:t>
          </a:r>
          <a:endParaRPr lang="en-GB" dirty="0">
            <a:latin typeface="Comic Sans MS" panose="030F0702030302020204" pitchFamily="66" charset="0"/>
          </a:endParaRPr>
        </a:p>
      </dgm:t>
    </dgm:pt>
    <dgm:pt modelId="{A110D3AE-540D-4D4E-9A35-3D14C5CB96CF}" type="parTrans" cxnId="{F3DFEC2B-C562-43A2-829C-2E572BC49E7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2E3BE745-2118-4D37-A4F0-E6CBB1C08792}" type="sibTrans" cxnId="{F3DFEC2B-C562-43A2-829C-2E572BC49E72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44DD3CDE-F978-4616-AAE8-8EC70FF37815}">
      <dgm:prSet phldrT="[Text]"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Solar </a:t>
          </a:r>
          <a:endParaRPr lang="en-GB" dirty="0">
            <a:latin typeface="Comic Sans MS" panose="030F0702030302020204" pitchFamily="66" charset="0"/>
          </a:endParaRPr>
        </a:p>
      </dgm:t>
    </dgm:pt>
    <dgm:pt modelId="{829EEF00-4A2E-4DCF-90BF-43F20A9AEABE}" type="parTrans" cxnId="{610217EB-DB64-45E0-BD53-9F23BD3F11A6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1E0D7D90-6664-4EEB-AFA9-A5CCD97FADE5}" type="sibTrans" cxnId="{610217EB-DB64-45E0-BD53-9F23BD3F11A6}">
      <dgm:prSet/>
      <dgm:spPr/>
      <dgm:t>
        <a:bodyPr/>
        <a:lstStyle/>
        <a:p>
          <a:endParaRPr lang="en-GB">
            <a:latin typeface="Comic Sans MS" panose="030F0702030302020204" pitchFamily="66" charset="0"/>
          </a:endParaRPr>
        </a:p>
      </dgm:t>
    </dgm:pt>
    <dgm:pt modelId="{32B2F517-9EDE-4205-BD90-E88C4AB595C7}">
      <dgm:prSet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Geothermal Electricity </a:t>
          </a:r>
          <a:endParaRPr lang="en-GB" dirty="0">
            <a:latin typeface="Comic Sans MS" panose="030F0702030302020204" pitchFamily="66" charset="0"/>
          </a:endParaRPr>
        </a:p>
      </dgm:t>
    </dgm:pt>
    <dgm:pt modelId="{4D69B297-7A63-46CC-B9D1-3EECE6E2A45F}" type="parTrans" cxnId="{A1B7F839-145D-4EEA-AFA4-D7A11AE856CD}">
      <dgm:prSet/>
      <dgm:spPr/>
      <dgm:t>
        <a:bodyPr/>
        <a:lstStyle/>
        <a:p>
          <a:endParaRPr lang="en-GB"/>
        </a:p>
      </dgm:t>
    </dgm:pt>
    <dgm:pt modelId="{A73630F8-39FB-4350-B227-163E084D4306}" type="sibTrans" cxnId="{A1B7F839-145D-4EEA-AFA4-D7A11AE856CD}">
      <dgm:prSet/>
      <dgm:spPr/>
      <dgm:t>
        <a:bodyPr/>
        <a:lstStyle/>
        <a:p>
          <a:endParaRPr lang="en-GB"/>
        </a:p>
      </dgm:t>
    </dgm:pt>
    <dgm:pt modelId="{EADDE70B-2870-4372-ACC6-2BFADF754854}">
      <dgm:prSet/>
      <dgm:spPr/>
      <dgm:t>
        <a:bodyPr/>
        <a:lstStyle/>
        <a:p>
          <a:r>
            <a:rPr lang="en-GB" dirty="0" smtClean="0">
              <a:latin typeface="Comic Sans MS" panose="030F0702030302020204" pitchFamily="66" charset="0"/>
            </a:rPr>
            <a:t>Tidal Power </a:t>
          </a:r>
          <a:endParaRPr lang="en-GB" dirty="0">
            <a:latin typeface="Comic Sans MS" panose="030F0702030302020204" pitchFamily="66" charset="0"/>
          </a:endParaRPr>
        </a:p>
      </dgm:t>
    </dgm:pt>
    <dgm:pt modelId="{BCBF5561-8A9E-4385-800B-7F6760F0B9D2}" type="parTrans" cxnId="{3F2E9D00-A4F5-4582-8D3F-7FB09792C1FA}">
      <dgm:prSet/>
      <dgm:spPr/>
      <dgm:t>
        <a:bodyPr/>
        <a:lstStyle/>
        <a:p>
          <a:endParaRPr lang="en-GB"/>
        </a:p>
      </dgm:t>
    </dgm:pt>
    <dgm:pt modelId="{41D07B0C-8DCF-4C83-8FD8-92A6232E9D07}" type="sibTrans" cxnId="{3F2E9D00-A4F5-4582-8D3F-7FB09792C1FA}">
      <dgm:prSet/>
      <dgm:spPr/>
      <dgm:t>
        <a:bodyPr/>
        <a:lstStyle/>
        <a:p>
          <a:endParaRPr lang="en-GB"/>
        </a:p>
      </dgm:t>
    </dgm:pt>
    <dgm:pt modelId="{828F7053-3D58-4E39-9EE3-1F0B0F7E94EE}" type="pres">
      <dgm:prSet presAssocID="{4EC93AC3-4067-4597-9707-5729114CA28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A0F3A3-E70F-4AA6-B637-8FC6875D8388}" type="pres">
      <dgm:prSet presAssocID="{4EC93AC3-4067-4597-9707-5729114CA28C}" presName="radial" presStyleCnt="0">
        <dgm:presLayoutVars>
          <dgm:animLvl val="ctr"/>
        </dgm:presLayoutVars>
      </dgm:prSet>
      <dgm:spPr/>
    </dgm:pt>
    <dgm:pt modelId="{8270E819-409E-4BE2-A0F7-5CC7AB2A005D}" type="pres">
      <dgm:prSet presAssocID="{16BAD0CF-2AE1-4F39-984F-447F86BA02D3}" presName="centerShape" presStyleLbl="vennNode1" presStyleIdx="0" presStyleCnt="7" custLinFactNeighborX="187" custLinFactNeighborY="-390"/>
      <dgm:spPr/>
      <dgm:t>
        <a:bodyPr/>
        <a:lstStyle/>
        <a:p>
          <a:endParaRPr lang="en-GB"/>
        </a:p>
      </dgm:t>
    </dgm:pt>
    <dgm:pt modelId="{19BABD44-581A-4D3B-9172-E858DEEEC924}" type="pres">
      <dgm:prSet presAssocID="{8BB612E8-B5FF-4F27-A010-6C6EC78D2BA8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9E620-E590-48F9-8EFC-B7998B91BA72}" type="pres">
      <dgm:prSet presAssocID="{57406DC2-C4CC-421C-A8AE-2EF25A059F92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A0627D-D055-4099-BD14-14CBCAD4E8B3}" type="pres">
      <dgm:prSet presAssocID="{D0F39372-50AE-4245-ABFD-8F669258F378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F052E-E00B-4D90-8688-DA9198A75F22}" type="pres">
      <dgm:prSet presAssocID="{44DD3CDE-F978-4616-AAE8-8EC70FF37815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E3038D-9971-47F6-A90A-29BFA44F0773}" type="pres">
      <dgm:prSet presAssocID="{32B2F517-9EDE-4205-BD90-E88C4AB595C7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AF4599-A860-4A0A-9C63-7776998C1849}" type="pres">
      <dgm:prSet presAssocID="{EADDE70B-2870-4372-ACC6-2BFADF75485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AB84C87-ABE8-4501-86D2-BBF9CAE1A2DA}" type="presOf" srcId="{D0F39372-50AE-4245-ABFD-8F669258F378}" destId="{AAA0627D-D055-4099-BD14-14CBCAD4E8B3}" srcOrd="0" destOrd="0" presId="urn:microsoft.com/office/officeart/2005/8/layout/radial3"/>
    <dgm:cxn modelId="{EA6E33FE-B6BA-4233-9F78-386E91F4A874}" srcId="{16BAD0CF-2AE1-4F39-984F-447F86BA02D3}" destId="{57406DC2-C4CC-421C-A8AE-2EF25A059F92}" srcOrd="1" destOrd="0" parTransId="{15C22A0C-EE68-4048-B53F-01AABD3DB8B8}" sibTransId="{722D0A64-8048-47E9-B643-CFC6143C80B0}"/>
    <dgm:cxn modelId="{3F2E9D00-A4F5-4582-8D3F-7FB09792C1FA}" srcId="{16BAD0CF-2AE1-4F39-984F-447F86BA02D3}" destId="{EADDE70B-2870-4372-ACC6-2BFADF754854}" srcOrd="5" destOrd="0" parTransId="{BCBF5561-8A9E-4385-800B-7F6760F0B9D2}" sibTransId="{41D07B0C-8DCF-4C83-8FD8-92A6232E9D07}"/>
    <dgm:cxn modelId="{C9C9F946-5F4C-4349-86D2-0CB5C6BDE270}" type="presOf" srcId="{32B2F517-9EDE-4205-BD90-E88C4AB595C7}" destId="{54E3038D-9971-47F6-A90A-29BFA44F0773}" srcOrd="0" destOrd="0" presId="urn:microsoft.com/office/officeart/2005/8/layout/radial3"/>
    <dgm:cxn modelId="{B8B0E0C8-AD62-4E99-8B43-EDA083171F8B}" type="presOf" srcId="{44DD3CDE-F978-4616-AAE8-8EC70FF37815}" destId="{F67F052E-E00B-4D90-8688-DA9198A75F22}" srcOrd="0" destOrd="0" presId="urn:microsoft.com/office/officeart/2005/8/layout/radial3"/>
    <dgm:cxn modelId="{A41066B7-DDB4-4976-A4B4-45F5E869ADAA}" type="presOf" srcId="{57406DC2-C4CC-421C-A8AE-2EF25A059F92}" destId="{AFC9E620-E590-48F9-8EFC-B7998B91BA72}" srcOrd="0" destOrd="0" presId="urn:microsoft.com/office/officeart/2005/8/layout/radial3"/>
    <dgm:cxn modelId="{610217EB-DB64-45E0-BD53-9F23BD3F11A6}" srcId="{16BAD0CF-2AE1-4F39-984F-447F86BA02D3}" destId="{44DD3CDE-F978-4616-AAE8-8EC70FF37815}" srcOrd="3" destOrd="0" parTransId="{829EEF00-4A2E-4DCF-90BF-43F20A9AEABE}" sibTransId="{1E0D7D90-6664-4EEB-AFA9-A5CCD97FADE5}"/>
    <dgm:cxn modelId="{F3DFEC2B-C562-43A2-829C-2E572BC49E72}" srcId="{16BAD0CF-2AE1-4F39-984F-447F86BA02D3}" destId="{D0F39372-50AE-4245-ABFD-8F669258F378}" srcOrd="2" destOrd="0" parTransId="{A110D3AE-540D-4D4E-9A35-3D14C5CB96CF}" sibTransId="{2E3BE745-2118-4D37-A4F0-E6CBB1C08792}"/>
    <dgm:cxn modelId="{7ABB147A-CB04-4879-8BDE-C636B1970666}" type="presOf" srcId="{4EC93AC3-4067-4597-9707-5729114CA28C}" destId="{828F7053-3D58-4E39-9EE3-1F0B0F7E94EE}" srcOrd="0" destOrd="0" presId="urn:microsoft.com/office/officeart/2005/8/layout/radial3"/>
    <dgm:cxn modelId="{CAA07CE4-BD59-4D34-BB85-C547CDE4DBF7}" type="presOf" srcId="{EADDE70B-2870-4372-ACC6-2BFADF754854}" destId="{86AF4599-A860-4A0A-9C63-7776998C1849}" srcOrd="0" destOrd="0" presId="urn:microsoft.com/office/officeart/2005/8/layout/radial3"/>
    <dgm:cxn modelId="{A1B7F839-145D-4EEA-AFA4-D7A11AE856CD}" srcId="{16BAD0CF-2AE1-4F39-984F-447F86BA02D3}" destId="{32B2F517-9EDE-4205-BD90-E88C4AB595C7}" srcOrd="4" destOrd="0" parTransId="{4D69B297-7A63-46CC-B9D1-3EECE6E2A45F}" sibTransId="{A73630F8-39FB-4350-B227-163E084D4306}"/>
    <dgm:cxn modelId="{E130BA27-B4A1-42FB-B7C5-CF547BC3B9EF}" type="presOf" srcId="{8BB612E8-B5FF-4F27-A010-6C6EC78D2BA8}" destId="{19BABD44-581A-4D3B-9172-E858DEEEC924}" srcOrd="0" destOrd="0" presId="urn:microsoft.com/office/officeart/2005/8/layout/radial3"/>
    <dgm:cxn modelId="{12083987-7E72-4FD9-B670-37BE69C429EE}" type="presOf" srcId="{16BAD0CF-2AE1-4F39-984F-447F86BA02D3}" destId="{8270E819-409E-4BE2-A0F7-5CC7AB2A005D}" srcOrd="0" destOrd="0" presId="urn:microsoft.com/office/officeart/2005/8/layout/radial3"/>
    <dgm:cxn modelId="{AACB1241-63BB-439D-80B1-B8208581E2E2}" srcId="{16BAD0CF-2AE1-4F39-984F-447F86BA02D3}" destId="{8BB612E8-B5FF-4F27-A010-6C6EC78D2BA8}" srcOrd="0" destOrd="0" parTransId="{4D82F472-B347-4AAE-8DAA-5A04BBFA14B8}" sibTransId="{80C556F8-AF42-4693-BB51-07C3F8D3A26F}"/>
    <dgm:cxn modelId="{ECD413AE-1680-447C-86AB-45D6F3A51E1D}" srcId="{4EC93AC3-4067-4597-9707-5729114CA28C}" destId="{16BAD0CF-2AE1-4F39-984F-447F86BA02D3}" srcOrd="0" destOrd="0" parTransId="{AE023C5A-E4BF-45DF-A819-55B63263168C}" sibTransId="{385AED7B-D111-4B39-9137-943A979D2A4A}"/>
    <dgm:cxn modelId="{59E3CE51-0D4B-43E8-80DD-BCA00ED9C077}" type="presParOf" srcId="{828F7053-3D58-4E39-9EE3-1F0B0F7E94EE}" destId="{B2A0F3A3-E70F-4AA6-B637-8FC6875D8388}" srcOrd="0" destOrd="0" presId="urn:microsoft.com/office/officeart/2005/8/layout/radial3"/>
    <dgm:cxn modelId="{2E019371-CC37-40CB-A86C-7F25EFBD72DA}" type="presParOf" srcId="{B2A0F3A3-E70F-4AA6-B637-8FC6875D8388}" destId="{8270E819-409E-4BE2-A0F7-5CC7AB2A005D}" srcOrd="0" destOrd="0" presId="urn:microsoft.com/office/officeart/2005/8/layout/radial3"/>
    <dgm:cxn modelId="{4D4EDBCC-732A-40D3-B462-B46B59572F2D}" type="presParOf" srcId="{B2A0F3A3-E70F-4AA6-B637-8FC6875D8388}" destId="{19BABD44-581A-4D3B-9172-E858DEEEC924}" srcOrd="1" destOrd="0" presId="urn:microsoft.com/office/officeart/2005/8/layout/radial3"/>
    <dgm:cxn modelId="{2D5C4D60-4108-4A34-836F-33F460F9B6CD}" type="presParOf" srcId="{B2A0F3A3-E70F-4AA6-B637-8FC6875D8388}" destId="{AFC9E620-E590-48F9-8EFC-B7998B91BA72}" srcOrd="2" destOrd="0" presId="urn:microsoft.com/office/officeart/2005/8/layout/radial3"/>
    <dgm:cxn modelId="{6E06BC31-C607-4042-861A-0F794189718D}" type="presParOf" srcId="{B2A0F3A3-E70F-4AA6-B637-8FC6875D8388}" destId="{AAA0627D-D055-4099-BD14-14CBCAD4E8B3}" srcOrd="3" destOrd="0" presId="urn:microsoft.com/office/officeart/2005/8/layout/radial3"/>
    <dgm:cxn modelId="{120B4FF8-BEFA-4D02-A43B-B2B15C7D89CF}" type="presParOf" srcId="{B2A0F3A3-E70F-4AA6-B637-8FC6875D8388}" destId="{F67F052E-E00B-4D90-8688-DA9198A75F22}" srcOrd="4" destOrd="0" presId="urn:microsoft.com/office/officeart/2005/8/layout/radial3"/>
    <dgm:cxn modelId="{226E6AB0-F709-42AE-A806-036570392946}" type="presParOf" srcId="{B2A0F3A3-E70F-4AA6-B637-8FC6875D8388}" destId="{54E3038D-9971-47F6-A90A-29BFA44F0773}" srcOrd="5" destOrd="0" presId="urn:microsoft.com/office/officeart/2005/8/layout/radial3"/>
    <dgm:cxn modelId="{006C3D36-2C24-45DE-99A0-E135CADDF31E}" type="presParOf" srcId="{B2A0F3A3-E70F-4AA6-B637-8FC6875D8388}" destId="{86AF4599-A860-4A0A-9C63-7776998C184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25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25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0F1AB69B-6037-4698-B69B-30170EC211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9978"/>
            <a:ext cx="5505450" cy="3943618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1513D0A-1267-492E-92EB-BD9230FB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3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13D0A-1267-492E-92EB-BD9230FB1E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1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A04-9D2F-4748-B1F2-471520CEC4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0765-35E4-4C33-8F0E-58C284108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4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A04-9D2F-4748-B1F2-471520CEC4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0765-35E4-4C33-8F0E-58C284108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0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A04-9D2F-4748-B1F2-471520CEC4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0765-35E4-4C33-8F0E-58C284108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2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A04-9D2F-4748-B1F2-471520CEC4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0765-35E4-4C33-8F0E-58C284108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A04-9D2F-4748-B1F2-471520CEC4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0765-35E4-4C33-8F0E-58C284108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A04-9D2F-4748-B1F2-471520CEC4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0765-35E4-4C33-8F0E-58C284108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03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A04-9D2F-4748-B1F2-471520CEC4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0765-35E4-4C33-8F0E-58C284108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3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A04-9D2F-4748-B1F2-471520CEC4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0765-35E4-4C33-8F0E-58C284108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32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A04-9D2F-4748-B1F2-471520CEC4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0765-35E4-4C33-8F0E-58C284108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8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A04-9D2F-4748-B1F2-471520CEC4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0765-35E4-4C33-8F0E-58C284108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2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A04-9D2F-4748-B1F2-471520CEC4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0765-35E4-4C33-8F0E-58C284108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02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FA04-9D2F-4748-B1F2-471520CEC4E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0765-35E4-4C33-8F0E-58C284108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5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XAZP03ijzA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2_oS9zDeo#t=136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graphypods.com/changing-patterns-of-energy-consumption-6hrs.html" TargetMode="External"/><Relationship Id="rId4" Type="http://schemas.openxmlformats.org/officeDocument/2006/relationships/hyperlink" Target="https://www.youtube.com/watch?v=T6w4FhwIum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environment/bp-oil-spi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guardian.com/environment/2010/jun/29/bp-oil-spill-timeline-deepwater-horizon" TargetMode="External"/><Relationship Id="rId4" Type="http://schemas.openxmlformats.org/officeDocument/2006/relationships/hyperlink" Target="http://www.theguardian.com/environment/interactive/2013/nov/26/why-fossil-fuel-reserves-growing-oil-carb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ews.nationalgeographic.com/news/2011/07/110726-nsf-oil-impact-lipid-vide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430" y="152401"/>
            <a:ext cx="11939720" cy="4572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Case Study: Nigeria shell company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430" y="1468826"/>
            <a:ext cx="11939720" cy="120032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Starter</a:t>
            </a:r>
            <a:r>
              <a:rPr lang="en-GB" sz="2400" dirty="0" smtClean="0">
                <a:latin typeface="Comic Sans MS" panose="030F0702030302020204" pitchFamily="66" charset="0"/>
              </a:rPr>
              <a:t>: Watch the Video and outline the problems faced by the country, criminal impacts on the company and what Shell is doing to "improve lives" of people in the country. 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Action Button: Movie 2">
            <a:hlinkClick r:id="rId2" highlightClick="1"/>
          </p:cNvPr>
          <p:cNvSpPr/>
          <p:nvPr/>
        </p:nvSpPr>
        <p:spPr>
          <a:xfrm>
            <a:off x="265176" y="212306"/>
            <a:ext cx="603504" cy="32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846" b="19407"/>
          <a:stretch/>
        </p:blipFill>
        <p:spPr>
          <a:xfrm>
            <a:off x="0" y="3087558"/>
            <a:ext cx="4441184" cy="3088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2864554"/>
            <a:ext cx="8213950" cy="707886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Challenge</a:t>
            </a:r>
            <a:r>
              <a:rPr lang="en-GB" sz="2000" dirty="0" smtClean="0">
                <a:latin typeface="Comic Sans MS" panose="030F0702030302020204" pitchFamily="66" charset="0"/>
              </a:rPr>
              <a:t>: To what extent can Shell be seen as a sustainable (SEEP) company in Nigeria?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430" y="681856"/>
            <a:ext cx="11939720" cy="70788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latin typeface="Comic Sans MS" panose="030F0702030302020204" pitchFamily="66" charset="0"/>
              </a:rPr>
              <a:t>Learning Objective</a:t>
            </a:r>
            <a:r>
              <a:rPr lang="en-GB" sz="2000" dirty="0" smtClean="0">
                <a:latin typeface="Comic Sans MS" panose="030F0702030302020204" pitchFamily="66" charset="0"/>
              </a:rPr>
              <a:t>: To analyse the global patterns and trends in the production and consumption of oil.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18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338" y="1527048"/>
            <a:ext cx="5622812" cy="28346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430" y="703401"/>
            <a:ext cx="11939720" cy="70788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i="0" u="sng" dirty="0" smtClean="0">
                <a:effectLst/>
                <a:latin typeface="Comic Sans MS" panose="030F0702030302020204" pitchFamily="66" charset="0"/>
              </a:rPr>
              <a:t>Learning Objective: </a:t>
            </a:r>
            <a:r>
              <a:rPr lang="en-GB" sz="2000" b="0" i="0" dirty="0" smtClean="0">
                <a:effectLst/>
                <a:latin typeface="Comic Sans MS" panose="030F0702030302020204" pitchFamily="66" charset="0"/>
              </a:rPr>
              <a:t>To examine the geopolitical impacts of the increased demand for and production of oil.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430" y="152401"/>
            <a:ext cx="11939720" cy="4572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Geopolitical Impacts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430" y="1661958"/>
            <a:ext cx="6096000" cy="4524315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Energy Security  </a:t>
            </a:r>
            <a:r>
              <a:rPr lang="en-GB" dirty="0" smtClean="0">
                <a:latin typeface="Comic Sans MS" panose="030F0702030302020204" pitchFamily="66" charset="0"/>
              </a:rPr>
              <a:t>- What is the dilemma that the USA face? What do they feel it is in their national interest to do?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b="1" u="sng" dirty="0" smtClean="0">
                <a:latin typeface="Comic Sans MS" panose="030F0702030302020204" pitchFamily="66" charset="0"/>
              </a:rPr>
              <a:t>Fuelling Terror </a:t>
            </a:r>
            <a:r>
              <a:rPr lang="en-GB" dirty="0" smtClean="0">
                <a:latin typeface="Comic Sans MS" panose="030F0702030302020204" pitchFamily="66" charset="0"/>
              </a:rPr>
              <a:t>– What tensions exist between Saudi Arabia and the USA? Outline the problems. What role do Al-Qaeda play?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b="1" u="sng" dirty="0" smtClean="0">
                <a:latin typeface="Comic Sans MS" panose="030F0702030302020204" pitchFamily="66" charset="0"/>
              </a:rPr>
              <a:t>Threats to Oil Transport </a:t>
            </a:r>
            <a:r>
              <a:rPr lang="en-GB" dirty="0" smtClean="0">
                <a:latin typeface="Comic Sans MS" panose="030F0702030302020204" pitchFamily="66" charset="0"/>
              </a:rPr>
              <a:t>– Do a ‘find’ search on the page for “al-” How many times is Al-Qaeda mentioned? Outline the USA’s issues with transport and Al-Qaeda. What are the main threats and where?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b="1" u="sng" dirty="0" smtClean="0">
                <a:latin typeface="Comic Sans MS" panose="030F0702030302020204" pitchFamily="66" charset="0"/>
              </a:rPr>
              <a:t>The Geopolitics of Oil </a:t>
            </a:r>
            <a:r>
              <a:rPr lang="en-GB" dirty="0" smtClean="0">
                <a:latin typeface="Comic Sans MS" panose="030F0702030302020204" pitchFamily="66" charset="0"/>
              </a:rPr>
              <a:t>– Read and summarize. What are the issues relating to this article?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*Can it be trusted as completely accurate?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Action Button: Movie 6">
            <a:hlinkClick r:id="rId3" highlightClick="1"/>
          </p:cNvPr>
          <p:cNvSpPr/>
          <p:nvPr/>
        </p:nvSpPr>
        <p:spPr>
          <a:xfrm>
            <a:off x="283464" y="246477"/>
            <a:ext cx="447932" cy="27286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ction Button: Movie 7">
            <a:hlinkClick r:id="rId4" highlightClick="1"/>
          </p:cNvPr>
          <p:cNvSpPr/>
          <p:nvPr/>
        </p:nvSpPr>
        <p:spPr>
          <a:xfrm>
            <a:off x="9674352" y="4819573"/>
            <a:ext cx="365760" cy="269047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Movie 8">
            <a:hlinkClick r:id="rId5" highlightClick="1"/>
          </p:cNvPr>
          <p:cNvSpPr/>
          <p:nvPr/>
        </p:nvSpPr>
        <p:spPr>
          <a:xfrm>
            <a:off x="11667744" y="1668317"/>
            <a:ext cx="320040" cy="26517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336792" y="1499616"/>
            <a:ext cx="73900" cy="51937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77338" y="4465630"/>
            <a:ext cx="5622812" cy="707886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GB" sz="2000" b="1" i="0" u="sng" dirty="0" smtClean="0">
                <a:effectLst/>
                <a:latin typeface="Comic Sans MS" panose="030F0702030302020204" pitchFamily="66" charset="0"/>
              </a:rPr>
              <a:t>Homework: </a:t>
            </a:r>
            <a:r>
              <a:rPr lang="en-GB" sz="2000" i="0" dirty="0" smtClean="0">
                <a:effectLst/>
                <a:latin typeface="Comic Sans MS" panose="030F0702030302020204" pitchFamily="66" charset="0"/>
              </a:rPr>
              <a:t>Watch the second half of the Videos (follow the link).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338" y="5297734"/>
            <a:ext cx="5622812" cy="707886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GB" sz="2000" b="1" i="0" u="sng" dirty="0" smtClean="0">
                <a:effectLst/>
                <a:latin typeface="Comic Sans MS" panose="030F0702030302020204" pitchFamily="66" charset="0"/>
              </a:rPr>
              <a:t>Homework: </a:t>
            </a:r>
            <a:r>
              <a:rPr lang="en-GB" sz="2000" i="0" dirty="0" smtClean="0">
                <a:effectLst/>
                <a:latin typeface="Comic Sans MS" panose="030F0702030302020204" pitchFamily="66" charset="0"/>
              </a:rPr>
              <a:t>Also complete the reading provided.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36" y="1374421"/>
            <a:ext cx="9703308" cy="525497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0430" y="79249"/>
            <a:ext cx="11939720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u="sng" cap="all" dirty="0">
                <a:latin typeface="Comic Sans MS" panose="030F0702030302020204" pitchFamily="66" charset="0"/>
              </a:rPr>
              <a:t>ENVIRONMENTAL IMPACT OF </a:t>
            </a:r>
            <a:r>
              <a:rPr lang="en-GB" sz="2000" b="1" u="sng" cap="all" dirty="0" smtClean="0">
                <a:latin typeface="Comic Sans MS" panose="030F0702030302020204" pitchFamily="66" charset="0"/>
              </a:rPr>
              <a:t>INCREASED </a:t>
            </a:r>
            <a:r>
              <a:rPr lang="en-GB" sz="2000" b="1" u="sng" cap="all" dirty="0">
                <a:latin typeface="Comic Sans MS" panose="030F0702030302020204" pitchFamily="66" charset="0"/>
              </a:rPr>
              <a:t>OIL DEMAND</a:t>
            </a:r>
            <a:endParaRPr lang="en-GB" sz="2000" u="sng" cap="all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430" y="572947"/>
            <a:ext cx="11939720" cy="70788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Learning objective</a:t>
            </a:r>
            <a:r>
              <a:rPr lang="en-GB" sz="2000" dirty="0" smtClean="0">
                <a:latin typeface="Comic Sans MS" panose="030F0702030302020204" pitchFamily="66" charset="0"/>
              </a:rPr>
              <a:t>: To examine the environmental impacts of the increased demand for and production of oil.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Action Button: Document 8">
            <a:hlinkClick r:id="rId3" highlightClick="1"/>
          </p:cNvPr>
          <p:cNvSpPr/>
          <p:nvPr/>
        </p:nvSpPr>
        <p:spPr>
          <a:xfrm>
            <a:off x="246888" y="133000"/>
            <a:ext cx="292608" cy="29260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Return 9">
            <a:hlinkClick r:id="rId4" highlightClick="1"/>
          </p:cNvPr>
          <p:cNvSpPr/>
          <p:nvPr/>
        </p:nvSpPr>
        <p:spPr>
          <a:xfrm>
            <a:off x="11512296" y="187864"/>
            <a:ext cx="438912" cy="1828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60430" y="6229290"/>
            <a:ext cx="413725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cap="all" dirty="0" smtClean="0">
                <a:latin typeface="Comic Sans MS" panose="030F0702030302020204" pitchFamily="66" charset="0"/>
              </a:rPr>
              <a:t>Case Studies: BP Oil Spill </a:t>
            </a:r>
            <a:endParaRPr lang="en-GB" sz="2000" u="sng" cap="all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9704" y="6229290"/>
            <a:ext cx="761044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Demo:</a:t>
            </a:r>
            <a:r>
              <a:rPr lang="en-GB" sz="2000" dirty="0" smtClean="0">
                <a:latin typeface="Comic Sans MS" panose="030F0702030302020204" pitchFamily="66" charset="0"/>
              </a:rPr>
              <a:t> Complete a case study sheet on the given case study. 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" name="Action Button: Information 2">
            <a:hlinkClick r:id="rId5" highlightClick="1"/>
          </p:cNvPr>
          <p:cNvSpPr/>
          <p:nvPr/>
        </p:nvSpPr>
        <p:spPr>
          <a:xfrm>
            <a:off x="11731752" y="6345936"/>
            <a:ext cx="219456" cy="18288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End 3">
            <a:hlinkClick r:id="rId2" highlightClick="1"/>
          </p:cNvPr>
          <p:cNvSpPr/>
          <p:nvPr/>
        </p:nvSpPr>
        <p:spPr>
          <a:xfrm>
            <a:off x="11172825" y="238125"/>
            <a:ext cx="609600" cy="254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89004" y="165070"/>
            <a:ext cx="11755345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u="sng" cap="all" dirty="0" smtClean="0">
                <a:latin typeface="Comic Sans MS" panose="030F0702030302020204" pitchFamily="66" charset="0"/>
              </a:rPr>
              <a:t>Case Studies: BP Oil Spill </a:t>
            </a:r>
            <a:endParaRPr lang="en-GB" sz="2000" u="sng" cap="all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003" y="647640"/>
            <a:ext cx="1175534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Demo:</a:t>
            </a:r>
            <a:r>
              <a:rPr lang="en-GB" sz="2000" dirty="0" smtClean="0">
                <a:latin typeface="Comic Sans MS" panose="030F0702030302020204" pitchFamily="66" charset="0"/>
              </a:rPr>
              <a:t> Complete a case study sheet on the given case study. 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650" y="1130210"/>
            <a:ext cx="8020050" cy="557212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01837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9549" y="132746"/>
            <a:ext cx="11782425" cy="56207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u="sng" dirty="0">
                <a:latin typeface="Comic Sans MS" panose="030F0702030302020204" pitchFamily="66" charset="0"/>
              </a:rPr>
              <a:t>Case Studies: Approaching your Case Study 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3800475" y="1838245"/>
            <a:ext cx="5181599" cy="4238705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7442" y="1395138"/>
            <a:ext cx="1547664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Where?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69778" y="6154961"/>
            <a:ext cx="1547664" cy="41151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Why?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00797" y="6154961"/>
            <a:ext cx="1547664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What?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20098" y="2268092"/>
            <a:ext cx="1547664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How?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79607" y="2268092"/>
            <a:ext cx="1547664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When?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79901" y="4672946"/>
            <a:ext cx="1547664" cy="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Facts &amp; Figures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06755" y="3364956"/>
            <a:ext cx="2202091" cy="1082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Geographical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language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77516" y="4715075"/>
            <a:ext cx="2202091" cy="795911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Can it be managed?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241345" y="3041938"/>
            <a:ext cx="1763688" cy="111864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What has changed over time?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72434" y="3700366"/>
            <a:ext cx="1547664" cy="74692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omic Sans MS" panose="030F0702030302020204" pitchFamily="66" charset="0"/>
              </a:rPr>
              <a:t>Case Study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64791" y="1452803"/>
            <a:ext cx="411681" cy="41151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64791" y="1968153"/>
            <a:ext cx="411681" cy="4115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64791" y="2472915"/>
            <a:ext cx="411681" cy="411510"/>
          </a:xfrm>
          <a:prstGeom prst="rect">
            <a:avLst/>
          </a:prstGeom>
          <a:solidFill>
            <a:srgbClr val="00FF00"/>
          </a:solidFill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38622" y="2473847"/>
            <a:ext cx="1839940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A03 Evaluation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38622" y="1933549"/>
            <a:ext cx="1839940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700" dirty="0">
                <a:latin typeface="Comic Sans MS" panose="030F0702030302020204" pitchFamily="66" charset="0"/>
              </a:rPr>
              <a:t>A02 Analysis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38622" y="1452803"/>
            <a:ext cx="1839940" cy="4115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omic Sans MS" panose="030F0702030302020204" pitchFamily="66" charset="0"/>
              </a:rPr>
              <a:t>A01  Knowledge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64791" y="821823"/>
            <a:ext cx="11782425" cy="504056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u="sng" dirty="0">
                <a:latin typeface="Comic Sans MS" panose="030F0702030302020204" pitchFamily="66" charset="0"/>
              </a:rPr>
              <a:t>Tip</a:t>
            </a:r>
            <a:r>
              <a:rPr lang="en-GB" sz="2000" dirty="0">
                <a:latin typeface="Comic Sans MS" panose="030F0702030302020204" pitchFamily="66" charset="0"/>
              </a:rPr>
              <a:t>: Ensure to focus on these areas when covering any case study.  </a:t>
            </a:r>
          </a:p>
        </p:txBody>
      </p:sp>
    </p:spTree>
    <p:extLst>
      <p:ext uri="{BB962C8B-B14F-4D97-AF65-F5344CB8AC3E}">
        <p14:creationId xmlns:p14="http://schemas.microsoft.com/office/powerpoint/2010/main" val="32468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430" y="679549"/>
            <a:ext cx="11939720" cy="70788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Exam Question</a:t>
            </a:r>
            <a:r>
              <a:rPr lang="en-GB" sz="2000" dirty="0" smtClean="0">
                <a:latin typeface="Comic Sans MS" panose="030F0702030302020204" pitchFamily="66" charset="0"/>
              </a:rPr>
              <a:t>: Discuss </a:t>
            </a:r>
            <a:r>
              <a:rPr lang="en-GB" sz="2000" dirty="0">
                <a:latin typeface="Comic Sans MS" panose="030F0702030302020204" pitchFamily="66" charset="0"/>
              </a:rPr>
              <a:t>the environmental consequences of increasing international demand for one raw material.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                                                                                     [</a:t>
            </a:r>
            <a:r>
              <a:rPr lang="en-GB" sz="2000" dirty="0">
                <a:latin typeface="Comic Sans MS" panose="030F0702030302020204" pitchFamily="66" charset="0"/>
              </a:rPr>
              <a:t>15 marks]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430" y="152401"/>
            <a:ext cx="11939720" cy="4572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Homework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0" y="1573149"/>
            <a:ext cx="3162300" cy="455295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433" y="1572767"/>
            <a:ext cx="5997572" cy="45537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430" y="6311813"/>
            <a:ext cx="11939720" cy="45720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Due by Friday the 11</a:t>
            </a:r>
            <a:r>
              <a:rPr lang="en-GB" sz="2400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u="sng" dirty="0" smtClean="0">
                <a:latin typeface="Comic Sans MS" panose="030F0702030302020204" pitchFamily="66" charset="0"/>
              </a:rPr>
              <a:t> March2016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4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430" y="152401"/>
            <a:ext cx="11939720" cy="4572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Alternative Sources of Energy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430" y="701041"/>
            <a:ext cx="11939720" cy="40011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latin typeface="Comic Sans MS" panose="030F0702030302020204" pitchFamily="66" charset="0"/>
              </a:rPr>
              <a:t>Learning Objective</a:t>
            </a:r>
            <a:r>
              <a:rPr lang="en-GB" sz="2000" dirty="0">
                <a:latin typeface="Comic Sans MS" panose="030F0702030302020204" pitchFamily="66" charset="0"/>
              </a:rPr>
              <a:t>: To examine the changing importance of other energy sources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u="sng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430" y="6297091"/>
            <a:ext cx="11939720" cy="36933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Possible Exam Question</a:t>
            </a:r>
            <a:r>
              <a:rPr lang="en-GB" dirty="0" smtClean="0">
                <a:latin typeface="Comic Sans MS" panose="030F0702030302020204" pitchFamily="66" charset="0"/>
              </a:rPr>
              <a:t>: Examine </a:t>
            </a:r>
            <a:r>
              <a:rPr lang="en-GB" dirty="0">
                <a:latin typeface="Comic Sans MS" panose="030F0702030302020204" pitchFamily="66" charset="0"/>
              </a:rPr>
              <a:t>the changing importance of three energy alternatives to oil [15 Marks].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99984571"/>
              </p:ext>
            </p:extLst>
          </p:nvPr>
        </p:nvGraphicFramePr>
        <p:xfrm>
          <a:off x="-704342" y="2042541"/>
          <a:ext cx="6545072" cy="409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24137410"/>
              </p:ext>
            </p:extLst>
          </p:nvPr>
        </p:nvGraphicFramePr>
        <p:xfrm>
          <a:off x="5840730" y="2055811"/>
          <a:ext cx="6545072" cy="409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 9"/>
          <p:cNvSpPr/>
          <p:nvPr/>
        </p:nvSpPr>
        <p:spPr>
          <a:xfrm>
            <a:off x="160430" y="1205866"/>
            <a:ext cx="11939720" cy="70788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latin typeface="Comic Sans MS" panose="030F0702030302020204" pitchFamily="66" charset="0"/>
              </a:rPr>
              <a:t>Demo</a:t>
            </a:r>
            <a:r>
              <a:rPr lang="en-GB" sz="2000" b="1" dirty="0" smtClean="0">
                <a:latin typeface="Comic Sans MS" panose="030F0702030302020204" pitchFamily="66" charset="0"/>
              </a:rPr>
              <a:t>: </a:t>
            </a:r>
            <a:r>
              <a:rPr lang="en-GB" sz="2000" dirty="0" smtClean="0">
                <a:latin typeface="Comic Sans MS" panose="030F0702030302020204" pitchFamily="66" charset="0"/>
              </a:rPr>
              <a:t>Read the chapter and summarise, definitions, data, exemplification and information on your worksheet.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6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8481456"/>
              </p:ext>
            </p:extLst>
          </p:nvPr>
        </p:nvGraphicFramePr>
        <p:xfrm>
          <a:off x="3728720" y="2031904"/>
          <a:ext cx="4731004" cy="300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2582671" y="655491"/>
            <a:ext cx="7409053" cy="13066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116792" y="655491"/>
            <a:ext cx="1983358" cy="60573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477742" y="5304702"/>
            <a:ext cx="7513982" cy="1408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60430" y="152401"/>
            <a:ext cx="11939720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u="sng" dirty="0" smtClean="0">
                <a:latin typeface="Comic Sans MS" panose="030F0702030302020204" pitchFamily="66" charset="0"/>
              </a:rPr>
              <a:t>Traditional Sources of Energy </a:t>
            </a:r>
            <a:endParaRPr lang="en-GB" sz="2000" u="sng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765" y="655491"/>
            <a:ext cx="2178909" cy="60573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9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4436148"/>
              </p:ext>
            </p:extLst>
          </p:nvPr>
        </p:nvGraphicFramePr>
        <p:xfrm>
          <a:off x="3568954" y="1994194"/>
          <a:ext cx="5122672" cy="329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60429" y="691137"/>
            <a:ext cx="5545045" cy="1408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88252" y="691137"/>
            <a:ext cx="5511898" cy="1408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991476" y="2313433"/>
            <a:ext cx="4108674" cy="28190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60430" y="152401"/>
            <a:ext cx="11939720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u="sng" dirty="0" smtClean="0">
                <a:latin typeface="Comic Sans MS" panose="030F0702030302020204" pitchFamily="66" charset="0"/>
              </a:rPr>
              <a:t>Alternative Sources of Energy </a:t>
            </a:r>
            <a:endParaRPr lang="en-GB" sz="2000" u="sng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430" y="5322249"/>
            <a:ext cx="5545045" cy="1408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555105" y="5346611"/>
            <a:ext cx="5545045" cy="1408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7381" y="2284498"/>
            <a:ext cx="4108674" cy="28190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455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466</Words>
  <Application>Microsoft Office PowerPoint</Application>
  <PresentationFormat>Widescreen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20</cp:revision>
  <cp:lastPrinted>2016-03-04T12:00:54Z</cp:lastPrinted>
  <dcterms:created xsi:type="dcterms:W3CDTF">2016-03-01T13:39:15Z</dcterms:created>
  <dcterms:modified xsi:type="dcterms:W3CDTF">2016-03-24T09:00:28Z</dcterms:modified>
</cp:coreProperties>
</file>