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4" r:id="rId7"/>
    <p:sldId id="266" r:id="rId8"/>
    <p:sldId id="271" r:id="rId9"/>
    <p:sldId id="265" r:id="rId10"/>
    <p:sldId id="269" r:id="rId11"/>
    <p:sldId id="270" r:id="rId12"/>
    <p:sldId id="274" r:id="rId13"/>
    <p:sldId id="273" r:id="rId14"/>
    <p:sldId id="275" r:id="rId15"/>
    <p:sldId id="276" r:id="rId16"/>
    <p:sldId id="277" r:id="rId17"/>
    <p:sldId id="272" r:id="rId18"/>
    <p:sldId id="262"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F7365F-AC65-4514-8A4E-BB800F852696}">
          <p14:sldIdLst>
            <p14:sldId id="257"/>
            <p14:sldId id="258"/>
            <p14:sldId id="259"/>
            <p14:sldId id="260"/>
            <p14:sldId id="261"/>
          </p14:sldIdLst>
        </p14:section>
        <p14:section name="New Lesson" id="{06AEC4A5-4E85-4D2B-AD7D-7D5A4812D284}">
          <p14:sldIdLst>
            <p14:sldId id="264"/>
          </p14:sldIdLst>
        </p14:section>
        <p14:section name="Worksheet" id="{1FDC3F8D-365A-4471-8206-B871CC1CFFAE}">
          <p14:sldIdLst>
            <p14:sldId id="266"/>
            <p14:sldId id="271"/>
            <p14:sldId id="265"/>
          </p14:sldIdLst>
        </p14:section>
        <p14:section name="Case Study" id="{B35995B9-4F44-41E5-885F-25EDBF4591F6}">
          <p14:sldIdLst>
            <p14:sldId id="269"/>
            <p14:sldId id="270"/>
            <p14:sldId id="274"/>
            <p14:sldId id="273"/>
            <p14:sldId id="275"/>
            <p14:sldId id="276"/>
            <p14:sldId id="277"/>
            <p14:sldId id="272"/>
          </p14:sldIdLst>
        </p14:section>
        <p14:section name="Worksheets" id="{D089CAE5-4596-47AF-9073-3D1BC4D3B1CB}">
          <p14:sldIdLst>
            <p14:sldId id="262"/>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42" autoAdjust="0"/>
    <p:restoredTop sz="94660"/>
  </p:normalViewPr>
  <p:slideViewPr>
    <p:cSldViewPr snapToGrid="0">
      <p:cViewPr varScale="1">
        <p:scale>
          <a:sx n="86" d="100"/>
          <a:sy n="86" d="100"/>
        </p:scale>
        <p:origin x="62"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u="sng" dirty="0">
                <a:solidFill>
                  <a:schemeClr val="tx1"/>
                </a:solidFill>
                <a:latin typeface="Comic Sans MS" panose="030F0702030302020204" pitchFamily="66" charset="0"/>
              </a:rPr>
              <a:t>Population  change in Lozere between 1801 and 2011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Sheet1!$F$6</c:f>
              <c:strCache>
                <c:ptCount val="1"/>
                <c:pt idx="0">
                  <c:v>Population </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Sheet1!$E$7:$E$18</c:f>
              <c:numCache>
                <c:formatCode>General</c:formatCode>
                <c:ptCount val="12"/>
                <c:pt idx="0">
                  <c:v>1801</c:v>
                </c:pt>
                <c:pt idx="1">
                  <c:v>1821</c:v>
                </c:pt>
                <c:pt idx="2">
                  <c:v>1841</c:v>
                </c:pt>
                <c:pt idx="3">
                  <c:v>1861</c:v>
                </c:pt>
                <c:pt idx="4">
                  <c:v>1881</c:v>
                </c:pt>
                <c:pt idx="5">
                  <c:v>1901</c:v>
                </c:pt>
                <c:pt idx="6">
                  <c:v>1921</c:v>
                </c:pt>
                <c:pt idx="7">
                  <c:v>1941</c:v>
                </c:pt>
                <c:pt idx="8">
                  <c:v>1961</c:v>
                </c:pt>
                <c:pt idx="9">
                  <c:v>1981</c:v>
                </c:pt>
                <c:pt idx="10">
                  <c:v>2001</c:v>
                </c:pt>
                <c:pt idx="11">
                  <c:v>2011</c:v>
                </c:pt>
              </c:numCache>
            </c:numRef>
          </c:xVal>
          <c:yVal>
            <c:numRef>
              <c:f>Sheet1!$F$7:$F$18</c:f>
              <c:numCache>
                <c:formatCode>General</c:formatCode>
                <c:ptCount val="12"/>
                <c:pt idx="0">
                  <c:v>130000</c:v>
                </c:pt>
                <c:pt idx="1">
                  <c:v>135000</c:v>
                </c:pt>
                <c:pt idx="2">
                  <c:v>142000</c:v>
                </c:pt>
                <c:pt idx="3">
                  <c:v>138000</c:v>
                </c:pt>
                <c:pt idx="4">
                  <c:v>144000</c:v>
                </c:pt>
                <c:pt idx="5">
                  <c:v>130000</c:v>
                </c:pt>
                <c:pt idx="6">
                  <c:v>108000</c:v>
                </c:pt>
                <c:pt idx="7">
                  <c:v>94000</c:v>
                </c:pt>
                <c:pt idx="8">
                  <c:v>82000</c:v>
                </c:pt>
                <c:pt idx="9">
                  <c:v>74000</c:v>
                </c:pt>
                <c:pt idx="10">
                  <c:v>76000</c:v>
                </c:pt>
                <c:pt idx="11">
                  <c:v>73000</c:v>
                </c:pt>
              </c:numCache>
            </c:numRef>
          </c:yVal>
          <c:smooth val="0"/>
          <c:extLst>
            <c:ext xmlns:c16="http://schemas.microsoft.com/office/drawing/2014/chart" uri="{C3380CC4-5D6E-409C-BE32-E72D297353CC}">
              <c16:uniqueId val="{00000000-3FE5-4C51-9A73-0D4DA7EF1434}"/>
            </c:ext>
          </c:extLst>
        </c:ser>
        <c:dLbls>
          <c:showLegendKey val="0"/>
          <c:showVal val="0"/>
          <c:showCatName val="0"/>
          <c:showSerName val="0"/>
          <c:showPercent val="0"/>
          <c:showBubbleSize val="0"/>
        </c:dLbls>
        <c:axId val="361103128"/>
        <c:axId val="244113864"/>
      </c:scatterChart>
      <c:valAx>
        <c:axId val="3611031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a:t>Years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113864"/>
        <c:crosses val="autoZero"/>
        <c:crossBetween val="midCat"/>
        <c:majorUnit val="25"/>
      </c:valAx>
      <c:valAx>
        <c:axId val="244113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1103128"/>
        <c:crosses val="autoZero"/>
        <c:crossBetween val="midCat"/>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E5BAB0-A097-4F04-9444-04FEEAF729BD}"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GB"/>
        </a:p>
      </dgm:t>
    </dgm:pt>
    <dgm:pt modelId="{9E229A8B-07B9-4457-902D-6660854E56B1}">
      <dgm:prSet phldrT="[Text]"/>
      <dgm:spPr/>
      <dgm:t>
        <a:bodyPr/>
        <a:lstStyle/>
        <a:p>
          <a:r>
            <a:rPr lang="en-GB" dirty="0">
              <a:latin typeface="Comic Sans MS" panose="030F0702030302020204" pitchFamily="66" charset="0"/>
            </a:rPr>
            <a:t>Relief </a:t>
          </a:r>
        </a:p>
      </dgm:t>
    </dgm:pt>
    <dgm:pt modelId="{D3FDC9BD-6732-4743-9DE1-953B386FDF4D}" type="parTrans" cxnId="{D70EA6F8-F33C-438B-A8BD-944592B65E5B}">
      <dgm:prSet/>
      <dgm:spPr/>
      <dgm:t>
        <a:bodyPr/>
        <a:lstStyle/>
        <a:p>
          <a:endParaRPr lang="en-GB">
            <a:latin typeface="Comic Sans MS" panose="030F0702030302020204" pitchFamily="66" charset="0"/>
          </a:endParaRPr>
        </a:p>
      </dgm:t>
    </dgm:pt>
    <dgm:pt modelId="{DE6CA1DC-F003-40F1-918B-311E43CD4E39}" type="sibTrans" cxnId="{D70EA6F8-F33C-438B-A8BD-944592B65E5B}">
      <dgm:prSet/>
      <dgm:spPr/>
      <dgm:t>
        <a:bodyPr/>
        <a:lstStyle/>
        <a:p>
          <a:endParaRPr lang="en-GB">
            <a:latin typeface="Comic Sans MS" panose="030F0702030302020204" pitchFamily="66" charset="0"/>
          </a:endParaRPr>
        </a:p>
      </dgm:t>
    </dgm:pt>
    <dgm:pt modelId="{4748203F-B3FC-4E58-8EB3-72084C91EA29}">
      <dgm:prSet phldrT="[Text]"/>
      <dgm:spPr/>
      <dgm:t>
        <a:bodyPr/>
        <a:lstStyle/>
        <a:p>
          <a:r>
            <a:rPr lang="en-GB" dirty="0">
              <a:latin typeface="Comic Sans MS" panose="030F0702030302020204" pitchFamily="66" charset="0"/>
            </a:rPr>
            <a:t>Soil</a:t>
          </a:r>
        </a:p>
      </dgm:t>
    </dgm:pt>
    <dgm:pt modelId="{05EA7DC4-160B-4449-8A6B-A37BCE3A64DA}" type="parTrans" cxnId="{1B104C60-4900-45F7-B746-909E26B40952}">
      <dgm:prSet/>
      <dgm:spPr/>
      <dgm:t>
        <a:bodyPr/>
        <a:lstStyle/>
        <a:p>
          <a:endParaRPr lang="en-GB">
            <a:latin typeface="Comic Sans MS" panose="030F0702030302020204" pitchFamily="66" charset="0"/>
          </a:endParaRPr>
        </a:p>
      </dgm:t>
    </dgm:pt>
    <dgm:pt modelId="{7953E81C-E3DB-49A2-8562-16BCBD960C1E}" type="sibTrans" cxnId="{1B104C60-4900-45F7-B746-909E26B40952}">
      <dgm:prSet/>
      <dgm:spPr/>
      <dgm:t>
        <a:bodyPr/>
        <a:lstStyle/>
        <a:p>
          <a:endParaRPr lang="en-GB">
            <a:latin typeface="Comic Sans MS" panose="030F0702030302020204" pitchFamily="66" charset="0"/>
          </a:endParaRPr>
        </a:p>
      </dgm:t>
    </dgm:pt>
    <dgm:pt modelId="{A9CC1CE5-587E-4D01-9103-B83EA90DC5D4}">
      <dgm:prSet phldrT="[Text]"/>
      <dgm:spPr/>
      <dgm:t>
        <a:bodyPr/>
        <a:lstStyle/>
        <a:p>
          <a:r>
            <a:rPr lang="en-GB" dirty="0">
              <a:latin typeface="Comic Sans MS" panose="030F0702030302020204" pitchFamily="66" charset="0"/>
            </a:rPr>
            <a:t>Water Supply</a:t>
          </a:r>
        </a:p>
      </dgm:t>
    </dgm:pt>
    <dgm:pt modelId="{9ACCDB3D-6E8C-4E62-9750-5DC237E7883C}" type="parTrans" cxnId="{564A1073-0F34-4274-8398-A3128A3E3E37}">
      <dgm:prSet/>
      <dgm:spPr/>
      <dgm:t>
        <a:bodyPr/>
        <a:lstStyle/>
        <a:p>
          <a:endParaRPr lang="en-GB">
            <a:latin typeface="Comic Sans MS" panose="030F0702030302020204" pitchFamily="66" charset="0"/>
          </a:endParaRPr>
        </a:p>
      </dgm:t>
    </dgm:pt>
    <dgm:pt modelId="{F8F61BB4-252B-4640-9ABE-E176611ED628}" type="sibTrans" cxnId="{564A1073-0F34-4274-8398-A3128A3E3E37}">
      <dgm:prSet/>
      <dgm:spPr/>
      <dgm:t>
        <a:bodyPr/>
        <a:lstStyle/>
        <a:p>
          <a:endParaRPr lang="en-GB">
            <a:latin typeface="Comic Sans MS" panose="030F0702030302020204" pitchFamily="66" charset="0"/>
          </a:endParaRPr>
        </a:p>
      </dgm:t>
    </dgm:pt>
    <dgm:pt modelId="{6E67234D-2091-43F3-9C64-5AA8D2120A1C}">
      <dgm:prSet phldrT="[Text]"/>
      <dgm:spPr/>
      <dgm:t>
        <a:bodyPr/>
        <a:lstStyle/>
        <a:p>
          <a:r>
            <a:rPr lang="en-GB" dirty="0">
              <a:latin typeface="Comic Sans MS" panose="030F0702030302020204" pitchFamily="66" charset="0"/>
            </a:rPr>
            <a:t>Accessibility</a:t>
          </a:r>
        </a:p>
      </dgm:t>
    </dgm:pt>
    <dgm:pt modelId="{515A465A-7EB3-4C3C-B625-BD8C7CD7169B}" type="parTrans" cxnId="{772FE721-7944-4033-8F2B-51CDA92C5712}">
      <dgm:prSet/>
      <dgm:spPr/>
      <dgm:t>
        <a:bodyPr/>
        <a:lstStyle/>
        <a:p>
          <a:endParaRPr lang="en-GB">
            <a:latin typeface="Comic Sans MS" panose="030F0702030302020204" pitchFamily="66" charset="0"/>
          </a:endParaRPr>
        </a:p>
      </dgm:t>
    </dgm:pt>
    <dgm:pt modelId="{22026A43-8F1A-4F38-9028-A080738383BB}" type="sibTrans" cxnId="{772FE721-7944-4033-8F2B-51CDA92C5712}">
      <dgm:prSet/>
      <dgm:spPr/>
      <dgm:t>
        <a:bodyPr/>
        <a:lstStyle/>
        <a:p>
          <a:endParaRPr lang="en-GB">
            <a:latin typeface="Comic Sans MS" panose="030F0702030302020204" pitchFamily="66" charset="0"/>
          </a:endParaRPr>
        </a:p>
      </dgm:t>
    </dgm:pt>
    <dgm:pt modelId="{C49C4EA1-4FFA-4DF1-9849-232ABAC58734}">
      <dgm:prSet phldrT="[Text]"/>
      <dgm:spPr/>
      <dgm:t>
        <a:bodyPr/>
        <a:lstStyle/>
        <a:p>
          <a:r>
            <a:rPr lang="en-GB" dirty="0">
              <a:latin typeface="Comic Sans MS" panose="030F0702030302020204" pitchFamily="66" charset="0"/>
            </a:rPr>
            <a:t>Resources </a:t>
          </a:r>
        </a:p>
      </dgm:t>
    </dgm:pt>
    <dgm:pt modelId="{B531342F-892B-4B64-B381-A60B33898ECD}" type="parTrans" cxnId="{9AB6C1B7-0888-487D-B760-60E22BE0D2B1}">
      <dgm:prSet/>
      <dgm:spPr/>
      <dgm:t>
        <a:bodyPr/>
        <a:lstStyle/>
        <a:p>
          <a:endParaRPr lang="en-GB">
            <a:latin typeface="Comic Sans MS" panose="030F0702030302020204" pitchFamily="66" charset="0"/>
          </a:endParaRPr>
        </a:p>
      </dgm:t>
    </dgm:pt>
    <dgm:pt modelId="{591A6023-E7B3-41E3-A00C-165C91F20D1F}" type="sibTrans" cxnId="{9AB6C1B7-0888-487D-B760-60E22BE0D2B1}">
      <dgm:prSet/>
      <dgm:spPr/>
      <dgm:t>
        <a:bodyPr/>
        <a:lstStyle/>
        <a:p>
          <a:endParaRPr lang="en-GB">
            <a:latin typeface="Comic Sans MS" panose="030F0702030302020204" pitchFamily="66" charset="0"/>
          </a:endParaRPr>
        </a:p>
      </dgm:t>
    </dgm:pt>
    <dgm:pt modelId="{BFF2A843-02C6-4A2D-8F14-82AE48495277}" type="pres">
      <dgm:prSet presAssocID="{2FE5BAB0-A097-4F04-9444-04FEEAF729BD}" presName="cycle" presStyleCnt="0">
        <dgm:presLayoutVars>
          <dgm:dir/>
          <dgm:resizeHandles val="exact"/>
        </dgm:presLayoutVars>
      </dgm:prSet>
      <dgm:spPr/>
    </dgm:pt>
    <dgm:pt modelId="{3A6A2AF6-6554-452C-8893-14637EDF697C}" type="pres">
      <dgm:prSet presAssocID="{9E229A8B-07B9-4457-902D-6660854E56B1}" presName="node" presStyleLbl="node1" presStyleIdx="0" presStyleCnt="5">
        <dgm:presLayoutVars>
          <dgm:bulletEnabled val="1"/>
        </dgm:presLayoutVars>
      </dgm:prSet>
      <dgm:spPr/>
    </dgm:pt>
    <dgm:pt modelId="{5B6B1F91-6CD5-4096-A737-A21A2DF698D3}" type="pres">
      <dgm:prSet presAssocID="{DE6CA1DC-F003-40F1-918B-311E43CD4E39}" presName="sibTrans" presStyleLbl="sibTrans2D1" presStyleIdx="0" presStyleCnt="5"/>
      <dgm:spPr/>
    </dgm:pt>
    <dgm:pt modelId="{D97F9ECC-5B6A-4387-AEF4-F3DD6654F467}" type="pres">
      <dgm:prSet presAssocID="{DE6CA1DC-F003-40F1-918B-311E43CD4E39}" presName="connectorText" presStyleLbl="sibTrans2D1" presStyleIdx="0" presStyleCnt="5"/>
      <dgm:spPr/>
    </dgm:pt>
    <dgm:pt modelId="{CE775B03-7243-4598-B249-62B47734A94B}" type="pres">
      <dgm:prSet presAssocID="{4748203F-B3FC-4E58-8EB3-72084C91EA29}" presName="node" presStyleLbl="node1" presStyleIdx="1" presStyleCnt="5">
        <dgm:presLayoutVars>
          <dgm:bulletEnabled val="1"/>
        </dgm:presLayoutVars>
      </dgm:prSet>
      <dgm:spPr/>
    </dgm:pt>
    <dgm:pt modelId="{AB0E77E0-671D-44DE-84C4-AF4261ECC128}" type="pres">
      <dgm:prSet presAssocID="{7953E81C-E3DB-49A2-8562-16BCBD960C1E}" presName="sibTrans" presStyleLbl="sibTrans2D1" presStyleIdx="1" presStyleCnt="5"/>
      <dgm:spPr/>
    </dgm:pt>
    <dgm:pt modelId="{4E53DDE6-D06E-4C8D-AA6A-F8A0A17EDF3C}" type="pres">
      <dgm:prSet presAssocID="{7953E81C-E3DB-49A2-8562-16BCBD960C1E}" presName="connectorText" presStyleLbl="sibTrans2D1" presStyleIdx="1" presStyleCnt="5"/>
      <dgm:spPr/>
    </dgm:pt>
    <dgm:pt modelId="{52B346EE-2451-4B3B-87D0-7F03544E6CFF}" type="pres">
      <dgm:prSet presAssocID="{A9CC1CE5-587E-4D01-9103-B83EA90DC5D4}" presName="node" presStyleLbl="node1" presStyleIdx="2" presStyleCnt="5">
        <dgm:presLayoutVars>
          <dgm:bulletEnabled val="1"/>
        </dgm:presLayoutVars>
      </dgm:prSet>
      <dgm:spPr/>
    </dgm:pt>
    <dgm:pt modelId="{94F3D6E0-A532-41E9-9785-4983EC82871D}" type="pres">
      <dgm:prSet presAssocID="{F8F61BB4-252B-4640-9ABE-E176611ED628}" presName="sibTrans" presStyleLbl="sibTrans2D1" presStyleIdx="2" presStyleCnt="5"/>
      <dgm:spPr/>
    </dgm:pt>
    <dgm:pt modelId="{58983F6D-C47B-4A2C-9B27-5B37EE671C64}" type="pres">
      <dgm:prSet presAssocID="{F8F61BB4-252B-4640-9ABE-E176611ED628}" presName="connectorText" presStyleLbl="sibTrans2D1" presStyleIdx="2" presStyleCnt="5"/>
      <dgm:spPr/>
    </dgm:pt>
    <dgm:pt modelId="{2015218D-D116-40CF-866F-141DF5329B6D}" type="pres">
      <dgm:prSet presAssocID="{6E67234D-2091-43F3-9C64-5AA8D2120A1C}" presName="node" presStyleLbl="node1" presStyleIdx="3" presStyleCnt="5">
        <dgm:presLayoutVars>
          <dgm:bulletEnabled val="1"/>
        </dgm:presLayoutVars>
      </dgm:prSet>
      <dgm:spPr/>
    </dgm:pt>
    <dgm:pt modelId="{86FAF77A-BE5C-47BB-B60B-3C5A77C3D7F2}" type="pres">
      <dgm:prSet presAssocID="{22026A43-8F1A-4F38-9028-A080738383BB}" presName="sibTrans" presStyleLbl="sibTrans2D1" presStyleIdx="3" presStyleCnt="5"/>
      <dgm:spPr/>
    </dgm:pt>
    <dgm:pt modelId="{D07A77F7-D2DF-4130-B0AC-B9AD78A3DCA1}" type="pres">
      <dgm:prSet presAssocID="{22026A43-8F1A-4F38-9028-A080738383BB}" presName="connectorText" presStyleLbl="sibTrans2D1" presStyleIdx="3" presStyleCnt="5"/>
      <dgm:spPr/>
    </dgm:pt>
    <dgm:pt modelId="{34C90E8E-E544-4164-A195-F7C3DCCAB76A}" type="pres">
      <dgm:prSet presAssocID="{C49C4EA1-4FFA-4DF1-9849-232ABAC58734}" presName="node" presStyleLbl="node1" presStyleIdx="4" presStyleCnt="5">
        <dgm:presLayoutVars>
          <dgm:bulletEnabled val="1"/>
        </dgm:presLayoutVars>
      </dgm:prSet>
      <dgm:spPr/>
    </dgm:pt>
    <dgm:pt modelId="{45844AAC-8A05-4CEB-B531-CFEA9322DE7F}" type="pres">
      <dgm:prSet presAssocID="{591A6023-E7B3-41E3-A00C-165C91F20D1F}" presName="sibTrans" presStyleLbl="sibTrans2D1" presStyleIdx="4" presStyleCnt="5"/>
      <dgm:spPr/>
    </dgm:pt>
    <dgm:pt modelId="{283B4B86-C607-4D1B-848A-CB91D3BFA169}" type="pres">
      <dgm:prSet presAssocID="{591A6023-E7B3-41E3-A00C-165C91F20D1F}" presName="connectorText" presStyleLbl="sibTrans2D1" presStyleIdx="4" presStyleCnt="5"/>
      <dgm:spPr/>
    </dgm:pt>
  </dgm:ptLst>
  <dgm:cxnLst>
    <dgm:cxn modelId="{3152DA05-3171-4C36-8127-5688C2E769A9}" type="presOf" srcId="{9E229A8B-07B9-4457-902D-6660854E56B1}" destId="{3A6A2AF6-6554-452C-8893-14637EDF697C}" srcOrd="0" destOrd="0" presId="urn:microsoft.com/office/officeart/2005/8/layout/cycle2"/>
    <dgm:cxn modelId="{282DAB0B-1AAF-4AF7-AD95-D1599DBE2ABA}" type="presOf" srcId="{6E67234D-2091-43F3-9C64-5AA8D2120A1C}" destId="{2015218D-D116-40CF-866F-141DF5329B6D}" srcOrd="0" destOrd="0" presId="urn:microsoft.com/office/officeart/2005/8/layout/cycle2"/>
    <dgm:cxn modelId="{10325D16-0FA6-48A8-B321-BA4DF591449D}" type="presOf" srcId="{F8F61BB4-252B-4640-9ABE-E176611ED628}" destId="{94F3D6E0-A532-41E9-9785-4983EC82871D}" srcOrd="0" destOrd="0" presId="urn:microsoft.com/office/officeart/2005/8/layout/cycle2"/>
    <dgm:cxn modelId="{772FE721-7944-4033-8F2B-51CDA92C5712}" srcId="{2FE5BAB0-A097-4F04-9444-04FEEAF729BD}" destId="{6E67234D-2091-43F3-9C64-5AA8D2120A1C}" srcOrd="3" destOrd="0" parTransId="{515A465A-7EB3-4C3C-B625-BD8C7CD7169B}" sibTransId="{22026A43-8F1A-4F38-9028-A080738383BB}"/>
    <dgm:cxn modelId="{8F6BA42F-D16B-486B-B593-6465F4FA5931}" type="presOf" srcId="{22026A43-8F1A-4F38-9028-A080738383BB}" destId="{86FAF77A-BE5C-47BB-B60B-3C5A77C3D7F2}" srcOrd="0" destOrd="0" presId="urn:microsoft.com/office/officeart/2005/8/layout/cycle2"/>
    <dgm:cxn modelId="{1B104C60-4900-45F7-B746-909E26B40952}" srcId="{2FE5BAB0-A097-4F04-9444-04FEEAF729BD}" destId="{4748203F-B3FC-4E58-8EB3-72084C91EA29}" srcOrd="1" destOrd="0" parTransId="{05EA7DC4-160B-4449-8A6B-A37BCE3A64DA}" sibTransId="{7953E81C-E3DB-49A2-8562-16BCBD960C1E}"/>
    <dgm:cxn modelId="{C1F7BE4B-5876-415E-B4BA-92F406A1FE28}" type="presOf" srcId="{DE6CA1DC-F003-40F1-918B-311E43CD4E39}" destId="{5B6B1F91-6CD5-4096-A737-A21A2DF698D3}" srcOrd="0" destOrd="0" presId="urn:microsoft.com/office/officeart/2005/8/layout/cycle2"/>
    <dgm:cxn modelId="{B67CC06C-08F4-49C6-A178-B597D6940CA2}" type="presOf" srcId="{4748203F-B3FC-4E58-8EB3-72084C91EA29}" destId="{CE775B03-7243-4598-B249-62B47734A94B}" srcOrd="0" destOrd="0" presId="urn:microsoft.com/office/officeart/2005/8/layout/cycle2"/>
    <dgm:cxn modelId="{564A1073-0F34-4274-8398-A3128A3E3E37}" srcId="{2FE5BAB0-A097-4F04-9444-04FEEAF729BD}" destId="{A9CC1CE5-587E-4D01-9103-B83EA90DC5D4}" srcOrd="2" destOrd="0" parTransId="{9ACCDB3D-6E8C-4E62-9750-5DC237E7883C}" sibTransId="{F8F61BB4-252B-4640-9ABE-E176611ED628}"/>
    <dgm:cxn modelId="{0B268B55-7CED-427D-A5B2-40EF8D310E85}" type="presOf" srcId="{7953E81C-E3DB-49A2-8562-16BCBD960C1E}" destId="{AB0E77E0-671D-44DE-84C4-AF4261ECC128}" srcOrd="0" destOrd="0" presId="urn:microsoft.com/office/officeart/2005/8/layout/cycle2"/>
    <dgm:cxn modelId="{7026B377-A760-4A8B-94A0-ED1A3B0DB208}" type="presOf" srcId="{22026A43-8F1A-4F38-9028-A080738383BB}" destId="{D07A77F7-D2DF-4130-B0AC-B9AD78A3DCA1}" srcOrd="1" destOrd="0" presId="urn:microsoft.com/office/officeart/2005/8/layout/cycle2"/>
    <dgm:cxn modelId="{EADDE759-3A34-48DF-A4E5-8A74B57FC494}" type="presOf" srcId="{DE6CA1DC-F003-40F1-918B-311E43CD4E39}" destId="{D97F9ECC-5B6A-4387-AEF4-F3DD6654F467}" srcOrd="1" destOrd="0" presId="urn:microsoft.com/office/officeart/2005/8/layout/cycle2"/>
    <dgm:cxn modelId="{26147287-BD23-4D02-8230-0ACE5B66FD60}" type="presOf" srcId="{2FE5BAB0-A097-4F04-9444-04FEEAF729BD}" destId="{BFF2A843-02C6-4A2D-8F14-82AE48495277}" srcOrd="0" destOrd="0" presId="urn:microsoft.com/office/officeart/2005/8/layout/cycle2"/>
    <dgm:cxn modelId="{CD6A25AA-1628-4CAB-A4B1-E283CDCD13DB}" type="presOf" srcId="{A9CC1CE5-587E-4D01-9103-B83EA90DC5D4}" destId="{52B346EE-2451-4B3B-87D0-7F03544E6CFF}" srcOrd="0" destOrd="0" presId="urn:microsoft.com/office/officeart/2005/8/layout/cycle2"/>
    <dgm:cxn modelId="{9AB6C1B7-0888-487D-B760-60E22BE0D2B1}" srcId="{2FE5BAB0-A097-4F04-9444-04FEEAF729BD}" destId="{C49C4EA1-4FFA-4DF1-9849-232ABAC58734}" srcOrd="4" destOrd="0" parTransId="{B531342F-892B-4B64-B381-A60B33898ECD}" sibTransId="{591A6023-E7B3-41E3-A00C-165C91F20D1F}"/>
    <dgm:cxn modelId="{E62537B9-CC3D-45F9-BE7A-CDBFC5B95BBE}" type="presOf" srcId="{7953E81C-E3DB-49A2-8562-16BCBD960C1E}" destId="{4E53DDE6-D06E-4C8D-AA6A-F8A0A17EDF3C}" srcOrd="1" destOrd="0" presId="urn:microsoft.com/office/officeart/2005/8/layout/cycle2"/>
    <dgm:cxn modelId="{EF7DC4DE-9D1E-4A1C-B16B-9AB25E580C11}" type="presOf" srcId="{591A6023-E7B3-41E3-A00C-165C91F20D1F}" destId="{45844AAC-8A05-4CEB-B531-CFEA9322DE7F}" srcOrd="0" destOrd="0" presId="urn:microsoft.com/office/officeart/2005/8/layout/cycle2"/>
    <dgm:cxn modelId="{01ABD6E9-CFA4-427D-9B74-90A6514AEA55}" type="presOf" srcId="{C49C4EA1-4FFA-4DF1-9849-232ABAC58734}" destId="{34C90E8E-E544-4164-A195-F7C3DCCAB76A}" srcOrd="0" destOrd="0" presId="urn:microsoft.com/office/officeart/2005/8/layout/cycle2"/>
    <dgm:cxn modelId="{30879BF7-219D-496C-981B-804A8BB59F48}" type="presOf" srcId="{591A6023-E7B3-41E3-A00C-165C91F20D1F}" destId="{283B4B86-C607-4D1B-848A-CB91D3BFA169}" srcOrd="1" destOrd="0" presId="urn:microsoft.com/office/officeart/2005/8/layout/cycle2"/>
    <dgm:cxn modelId="{D70EA6F8-F33C-438B-A8BD-944592B65E5B}" srcId="{2FE5BAB0-A097-4F04-9444-04FEEAF729BD}" destId="{9E229A8B-07B9-4457-902D-6660854E56B1}" srcOrd="0" destOrd="0" parTransId="{D3FDC9BD-6732-4743-9DE1-953B386FDF4D}" sibTransId="{DE6CA1DC-F003-40F1-918B-311E43CD4E39}"/>
    <dgm:cxn modelId="{43A778FD-164F-4A8A-89D4-17650E421FC1}" type="presOf" srcId="{F8F61BB4-252B-4640-9ABE-E176611ED628}" destId="{58983F6D-C47B-4A2C-9B27-5B37EE671C64}" srcOrd="1" destOrd="0" presId="urn:microsoft.com/office/officeart/2005/8/layout/cycle2"/>
    <dgm:cxn modelId="{8898F770-EAE2-47DD-8E9E-9A82FC3834B7}" type="presParOf" srcId="{BFF2A843-02C6-4A2D-8F14-82AE48495277}" destId="{3A6A2AF6-6554-452C-8893-14637EDF697C}" srcOrd="0" destOrd="0" presId="urn:microsoft.com/office/officeart/2005/8/layout/cycle2"/>
    <dgm:cxn modelId="{E6740889-0034-4C26-A843-2C370EF0B3B8}" type="presParOf" srcId="{BFF2A843-02C6-4A2D-8F14-82AE48495277}" destId="{5B6B1F91-6CD5-4096-A737-A21A2DF698D3}" srcOrd="1" destOrd="0" presId="urn:microsoft.com/office/officeart/2005/8/layout/cycle2"/>
    <dgm:cxn modelId="{CB0D99E6-D8AE-485D-AF4B-11C1AAC051E4}" type="presParOf" srcId="{5B6B1F91-6CD5-4096-A737-A21A2DF698D3}" destId="{D97F9ECC-5B6A-4387-AEF4-F3DD6654F467}" srcOrd="0" destOrd="0" presId="urn:microsoft.com/office/officeart/2005/8/layout/cycle2"/>
    <dgm:cxn modelId="{9AD53768-A114-48E7-A6F4-A81D90307E35}" type="presParOf" srcId="{BFF2A843-02C6-4A2D-8F14-82AE48495277}" destId="{CE775B03-7243-4598-B249-62B47734A94B}" srcOrd="2" destOrd="0" presId="urn:microsoft.com/office/officeart/2005/8/layout/cycle2"/>
    <dgm:cxn modelId="{535B391D-4DAB-4ADD-9A29-0CCBAA840F83}" type="presParOf" srcId="{BFF2A843-02C6-4A2D-8F14-82AE48495277}" destId="{AB0E77E0-671D-44DE-84C4-AF4261ECC128}" srcOrd="3" destOrd="0" presId="urn:microsoft.com/office/officeart/2005/8/layout/cycle2"/>
    <dgm:cxn modelId="{B444F5A9-7EEB-4237-B6CD-8359C7CDD49D}" type="presParOf" srcId="{AB0E77E0-671D-44DE-84C4-AF4261ECC128}" destId="{4E53DDE6-D06E-4C8D-AA6A-F8A0A17EDF3C}" srcOrd="0" destOrd="0" presId="urn:microsoft.com/office/officeart/2005/8/layout/cycle2"/>
    <dgm:cxn modelId="{2FD3B29B-D802-4E5A-A196-C77BBAEE0F37}" type="presParOf" srcId="{BFF2A843-02C6-4A2D-8F14-82AE48495277}" destId="{52B346EE-2451-4B3B-87D0-7F03544E6CFF}" srcOrd="4" destOrd="0" presId="urn:microsoft.com/office/officeart/2005/8/layout/cycle2"/>
    <dgm:cxn modelId="{51C00694-0EE7-4D03-8952-B716B0986D66}" type="presParOf" srcId="{BFF2A843-02C6-4A2D-8F14-82AE48495277}" destId="{94F3D6E0-A532-41E9-9785-4983EC82871D}" srcOrd="5" destOrd="0" presId="urn:microsoft.com/office/officeart/2005/8/layout/cycle2"/>
    <dgm:cxn modelId="{FE714CF1-A352-489B-9709-B39CE9C2E357}" type="presParOf" srcId="{94F3D6E0-A532-41E9-9785-4983EC82871D}" destId="{58983F6D-C47B-4A2C-9B27-5B37EE671C64}" srcOrd="0" destOrd="0" presId="urn:microsoft.com/office/officeart/2005/8/layout/cycle2"/>
    <dgm:cxn modelId="{333565C7-4CB6-4DAB-A7F1-70409AB7F6CE}" type="presParOf" srcId="{BFF2A843-02C6-4A2D-8F14-82AE48495277}" destId="{2015218D-D116-40CF-866F-141DF5329B6D}" srcOrd="6" destOrd="0" presId="urn:microsoft.com/office/officeart/2005/8/layout/cycle2"/>
    <dgm:cxn modelId="{F1232093-835A-48A6-B990-92230502844B}" type="presParOf" srcId="{BFF2A843-02C6-4A2D-8F14-82AE48495277}" destId="{86FAF77A-BE5C-47BB-B60B-3C5A77C3D7F2}" srcOrd="7" destOrd="0" presId="urn:microsoft.com/office/officeart/2005/8/layout/cycle2"/>
    <dgm:cxn modelId="{DBBE7844-679E-4CA8-9CC8-6B05420B4394}" type="presParOf" srcId="{86FAF77A-BE5C-47BB-B60B-3C5A77C3D7F2}" destId="{D07A77F7-D2DF-4130-B0AC-B9AD78A3DCA1}" srcOrd="0" destOrd="0" presId="urn:microsoft.com/office/officeart/2005/8/layout/cycle2"/>
    <dgm:cxn modelId="{430C02D5-AD08-4A4C-8CA4-8965143513E1}" type="presParOf" srcId="{BFF2A843-02C6-4A2D-8F14-82AE48495277}" destId="{34C90E8E-E544-4164-A195-F7C3DCCAB76A}" srcOrd="8" destOrd="0" presId="urn:microsoft.com/office/officeart/2005/8/layout/cycle2"/>
    <dgm:cxn modelId="{EF55C77A-A7F5-42F9-9D4E-3380EDE00605}" type="presParOf" srcId="{BFF2A843-02C6-4A2D-8F14-82AE48495277}" destId="{45844AAC-8A05-4CEB-B531-CFEA9322DE7F}" srcOrd="9" destOrd="0" presId="urn:microsoft.com/office/officeart/2005/8/layout/cycle2"/>
    <dgm:cxn modelId="{D9087048-9466-473C-B6DA-AFB739EF10E7}" type="presParOf" srcId="{45844AAC-8A05-4CEB-B531-CFEA9322DE7F}" destId="{283B4B86-C607-4D1B-848A-CB91D3BFA16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E5BAB0-A097-4F04-9444-04FEEAF729BD}"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GB"/>
        </a:p>
      </dgm:t>
    </dgm:pt>
    <dgm:pt modelId="{9E229A8B-07B9-4457-902D-6660854E56B1}">
      <dgm:prSet phldrT="[Text]"/>
      <dgm:spPr/>
      <dgm:t>
        <a:bodyPr/>
        <a:lstStyle/>
        <a:p>
          <a:r>
            <a:rPr lang="en-GB" dirty="0">
              <a:latin typeface="Comic Sans MS" panose="030F0702030302020204" pitchFamily="66" charset="0"/>
            </a:rPr>
            <a:t>Relief </a:t>
          </a:r>
        </a:p>
      </dgm:t>
    </dgm:pt>
    <dgm:pt modelId="{D3FDC9BD-6732-4743-9DE1-953B386FDF4D}" type="parTrans" cxnId="{D70EA6F8-F33C-438B-A8BD-944592B65E5B}">
      <dgm:prSet/>
      <dgm:spPr/>
      <dgm:t>
        <a:bodyPr/>
        <a:lstStyle/>
        <a:p>
          <a:endParaRPr lang="en-GB">
            <a:latin typeface="Comic Sans MS" panose="030F0702030302020204" pitchFamily="66" charset="0"/>
          </a:endParaRPr>
        </a:p>
      </dgm:t>
    </dgm:pt>
    <dgm:pt modelId="{DE6CA1DC-F003-40F1-918B-311E43CD4E39}" type="sibTrans" cxnId="{D70EA6F8-F33C-438B-A8BD-944592B65E5B}">
      <dgm:prSet/>
      <dgm:spPr/>
      <dgm:t>
        <a:bodyPr/>
        <a:lstStyle/>
        <a:p>
          <a:endParaRPr lang="en-GB">
            <a:latin typeface="Comic Sans MS" panose="030F0702030302020204" pitchFamily="66" charset="0"/>
          </a:endParaRPr>
        </a:p>
      </dgm:t>
    </dgm:pt>
    <dgm:pt modelId="{4748203F-B3FC-4E58-8EB3-72084C91EA29}">
      <dgm:prSet phldrT="[Text]"/>
      <dgm:spPr/>
      <dgm:t>
        <a:bodyPr/>
        <a:lstStyle/>
        <a:p>
          <a:r>
            <a:rPr lang="en-GB" dirty="0">
              <a:latin typeface="Comic Sans MS" panose="030F0702030302020204" pitchFamily="66" charset="0"/>
            </a:rPr>
            <a:t>Soil</a:t>
          </a:r>
        </a:p>
      </dgm:t>
    </dgm:pt>
    <dgm:pt modelId="{05EA7DC4-160B-4449-8A6B-A37BCE3A64DA}" type="parTrans" cxnId="{1B104C60-4900-45F7-B746-909E26B40952}">
      <dgm:prSet/>
      <dgm:spPr/>
      <dgm:t>
        <a:bodyPr/>
        <a:lstStyle/>
        <a:p>
          <a:endParaRPr lang="en-GB">
            <a:latin typeface="Comic Sans MS" panose="030F0702030302020204" pitchFamily="66" charset="0"/>
          </a:endParaRPr>
        </a:p>
      </dgm:t>
    </dgm:pt>
    <dgm:pt modelId="{7953E81C-E3DB-49A2-8562-16BCBD960C1E}" type="sibTrans" cxnId="{1B104C60-4900-45F7-B746-909E26B40952}">
      <dgm:prSet/>
      <dgm:spPr/>
      <dgm:t>
        <a:bodyPr/>
        <a:lstStyle/>
        <a:p>
          <a:endParaRPr lang="en-GB">
            <a:latin typeface="Comic Sans MS" panose="030F0702030302020204" pitchFamily="66" charset="0"/>
          </a:endParaRPr>
        </a:p>
      </dgm:t>
    </dgm:pt>
    <dgm:pt modelId="{A9CC1CE5-587E-4D01-9103-B83EA90DC5D4}">
      <dgm:prSet phldrT="[Text]"/>
      <dgm:spPr/>
      <dgm:t>
        <a:bodyPr/>
        <a:lstStyle/>
        <a:p>
          <a:r>
            <a:rPr lang="en-GB" dirty="0">
              <a:latin typeface="Comic Sans MS" panose="030F0702030302020204" pitchFamily="66" charset="0"/>
            </a:rPr>
            <a:t>Water Supply</a:t>
          </a:r>
        </a:p>
      </dgm:t>
    </dgm:pt>
    <dgm:pt modelId="{9ACCDB3D-6E8C-4E62-9750-5DC237E7883C}" type="parTrans" cxnId="{564A1073-0F34-4274-8398-A3128A3E3E37}">
      <dgm:prSet/>
      <dgm:spPr/>
      <dgm:t>
        <a:bodyPr/>
        <a:lstStyle/>
        <a:p>
          <a:endParaRPr lang="en-GB">
            <a:latin typeface="Comic Sans MS" panose="030F0702030302020204" pitchFamily="66" charset="0"/>
          </a:endParaRPr>
        </a:p>
      </dgm:t>
    </dgm:pt>
    <dgm:pt modelId="{F8F61BB4-252B-4640-9ABE-E176611ED628}" type="sibTrans" cxnId="{564A1073-0F34-4274-8398-A3128A3E3E37}">
      <dgm:prSet/>
      <dgm:spPr/>
      <dgm:t>
        <a:bodyPr/>
        <a:lstStyle/>
        <a:p>
          <a:endParaRPr lang="en-GB">
            <a:latin typeface="Comic Sans MS" panose="030F0702030302020204" pitchFamily="66" charset="0"/>
          </a:endParaRPr>
        </a:p>
      </dgm:t>
    </dgm:pt>
    <dgm:pt modelId="{6E67234D-2091-43F3-9C64-5AA8D2120A1C}">
      <dgm:prSet phldrT="[Text]"/>
      <dgm:spPr/>
      <dgm:t>
        <a:bodyPr/>
        <a:lstStyle/>
        <a:p>
          <a:r>
            <a:rPr lang="en-GB" dirty="0">
              <a:latin typeface="Comic Sans MS" panose="030F0702030302020204" pitchFamily="66" charset="0"/>
            </a:rPr>
            <a:t>Accessibility</a:t>
          </a:r>
        </a:p>
      </dgm:t>
    </dgm:pt>
    <dgm:pt modelId="{515A465A-7EB3-4C3C-B625-BD8C7CD7169B}" type="parTrans" cxnId="{772FE721-7944-4033-8F2B-51CDA92C5712}">
      <dgm:prSet/>
      <dgm:spPr/>
      <dgm:t>
        <a:bodyPr/>
        <a:lstStyle/>
        <a:p>
          <a:endParaRPr lang="en-GB">
            <a:latin typeface="Comic Sans MS" panose="030F0702030302020204" pitchFamily="66" charset="0"/>
          </a:endParaRPr>
        </a:p>
      </dgm:t>
    </dgm:pt>
    <dgm:pt modelId="{22026A43-8F1A-4F38-9028-A080738383BB}" type="sibTrans" cxnId="{772FE721-7944-4033-8F2B-51CDA92C5712}">
      <dgm:prSet/>
      <dgm:spPr/>
      <dgm:t>
        <a:bodyPr/>
        <a:lstStyle/>
        <a:p>
          <a:endParaRPr lang="en-GB">
            <a:latin typeface="Comic Sans MS" panose="030F0702030302020204" pitchFamily="66" charset="0"/>
          </a:endParaRPr>
        </a:p>
      </dgm:t>
    </dgm:pt>
    <dgm:pt modelId="{C49C4EA1-4FFA-4DF1-9849-232ABAC58734}">
      <dgm:prSet phldrT="[Text]"/>
      <dgm:spPr/>
      <dgm:t>
        <a:bodyPr/>
        <a:lstStyle/>
        <a:p>
          <a:r>
            <a:rPr lang="en-GB" dirty="0">
              <a:latin typeface="Comic Sans MS" panose="030F0702030302020204" pitchFamily="66" charset="0"/>
            </a:rPr>
            <a:t>Resources </a:t>
          </a:r>
        </a:p>
      </dgm:t>
    </dgm:pt>
    <dgm:pt modelId="{B531342F-892B-4B64-B381-A60B33898ECD}" type="parTrans" cxnId="{9AB6C1B7-0888-487D-B760-60E22BE0D2B1}">
      <dgm:prSet/>
      <dgm:spPr/>
      <dgm:t>
        <a:bodyPr/>
        <a:lstStyle/>
        <a:p>
          <a:endParaRPr lang="en-GB">
            <a:latin typeface="Comic Sans MS" panose="030F0702030302020204" pitchFamily="66" charset="0"/>
          </a:endParaRPr>
        </a:p>
      </dgm:t>
    </dgm:pt>
    <dgm:pt modelId="{591A6023-E7B3-41E3-A00C-165C91F20D1F}" type="sibTrans" cxnId="{9AB6C1B7-0888-487D-B760-60E22BE0D2B1}">
      <dgm:prSet/>
      <dgm:spPr/>
      <dgm:t>
        <a:bodyPr/>
        <a:lstStyle/>
        <a:p>
          <a:endParaRPr lang="en-GB">
            <a:latin typeface="Comic Sans MS" panose="030F0702030302020204" pitchFamily="66" charset="0"/>
          </a:endParaRPr>
        </a:p>
      </dgm:t>
    </dgm:pt>
    <dgm:pt modelId="{BFF2A843-02C6-4A2D-8F14-82AE48495277}" type="pres">
      <dgm:prSet presAssocID="{2FE5BAB0-A097-4F04-9444-04FEEAF729BD}" presName="cycle" presStyleCnt="0">
        <dgm:presLayoutVars>
          <dgm:dir/>
          <dgm:resizeHandles val="exact"/>
        </dgm:presLayoutVars>
      </dgm:prSet>
      <dgm:spPr/>
    </dgm:pt>
    <dgm:pt modelId="{3A6A2AF6-6554-452C-8893-14637EDF697C}" type="pres">
      <dgm:prSet presAssocID="{9E229A8B-07B9-4457-902D-6660854E56B1}" presName="node" presStyleLbl="node1" presStyleIdx="0" presStyleCnt="5">
        <dgm:presLayoutVars>
          <dgm:bulletEnabled val="1"/>
        </dgm:presLayoutVars>
      </dgm:prSet>
      <dgm:spPr/>
    </dgm:pt>
    <dgm:pt modelId="{5B6B1F91-6CD5-4096-A737-A21A2DF698D3}" type="pres">
      <dgm:prSet presAssocID="{DE6CA1DC-F003-40F1-918B-311E43CD4E39}" presName="sibTrans" presStyleLbl="sibTrans2D1" presStyleIdx="0" presStyleCnt="5"/>
      <dgm:spPr/>
    </dgm:pt>
    <dgm:pt modelId="{D97F9ECC-5B6A-4387-AEF4-F3DD6654F467}" type="pres">
      <dgm:prSet presAssocID="{DE6CA1DC-F003-40F1-918B-311E43CD4E39}" presName="connectorText" presStyleLbl="sibTrans2D1" presStyleIdx="0" presStyleCnt="5"/>
      <dgm:spPr/>
    </dgm:pt>
    <dgm:pt modelId="{CE775B03-7243-4598-B249-62B47734A94B}" type="pres">
      <dgm:prSet presAssocID="{4748203F-B3FC-4E58-8EB3-72084C91EA29}" presName="node" presStyleLbl="node1" presStyleIdx="1" presStyleCnt="5">
        <dgm:presLayoutVars>
          <dgm:bulletEnabled val="1"/>
        </dgm:presLayoutVars>
      </dgm:prSet>
      <dgm:spPr/>
    </dgm:pt>
    <dgm:pt modelId="{AB0E77E0-671D-44DE-84C4-AF4261ECC128}" type="pres">
      <dgm:prSet presAssocID="{7953E81C-E3DB-49A2-8562-16BCBD960C1E}" presName="sibTrans" presStyleLbl="sibTrans2D1" presStyleIdx="1" presStyleCnt="5"/>
      <dgm:spPr/>
    </dgm:pt>
    <dgm:pt modelId="{4E53DDE6-D06E-4C8D-AA6A-F8A0A17EDF3C}" type="pres">
      <dgm:prSet presAssocID="{7953E81C-E3DB-49A2-8562-16BCBD960C1E}" presName="connectorText" presStyleLbl="sibTrans2D1" presStyleIdx="1" presStyleCnt="5"/>
      <dgm:spPr/>
    </dgm:pt>
    <dgm:pt modelId="{52B346EE-2451-4B3B-87D0-7F03544E6CFF}" type="pres">
      <dgm:prSet presAssocID="{A9CC1CE5-587E-4D01-9103-B83EA90DC5D4}" presName="node" presStyleLbl="node1" presStyleIdx="2" presStyleCnt="5">
        <dgm:presLayoutVars>
          <dgm:bulletEnabled val="1"/>
        </dgm:presLayoutVars>
      </dgm:prSet>
      <dgm:spPr/>
    </dgm:pt>
    <dgm:pt modelId="{94F3D6E0-A532-41E9-9785-4983EC82871D}" type="pres">
      <dgm:prSet presAssocID="{F8F61BB4-252B-4640-9ABE-E176611ED628}" presName="sibTrans" presStyleLbl="sibTrans2D1" presStyleIdx="2" presStyleCnt="5"/>
      <dgm:spPr/>
    </dgm:pt>
    <dgm:pt modelId="{58983F6D-C47B-4A2C-9B27-5B37EE671C64}" type="pres">
      <dgm:prSet presAssocID="{F8F61BB4-252B-4640-9ABE-E176611ED628}" presName="connectorText" presStyleLbl="sibTrans2D1" presStyleIdx="2" presStyleCnt="5"/>
      <dgm:spPr/>
    </dgm:pt>
    <dgm:pt modelId="{2015218D-D116-40CF-866F-141DF5329B6D}" type="pres">
      <dgm:prSet presAssocID="{6E67234D-2091-43F3-9C64-5AA8D2120A1C}" presName="node" presStyleLbl="node1" presStyleIdx="3" presStyleCnt="5">
        <dgm:presLayoutVars>
          <dgm:bulletEnabled val="1"/>
        </dgm:presLayoutVars>
      </dgm:prSet>
      <dgm:spPr/>
    </dgm:pt>
    <dgm:pt modelId="{86FAF77A-BE5C-47BB-B60B-3C5A77C3D7F2}" type="pres">
      <dgm:prSet presAssocID="{22026A43-8F1A-4F38-9028-A080738383BB}" presName="sibTrans" presStyleLbl="sibTrans2D1" presStyleIdx="3" presStyleCnt="5"/>
      <dgm:spPr/>
    </dgm:pt>
    <dgm:pt modelId="{D07A77F7-D2DF-4130-B0AC-B9AD78A3DCA1}" type="pres">
      <dgm:prSet presAssocID="{22026A43-8F1A-4F38-9028-A080738383BB}" presName="connectorText" presStyleLbl="sibTrans2D1" presStyleIdx="3" presStyleCnt="5"/>
      <dgm:spPr/>
    </dgm:pt>
    <dgm:pt modelId="{34C90E8E-E544-4164-A195-F7C3DCCAB76A}" type="pres">
      <dgm:prSet presAssocID="{C49C4EA1-4FFA-4DF1-9849-232ABAC58734}" presName="node" presStyleLbl="node1" presStyleIdx="4" presStyleCnt="5">
        <dgm:presLayoutVars>
          <dgm:bulletEnabled val="1"/>
        </dgm:presLayoutVars>
      </dgm:prSet>
      <dgm:spPr/>
    </dgm:pt>
    <dgm:pt modelId="{45844AAC-8A05-4CEB-B531-CFEA9322DE7F}" type="pres">
      <dgm:prSet presAssocID="{591A6023-E7B3-41E3-A00C-165C91F20D1F}" presName="sibTrans" presStyleLbl="sibTrans2D1" presStyleIdx="4" presStyleCnt="5"/>
      <dgm:spPr/>
    </dgm:pt>
    <dgm:pt modelId="{283B4B86-C607-4D1B-848A-CB91D3BFA169}" type="pres">
      <dgm:prSet presAssocID="{591A6023-E7B3-41E3-A00C-165C91F20D1F}" presName="connectorText" presStyleLbl="sibTrans2D1" presStyleIdx="4" presStyleCnt="5"/>
      <dgm:spPr/>
    </dgm:pt>
  </dgm:ptLst>
  <dgm:cxnLst>
    <dgm:cxn modelId="{8B261609-5BF6-45A4-9ACA-4182FFD42C9E}" type="presOf" srcId="{7953E81C-E3DB-49A2-8562-16BCBD960C1E}" destId="{AB0E77E0-671D-44DE-84C4-AF4261ECC128}" srcOrd="0" destOrd="0" presId="urn:microsoft.com/office/officeart/2005/8/layout/cycle2"/>
    <dgm:cxn modelId="{4CE32313-6952-4DF8-8F61-C48120B8CA61}" type="presOf" srcId="{C49C4EA1-4FFA-4DF1-9849-232ABAC58734}" destId="{34C90E8E-E544-4164-A195-F7C3DCCAB76A}" srcOrd="0" destOrd="0" presId="urn:microsoft.com/office/officeart/2005/8/layout/cycle2"/>
    <dgm:cxn modelId="{AD0C9A1A-5BF8-4AF6-9BD2-42AFD247A311}" type="presOf" srcId="{22026A43-8F1A-4F38-9028-A080738383BB}" destId="{D07A77F7-D2DF-4130-B0AC-B9AD78A3DCA1}" srcOrd="1" destOrd="0" presId="urn:microsoft.com/office/officeart/2005/8/layout/cycle2"/>
    <dgm:cxn modelId="{EBC78320-8FD5-41E5-AF42-440071B44720}" type="presOf" srcId="{4748203F-B3FC-4E58-8EB3-72084C91EA29}" destId="{CE775B03-7243-4598-B249-62B47734A94B}" srcOrd="0" destOrd="0" presId="urn:microsoft.com/office/officeart/2005/8/layout/cycle2"/>
    <dgm:cxn modelId="{772FE721-7944-4033-8F2B-51CDA92C5712}" srcId="{2FE5BAB0-A097-4F04-9444-04FEEAF729BD}" destId="{6E67234D-2091-43F3-9C64-5AA8D2120A1C}" srcOrd="3" destOrd="0" parTransId="{515A465A-7EB3-4C3C-B625-BD8C7CD7169B}" sibTransId="{22026A43-8F1A-4F38-9028-A080738383BB}"/>
    <dgm:cxn modelId="{E6D29826-6994-43E6-AD14-30F20490C2AF}" type="presOf" srcId="{DE6CA1DC-F003-40F1-918B-311E43CD4E39}" destId="{5B6B1F91-6CD5-4096-A737-A21A2DF698D3}" srcOrd="0" destOrd="0" presId="urn:microsoft.com/office/officeart/2005/8/layout/cycle2"/>
    <dgm:cxn modelId="{F3C65D2B-4D86-4D8D-BA86-35E1F3430B23}" type="presOf" srcId="{9E229A8B-07B9-4457-902D-6660854E56B1}" destId="{3A6A2AF6-6554-452C-8893-14637EDF697C}" srcOrd="0" destOrd="0" presId="urn:microsoft.com/office/officeart/2005/8/layout/cycle2"/>
    <dgm:cxn modelId="{AF912A38-5E72-4389-B568-5097A09E6F8B}" type="presOf" srcId="{7953E81C-E3DB-49A2-8562-16BCBD960C1E}" destId="{4E53DDE6-D06E-4C8D-AA6A-F8A0A17EDF3C}" srcOrd="1" destOrd="0" presId="urn:microsoft.com/office/officeart/2005/8/layout/cycle2"/>
    <dgm:cxn modelId="{1B104C60-4900-45F7-B746-909E26B40952}" srcId="{2FE5BAB0-A097-4F04-9444-04FEEAF729BD}" destId="{4748203F-B3FC-4E58-8EB3-72084C91EA29}" srcOrd="1" destOrd="0" parTransId="{05EA7DC4-160B-4449-8A6B-A37BCE3A64DA}" sibTransId="{7953E81C-E3DB-49A2-8562-16BCBD960C1E}"/>
    <dgm:cxn modelId="{0DF7A944-195E-462B-92F9-FE5750CDD681}" type="presOf" srcId="{591A6023-E7B3-41E3-A00C-165C91F20D1F}" destId="{45844AAC-8A05-4CEB-B531-CFEA9322DE7F}" srcOrd="0" destOrd="0" presId="urn:microsoft.com/office/officeart/2005/8/layout/cycle2"/>
    <dgm:cxn modelId="{EF668C46-8CD0-42F7-895E-7A6D1611D715}" type="presOf" srcId="{6E67234D-2091-43F3-9C64-5AA8D2120A1C}" destId="{2015218D-D116-40CF-866F-141DF5329B6D}" srcOrd="0" destOrd="0" presId="urn:microsoft.com/office/officeart/2005/8/layout/cycle2"/>
    <dgm:cxn modelId="{A667D666-810C-4558-A86F-7685068EA757}" type="presOf" srcId="{22026A43-8F1A-4F38-9028-A080738383BB}" destId="{86FAF77A-BE5C-47BB-B60B-3C5A77C3D7F2}" srcOrd="0" destOrd="0" presId="urn:microsoft.com/office/officeart/2005/8/layout/cycle2"/>
    <dgm:cxn modelId="{564A1073-0F34-4274-8398-A3128A3E3E37}" srcId="{2FE5BAB0-A097-4F04-9444-04FEEAF729BD}" destId="{A9CC1CE5-587E-4D01-9103-B83EA90DC5D4}" srcOrd="2" destOrd="0" parTransId="{9ACCDB3D-6E8C-4E62-9750-5DC237E7883C}" sibTransId="{F8F61BB4-252B-4640-9ABE-E176611ED628}"/>
    <dgm:cxn modelId="{5B0A2D97-6376-4CAF-92B5-8AD05D9E3538}" type="presOf" srcId="{DE6CA1DC-F003-40F1-918B-311E43CD4E39}" destId="{D97F9ECC-5B6A-4387-AEF4-F3DD6654F467}" srcOrd="1" destOrd="0" presId="urn:microsoft.com/office/officeart/2005/8/layout/cycle2"/>
    <dgm:cxn modelId="{E73309AC-5F45-42C7-9017-AD7C5F3EB956}" type="presOf" srcId="{F8F61BB4-252B-4640-9ABE-E176611ED628}" destId="{94F3D6E0-A532-41E9-9785-4983EC82871D}" srcOrd="0" destOrd="0" presId="urn:microsoft.com/office/officeart/2005/8/layout/cycle2"/>
    <dgm:cxn modelId="{9AB6C1B7-0888-487D-B760-60E22BE0D2B1}" srcId="{2FE5BAB0-A097-4F04-9444-04FEEAF729BD}" destId="{C49C4EA1-4FFA-4DF1-9849-232ABAC58734}" srcOrd="4" destOrd="0" parTransId="{B531342F-892B-4B64-B381-A60B33898ECD}" sibTransId="{591A6023-E7B3-41E3-A00C-165C91F20D1F}"/>
    <dgm:cxn modelId="{52371EC3-E5E2-4732-8E85-2DDE6942C2F4}" type="presOf" srcId="{2FE5BAB0-A097-4F04-9444-04FEEAF729BD}" destId="{BFF2A843-02C6-4A2D-8F14-82AE48495277}" srcOrd="0" destOrd="0" presId="urn:microsoft.com/office/officeart/2005/8/layout/cycle2"/>
    <dgm:cxn modelId="{A9E94AC7-97EF-4A6A-8EA3-FBA82C5D1D69}" type="presOf" srcId="{591A6023-E7B3-41E3-A00C-165C91F20D1F}" destId="{283B4B86-C607-4D1B-848A-CB91D3BFA169}" srcOrd="1" destOrd="0" presId="urn:microsoft.com/office/officeart/2005/8/layout/cycle2"/>
    <dgm:cxn modelId="{CFA83AE2-E1B7-4ADB-BC8A-3D88A1899992}" type="presOf" srcId="{F8F61BB4-252B-4640-9ABE-E176611ED628}" destId="{58983F6D-C47B-4A2C-9B27-5B37EE671C64}" srcOrd="1" destOrd="0" presId="urn:microsoft.com/office/officeart/2005/8/layout/cycle2"/>
    <dgm:cxn modelId="{D70EA6F8-F33C-438B-A8BD-944592B65E5B}" srcId="{2FE5BAB0-A097-4F04-9444-04FEEAF729BD}" destId="{9E229A8B-07B9-4457-902D-6660854E56B1}" srcOrd="0" destOrd="0" parTransId="{D3FDC9BD-6732-4743-9DE1-953B386FDF4D}" sibTransId="{DE6CA1DC-F003-40F1-918B-311E43CD4E39}"/>
    <dgm:cxn modelId="{76051AFD-99AE-414E-BD85-DE221E099DD9}" type="presOf" srcId="{A9CC1CE5-587E-4D01-9103-B83EA90DC5D4}" destId="{52B346EE-2451-4B3B-87D0-7F03544E6CFF}" srcOrd="0" destOrd="0" presId="urn:microsoft.com/office/officeart/2005/8/layout/cycle2"/>
    <dgm:cxn modelId="{FCCCCD2C-0D87-42FD-AFCE-CA29DDF6C1AA}" type="presParOf" srcId="{BFF2A843-02C6-4A2D-8F14-82AE48495277}" destId="{3A6A2AF6-6554-452C-8893-14637EDF697C}" srcOrd="0" destOrd="0" presId="urn:microsoft.com/office/officeart/2005/8/layout/cycle2"/>
    <dgm:cxn modelId="{06BAC011-A694-46D4-BAEA-2C0AA00DBB90}" type="presParOf" srcId="{BFF2A843-02C6-4A2D-8F14-82AE48495277}" destId="{5B6B1F91-6CD5-4096-A737-A21A2DF698D3}" srcOrd="1" destOrd="0" presId="urn:microsoft.com/office/officeart/2005/8/layout/cycle2"/>
    <dgm:cxn modelId="{2E3DB274-7BBE-42FB-8AB6-46DDEA6B6BA0}" type="presParOf" srcId="{5B6B1F91-6CD5-4096-A737-A21A2DF698D3}" destId="{D97F9ECC-5B6A-4387-AEF4-F3DD6654F467}" srcOrd="0" destOrd="0" presId="urn:microsoft.com/office/officeart/2005/8/layout/cycle2"/>
    <dgm:cxn modelId="{7C9051FC-9B76-4317-ACEB-7AA1F266A4EA}" type="presParOf" srcId="{BFF2A843-02C6-4A2D-8F14-82AE48495277}" destId="{CE775B03-7243-4598-B249-62B47734A94B}" srcOrd="2" destOrd="0" presId="urn:microsoft.com/office/officeart/2005/8/layout/cycle2"/>
    <dgm:cxn modelId="{FC79AB2C-9D1C-4917-96A8-8EB586170CFD}" type="presParOf" srcId="{BFF2A843-02C6-4A2D-8F14-82AE48495277}" destId="{AB0E77E0-671D-44DE-84C4-AF4261ECC128}" srcOrd="3" destOrd="0" presId="urn:microsoft.com/office/officeart/2005/8/layout/cycle2"/>
    <dgm:cxn modelId="{D81EFC15-24C9-4861-9EE0-4B9D83F76C51}" type="presParOf" srcId="{AB0E77E0-671D-44DE-84C4-AF4261ECC128}" destId="{4E53DDE6-D06E-4C8D-AA6A-F8A0A17EDF3C}" srcOrd="0" destOrd="0" presId="urn:microsoft.com/office/officeart/2005/8/layout/cycle2"/>
    <dgm:cxn modelId="{F1271388-DA38-4C55-A0CF-746187679356}" type="presParOf" srcId="{BFF2A843-02C6-4A2D-8F14-82AE48495277}" destId="{52B346EE-2451-4B3B-87D0-7F03544E6CFF}" srcOrd="4" destOrd="0" presId="urn:microsoft.com/office/officeart/2005/8/layout/cycle2"/>
    <dgm:cxn modelId="{3885E9AD-2284-4157-ACDA-CF9E336294E1}" type="presParOf" srcId="{BFF2A843-02C6-4A2D-8F14-82AE48495277}" destId="{94F3D6E0-A532-41E9-9785-4983EC82871D}" srcOrd="5" destOrd="0" presId="urn:microsoft.com/office/officeart/2005/8/layout/cycle2"/>
    <dgm:cxn modelId="{5EBC5FEA-41E6-46C1-AA9B-E0C041F06ED0}" type="presParOf" srcId="{94F3D6E0-A532-41E9-9785-4983EC82871D}" destId="{58983F6D-C47B-4A2C-9B27-5B37EE671C64}" srcOrd="0" destOrd="0" presId="urn:microsoft.com/office/officeart/2005/8/layout/cycle2"/>
    <dgm:cxn modelId="{FB5E0287-11AD-42BB-9243-E333CD4C80CE}" type="presParOf" srcId="{BFF2A843-02C6-4A2D-8F14-82AE48495277}" destId="{2015218D-D116-40CF-866F-141DF5329B6D}" srcOrd="6" destOrd="0" presId="urn:microsoft.com/office/officeart/2005/8/layout/cycle2"/>
    <dgm:cxn modelId="{4C6829C3-484A-4CD3-9D3D-5B466485B7E1}" type="presParOf" srcId="{BFF2A843-02C6-4A2D-8F14-82AE48495277}" destId="{86FAF77A-BE5C-47BB-B60B-3C5A77C3D7F2}" srcOrd="7" destOrd="0" presId="urn:microsoft.com/office/officeart/2005/8/layout/cycle2"/>
    <dgm:cxn modelId="{8266331E-BBB7-4DBA-8ED1-2D2AA50A0AAB}" type="presParOf" srcId="{86FAF77A-BE5C-47BB-B60B-3C5A77C3D7F2}" destId="{D07A77F7-D2DF-4130-B0AC-B9AD78A3DCA1}" srcOrd="0" destOrd="0" presId="urn:microsoft.com/office/officeart/2005/8/layout/cycle2"/>
    <dgm:cxn modelId="{5B0BDDB5-02E0-4C3F-A768-E33992206DA3}" type="presParOf" srcId="{BFF2A843-02C6-4A2D-8F14-82AE48495277}" destId="{34C90E8E-E544-4164-A195-F7C3DCCAB76A}" srcOrd="8" destOrd="0" presId="urn:microsoft.com/office/officeart/2005/8/layout/cycle2"/>
    <dgm:cxn modelId="{4ABFC6B1-FA9B-4588-B8EA-DC2F4DE86625}" type="presParOf" srcId="{BFF2A843-02C6-4A2D-8F14-82AE48495277}" destId="{45844AAC-8A05-4CEB-B531-CFEA9322DE7F}" srcOrd="9" destOrd="0" presId="urn:microsoft.com/office/officeart/2005/8/layout/cycle2"/>
    <dgm:cxn modelId="{2BCF97A4-4442-4E5F-ADC0-F31A8D1530DE}" type="presParOf" srcId="{45844AAC-8A05-4CEB-B531-CFEA9322DE7F}" destId="{283B4B86-C607-4D1B-848A-CB91D3BFA16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E5BAB0-A097-4F04-9444-04FEEAF729BD}"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GB"/>
        </a:p>
      </dgm:t>
    </dgm:pt>
    <dgm:pt modelId="{9E229A8B-07B9-4457-902D-6660854E56B1}">
      <dgm:prSet phldrT="[Text]"/>
      <dgm:spPr/>
      <dgm:t>
        <a:bodyPr/>
        <a:lstStyle/>
        <a:p>
          <a:r>
            <a:rPr lang="en-GB" dirty="0">
              <a:latin typeface="Comic Sans MS" panose="030F0702030302020204" pitchFamily="66" charset="0"/>
            </a:rPr>
            <a:t>Relief </a:t>
          </a:r>
        </a:p>
      </dgm:t>
    </dgm:pt>
    <dgm:pt modelId="{D3FDC9BD-6732-4743-9DE1-953B386FDF4D}" type="parTrans" cxnId="{D70EA6F8-F33C-438B-A8BD-944592B65E5B}">
      <dgm:prSet/>
      <dgm:spPr/>
      <dgm:t>
        <a:bodyPr/>
        <a:lstStyle/>
        <a:p>
          <a:endParaRPr lang="en-GB">
            <a:latin typeface="Comic Sans MS" panose="030F0702030302020204" pitchFamily="66" charset="0"/>
          </a:endParaRPr>
        </a:p>
      </dgm:t>
    </dgm:pt>
    <dgm:pt modelId="{DE6CA1DC-F003-40F1-918B-311E43CD4E39}" type="sibTrans" cxnId="{D70EA6F8-F33C-438B-A8BD-944592B65E5B}">
      <dgm:prSet/>
      <dgm:spPr/>
      <dgm:t>
        <a:bodyPr/>
        <a:lstStyle/>
        <a:p>
          <a:endParaRPr lang="en-GB">
            <a:latin typeface="Comic Sans MS" panose="030F0702030302020204" pitchFamily="66" charset="0"/>
          </a:endParaRPr>
        </a:p>
      </dgm:t>
    </dgm:pt>
    <dgm:pt modelId="{4748203F-B3FC-4E58-8EB3-72084C91EA29}">
      <dgm:prSet phldrT="[Text]"/>
      <dgm:spPr/>
      <dgm:t>
        <a:bodyPr/>
        <a:lstStyle/>
        <a:p>
          <a:r>
            <a:rPr lang="en-GB" dirty="0">
              <a:latin typeface="Comic Sans MS" panose="030F0702030302020204" pitchFamily="66" charset="0"/>
            </a:rPr>
            <a:t>Soil</a:t>
          </a:r>
        </a:p>
      </dgm:t>
    </dgm:pt>
    <dgm:pt modelId="{05EA7DC4-160B-4449-8A6B-A37BCE3A64DA}" type="parTrans" cxnId="{1B104C60-4900-45F7-B746-909E26B40952}">
      <dgm:prSet/>
      <dgm:spPr/>
      <dgm:t>
        <a:bodyPr/>
        <a:lstStyle/>
        <a:p>
          <a:endParaRPr lang="en-GB">
            <a:latin typeface="Comic Sans MS" panose="030F0702030302020204" pitchFamily="66" charset="0"/>
          </a:endParaRPr>
        </a:p>
      </dgm:t>
    </dgm:pt>
    <dgm:pt modelId="{7953E81C-E3DB-49A2-8562-16BCBD960C1E}" type="sibTrans" cxnId="{1B104C60-4900-45F7-B746-909E26B40952}">
      <dgm:prSet/>
      <dgm:spPr/>
      <dgm:t>
        <a:bodyPr/>
        <a:lstStyle/>
        <a:p>
          <a:endParaRPr lang="en-GB">
            <a:latin typeface="Comic Sans MS" panose="030F0702030302020204" pitchFamily="66" charset="0"/>
          </a:endParaRPr>
        </a:p>
      </dgm:t>
    </dgm:pt>
    <dgm:pt modelId="{A9CC1CE5-587E-4D01-9103-B83EA90DC5D4}">
      <dgm:prSet phldrT="[Text]"/>
      <dgm:spPr/>
      <dgm:t>
        <a:bodyPr/>
        <a:lstStyle/>
        <a:p>
          <a:r>
            <a:rPr lang="en-GB" dirty="0">
              <a:latin typeface="Comic Sans MS" panose="030F0702030302020204" pitchFamily="66" charset="0"/>
            </a:rPr>
            <a:t>Water Supply</a:t>
          </a:r>
        </a:p>
      </dgm:t>
    </dgm:pt>
    <dgm:pt modelId="{9ACCDB3D-6E8C-4E62-9750-5DC237E7883C}" type="parTrans" cxnId="{564A1073-0F34-4274-8398-A3128A3E3E37}">
      <dgm:prSet/>
      <dgm:spPr/>
      <dgm:t>
        <a:bodyPr/>
        <a:lstStyle/>
        <a:p>
          <a:endParaRPr lang="en-GB">
            <a:latin typeface="Comic Sans MS" panose="030F0702030302020204" pitchFamily="66" charset="0"/>
          </a:endParaRPr>
        </a:p>
      </dgm:t>
    </dgm:pt>
    <dgm:pt modelId="{F8F61BB4-252B-4640-9ABE-E176611ED628}" type="sibTrans" cxnId="{564A1073-0F34-4274-8398-A3128A3E3E37}">
      <dgm:prSet/>
      <dgm:spPr/>
      <dgm:t>
        <a:bodyPr/>
        <a:lstStyle/>
        <a:p>
          <a:endParaRPr lang="en-GB">
            <a:latin typeface="Comic Sans MS" panose="030F0702030302020204" pitchFamily="66" charset="0"/>
          </a:endParaRPr>
        </a:p>
      </dgm:t>
    </dgm:pt>
    <dgm:pt modelId="{6E67234D-2091-43F3-9C64-5AA8D2120A1C}">
      <dgm:prSet phldrT="[Text]"/>
      <dgm:spPr/>
      <dgm:t>
        <a:bodyPr/>
        <a:lstStyle/>
        <a:p>
          <a:r>
            <a:rPr lang="en-GB" dirty="0">
              <a:latin typeface="Comic Sans MS" panose="030F0702030302020204" pitchFamily="66" charset="0"/>
            </a:rPr>
            <a:t>Accessibility</a:t>
          </a:r>
        </a:p>
      </dgm:t>
    </dgm:pt>
    <dgm:pt modelId="{515A465A-7EB3-4C3C-B625-BD8C7CD7169B}" type="parTrans" cxnId="{772FE721-7944-4033-8F2B-51CDA92C5712}">
      <dgm:prSet/>
      <dgm:spPr/>
      <dgm:t>
        <a:bodyPr/>
        <a:lstStyle/>
        <a:p>
          <a:endParaRPr lang="en-GB">
            <a:latin typeface="Comic Sans MS" panose="030F0702030302020204" pitchFamily="66" charset="0"/>
          </a:endParaRPr>
        </a:p>
      </dgm:t>
    </dgm:pt>
    <dgm:pt modelId="{22026A43-8F1A-4F38-9028-A080738383BB}" type="sibTrans" cxnId="{772FE721-7944-4033-8F2B-51CDA92C5712}">
      <dgm:prSet/>
      <dgm:spPr/>
      <dgm:t>
        <a:bodyPr/>
        <a:lstStyle/>
        <a:p>
          <a:endParaRPr lang="en-GB">
            <a:latin typeface="Comic Sans MS" panose="030F0702030302020204" pitchFamily="66" charset="0"/>
          </a:endParaRPr>
        </a:p>
      </dgm:t>
    </dgm:pt>
    <dgm:pt modelId="{C49C4EA1-4FFA-4DF1-9849-232ABAC58734}">
      <dgm:prSet phldrT="[Text]"/>
      <dgm:spPr/>
      <dgm:t>
        <a:bodyPr/>
        <a:lstStyle/>
        <a:p>
          <a:r>
            <a:rPr lang="en-GB" dirty="0">
              <a:latin typeface="Comic Sans MS" panose="030F0702030302020204" pitchFamily="66" charset="0"/>
            </a:rPr>
            <a:t>Resources </a:t>
          </a:r>
        </a:p>
      </dgm:t>
    </dgm:pt>
    <dgm:pt modelId="{B531342F-892B-4B64-B381-A60B33898ECD}" type="parTrans" cxnId="{9AB6C1B7-0888-487D-B760-60E22BE0D2B1}">
      <dgm:prSet/>
      <dgm:spPr/>
      <dgm:t>
        <a:bodyPr/>
        <a:lstStyle/>
        <a:p>
          <a:endParaRPr lang="en-GB">
            <a:latin typeface="Comic Sans MS" panose="030F0702030302020204" pitchFamily="66" charset="0"/>
          </a:endParaRPr>
        </a:p>
      </dgm:t>
    </dgm:pt>
    <dgm:pt modelId="{591A6023-E7B3-41E3-A00C-165C91F20D1F}" type="sibTrans" cxnId="{9AB6C1B7-0888-487D-B760-60E22BE0D2B1}">
      <dgm:prSet/>
      <dgm:spPr/>
      <dgm:t>
        <a:bodyPr/>
        <a:lstStyle/>
        <a:p>
          <a:endParaRPr lang="en-GB">
            <a:latin typeface="Comic Sans MS" panose="030F0702030302020204" pitchFamily="66" charset="0"/>
          </a:endParaRPr>
        </a:p>
      </dgm:t>
    </dgm:pt>
    <dgm:pt modelId="{BFF2A843-02C6-4A2D-8F14-82AE48495277}" type="pres">
      <dgm:prSet presAssocID="{2FE5BAB0-A097-4F04-9444-04FEEAF729BD}" presName="cycle" presStyleCnt="0">
        <dgm:presLayoutVars>
          <dgm:dir/>
          <dgm:resizeHandles val="exact"/>
        </dgm:presLayoutVars>
      </dgm:prSet>
      <dgm:spPr/>
    </dgm:pt>
    <dgm:pt modelId="{3A6A2AF6-6554-452C-8893-14637EDF697C}" type="pres">
      <dgm:prSet presAssocID="{9E229A8B-07B9-4457-902D-6660854E56B1}" presName="node" presStyleLbl="node1" presStyleIdx="0" presStyleCnt="5">
        <dgm:presLayoutVars>
          <dgm:bulletEnabled val="1"/>
        </dgm:presLayoutVars>
      </dgm:prSet>
      <dgm:spPr/>
    </dgm:pt>
    <dgm:pt modelId="{5B6B1F91-6CD5-4096-A737-A21A2DF698D3}" type="pres">
      <dgm:prSet presAssocID="{DE6CA1DC-F003-40F1-918B-311E43CD4E39}" presName="sibTrans" presStyleLbl="sibTrans2D1" presStyleIdx="0" presStyleCnt="5"/>
      <dgm:spPr/>
    </dgm:pt>
    <dgm:pt modelId="{D97F9ECC-5B6A-4387-AEF4-F3DD6654F467}" type="pres">
      <dgm:prSet presAssocID="{DE6CA1DC-F003-40F1-918B-311E43CD4E39}" presName="connectorText" presStyleLbl="sibTrans2D1" presStyleIdx="0" presStyleCnt="5"/>
      <dgm:spPr/>
    </dgm:pt>
    <dgm:pt modelId="{CE775B03-7243-4598-B249-62B47734A94B}" type="pres">
      <dgm:prSet presAssocID="{4748203F-B3FC-4E58-8EB3-72084C91EA29}" presName="node" presStyleLbl="node1" presStyleIdx="1" presStyleCnt="5">
        <dgm:presLayoutVars>
          <dgm:bulletEnabled val="1"/>
        </dgm:presLayoutVars>
      </dgm:prSet>
      <dgm:spPr/>
    </dgm:pt>
    <dgm:pt modelId="{AB0E77E0-671D-44DE-84C4-AF4261ECC128}" type="pres">
      <dgm:prSet presAssocID="{7953E81C-E3DB-49A2-8562-16BCBD960C1E}" presName="sibTrans" presStyleLbl="sibTrans2D1" presStyleIdx="1" presStyleCnt="5"/>
      <dgm:spPr/>
    </dgm:pt>
    <dgm:pt modelId="{4E53DDE6-D06E-4C8D-AA6A-F8A0A17EDF3C}" type="pres">
      <dgm:prSet presAssocID="{7953E81C-E3DB-49A2-8562-16BCBD960C1E}" presName="connectorText" presStyleLbl="sibTrans2D1" presStyleIdx="1" presStyleCnt="5"/>
      <dgm:spPr/>
    </dgm:pt>
    <dgm:pt modelId="{52B346EE-2451-4B3B-87D0-7F03544E6CFF}" type="pres">
      <dgm:prSet presAssocID="{A9CC1CE5-587E-4D01-9103-B83EA90DC5D4}" presName="node" presStyleLbl="node1" presStyleIdx="2" presStyleCnt="5">
        <dgm:presLayoutVars>
          <dgm:bulletEnabled val="1"/>
        </dgm:presLayoutVars>
      </dgm:prSet>
      <dgm:spPr/>
    </dgm:pt>
    <dgm:pt modelId="{94F3D6E0-A532-41E9-9785-4983EC82871D}" type="pres">
      <dgm:prSet presAssocID="{F8F61BB4-252B-4640-9ABE-E176611ED628}" presName="sibTrans" presStyleLbl="sibTrans2D1" presStyleIdx="2" presStyleCnt="5"/>
      <dgm:spPr/>
    </dgm:pt>
    <dgm:pt modelId="{58983F6D-C47B-4A2C-9B27-5B37EE671C64}" type="pres">
      <dgm:prSet presAssocID="{F8F61BB4-252B-4640-9ABE-E176611ED628}" presName="connectorText" presStyleLbl="sibTrans2D1" presStyleIdx="2" presStyleCnt="5"/>
      <dgm:spPr/>
    </dgm:pt>
    <dgm:pt modelId="{2015218D-D116-40CF-866F-141DF5329B6D}" type="pres">
      <dgm:prSet presAssocID="{6E67234D-2091-43F3-9C64-5AA8D2120A1C}" presName="node" presStyleLbl="node1" presStyleIdx="3" presStyleCnt="5">
        <dgm:presLayoutVars>
          <dgm:bulletEnabled val="1"/>
        </dgm:presLayoutVars>
      </dgm:prSet>
      <dgm:spPr/>
    </dgm:pt>
    <dgm:pt modelId="{86FAF77A-BE5C-47BB-B60B-3C5A77C3D7F2}" type="pres">
      <dgm:prSet presAssocID="{22026A43-8F1A-4F38-9028-A080738383BB}" presName="sibTrans" presStyleLbl="sibTrans2D1" presStyleIdx="3" presStyleCnt="5"/>
      <dgm:spPr/>
    </dgm:pt>
    <dgm:pt modelId="{D07A77F7-D2DF-4130-B0AC-B9AD78A3DCA1}" type="pres">
      <dgm:prSet presAssocID="{22026A43-8F1A-4F38-9028-A080738383BB}" presName="connectorText" presStyleLbl="sibTrans2D1" presStyleIdx="3" presStyleCnt="5"/>
      <dgm:spPr/>
    </dgm:pt>
    <dgm:pt modelId="{34C90E8E-E544-4164-A195-F7C3DCCAB76A}" type="pres">
      <dgm:prSet presAssocID="{C49C4EA1-4FFA-4DF1-9849-232ABAC58734}" presName="node" presStyleLbl="node1" presStyleIdx="4" presStyleCnt="5">
        <dgm:presLayoutVars>
          <dgm:bulletEnabled val="1"/>
        </dgm:presLayoutVars>
      </dgm:prSet>
      <dgm:spPr/>
    </dgm:pt>
    <dgm:pt modelId="{45844AAC-8A05-4CEB-B531-CFEA9322DE7F}" type="pres">
      <dgm:prSet presAssocID="{591A6023-E7B3-41E3-A00C-165C91F20D1F}" presName="sibTrans" presStyleLbl="sibTrans2D1" presStyleIdx="4" presStyleCnt="5"/>
      <dgm:spPr/>
    </dgm:pt>
    <dgm:pt modelId="{283B4B86-C607-4D1B-848A-CB91D3BFA169}" type="pres">
      <dgm:prSet presAssocID="{591A6023-E7B3-41E3-A00C-165C91F20D1F}" presName="connectorText" presStyleLbl="sibTrans2D1" presStyleIdx="4" presStyleCnt="5"/>
      <dgm:spPr/>
    </dgm:pt>
  </dgm:ptLst>
  <dgm:cxnLst>
    <dgm:cxn modelId="{772FE721-7944-4033-8F2B-51CDA92C5712}" srcId="{2FE5BAB0-A097-4F04-9444-04FEEAF729BD}" destId="{6E67234D-2091-43F3-9C64-5AA8D2120A1C}" srcOrd="3" destOrd="0" parTransId="{515A465A-7EB3-4C3C-B625-BD8C7CD7169B}" sibTransId="{22026A43-8F1A-4F38-9028-A080738383BB}"/>
    <dgm:cxn modelId="{AC804731-893B-4ACA-88BA-15CB4278CED8}" type="presOf" srcId="{6E67234D-2091-43F3-9C64-5AA8D2120A1C}" destId="{2015218D-D116-40CF-866F-141DF5329B6D}" srcOrd="0" destOrd="0" presId="urn:microsoft.com/office/officeart/2005/8/layout/cycle2"/>
    <dgm:cxn modelId="{04350B60-48D0-4BDE-9A40-829B3F90EC04}" type="presOf" srcId="{9E229A8B-07B9-4457-902D-6660854E56B1}" destId="{3A6A2AF6-6554-452C-8893-14637EDF697C}" srcOrd="0" destOrd="0" presId="urn:microsoft.com/office/officeart/2005/8/layout/cycle2"/>
    <dgm:cxn modelId="{1B104C60-4900-45F7-B746-909E26B40952}" srcId="{2FE5BAB0-A097-4F04-9444-04FEEAF729BD}" destId="{4748203F-B3FC-4E58-8EB3-72084C91EA29}" srcOrd="1" destOrd="0" parTransId="{05EA7DC4-160B-4449-8A6B-A37BCE3A64DA}" sibTransId="{7953E81C-E3DB-49A2-8562-16BCBD960C1E}"/>
    <dgm:cxn modelId="{0B9C4B43-50E6-4776-AA1E-63C3344031A6}" type="presOf" srcId="{7953E81C-E3DB-49A2-8562-16BCBD960C1E}" destId="{4E53DDE6-D06E-4C8D-AA6A-F8A0A17EDF3C}" srcOrd="1" destOrd="0" presId="urn:microsoft.com/office/officeart/2005/8/layout/cycle2"/>
    <dgm:cxn modelId="{641CC049-8F08-4466-A95C-AAEADFD4801E}" type="presOf" srcId="{F8F61BB4-252B-4640-9ABE-E176611ED628}" destId="{58983F6D-C47B-4A2C-9B27-5B37EE671C64}" srcOrd="1" destOrd="0" presId="urn:microsoft.com/office/officeart/2005/8/layout/cycle2"/>
    <dgm:cxn modelId="{564A1073-0F34-4274-8398-A3128A3E3E37}" srcId="{2FE5BAB0-A097-4F04-9444-04FEEAF729BD}" destId="{A9CC1CE5-587E-4D01-9103-B83EA90DC5D4}" srcOrd="2" destOrd="0" parTransId="{9ACCDB3D-6E8C-4E62-9750-5DC237E7883C}" sibTransId="{F8F61BB4-252B-4640-9ABE-E176611ED628}"/>
    <dgm:cxn modelId="{9EC4B183-7673-49D6-BF07-C785256F02D8}" type="presOf" srcId="{DE6CA1DC-F003-40F1-918B-311E43CD4E39}" destId="{5B6B1F91-6CD5-4096-A737-A21A2DF698D3}" srcOrd="0" destOrd="0" presId="urn:microsoft.com/office/officeart/2005/8/layout/cycle2"/>
    <dgm:cxn modelId="{4B8A8C8E-197B-4AB0-944E-8DB2EA9DD87F}" type="presOf" srcId="{591A6023-E7B3-41E3-A00C-165C91F20D1F}" destId="{45844AAC-8A05-4CEB-B531-CFEA9322DE7F}" srcOrd="0" destOrd="0" presId="urn:microsoft.com/office/officeart/2005/8/layout/cycle2"/>
    <dgm:cxn modelId="{98EF6D91-46CA-4495-9FBE-ACD2A763C138}" type="presOf" srcId="{2FE5BAB0-A097-4F04-9444-04FEEAF729BD}" destId="{BFF2A843-02C6-4A2D-8F14-82AE48495277}" srcOrd="0" destOrd="0" presId="urn:microsoft.com/office/officeart/2005/8/layout/cycle2"/>
    <dgm:cxn modelId="{2BF34393-FABD-404C-8CFB-3B4B8B4D69F3}" type="presOf" srcId="{A9CC1CE5-587E-4D01-9103-B83EA90DC5D4}" destId="{52B346EE-2451-4B3B-87D0-7F03544E6CFF}" srcOrd="0" destOrd="0" presId="urn:microsoft.com/office/officeart/2005/8/layout/cycle2"/>
    <dgm:cxn modelId="{7D99C89A-ED6F-4DED-A2B2-8A8AB3567A66}" type="presOf" srcId="{591A6023-E7B3-41E3-A00C-165C91F20D1F}" destId="{283B4B86-C607-4D1B-848A-CB91D3BFA169}" srcOrd="1" destOrd="0" presId="urn:microsoft.com/office/officeart/2005/8/layout/cycle2"/>
    <dgm:cxn modelId="{60DB78AC-DDDC-42ED-98A9-73BB0CF0BBED}" type="presOf" srcId="{C49C4EA1-4FFA-4DF1-9849-232ABAC58734}" destId="{34C90E8E-E544-4164-A195-F7C3DCCAB76A}" srcOrd="0" destOrd="0" presId="urn:microsoft.com/office/officeart/2005/8/layout/cycle2"/>
    <dgm:cxn modelId="{9AB6C1B7-0888-487D-B760-60E22BE0D2B1}" srcId="{2FE5BAB0-A097-4F04-9444-04FEEAF729BD}" destId="{C49C4EA1-4FFA-4DF1-9849-232ABAC58734}" srcOrd="4" destOrd="0" parTransId="{B531342F-892B-4B64-B381-A60B33898ECD}" sibTransId="{591A6023-E7B3-41E3-A00C-165C91F20D1F}"/>
    <dgm:cxn modelId="{4467D8C2-60F8-46A6-B3CD-FF42E8298324}" type="presOf" srcId="{22026A43-8F1A-4F38-9028-A080738383BB}" destId="{D07A77F7-D2DF-4130-B0AC-B9AD78A3DCA1}" srcOrd="1" destOrd="0" presId="urn:microsoft.com/office/officeart/2005/8/layout/cycle2"/>
    <dgm:cxn modelId="{40EA15D1-ABEA-43A3-868E-64A1FFD6275A}" type="presOf" srcId="{4748203F-B3FC-4E58-8EB3-72084C91EA29}" destId="{CE775B03-7243-4598-B249-62B47734A94B}" srcOrd="0" destOrd="0" presId="urn:microsoft.com/office/officeart/2005/8/layout/cycle2"/>
    <dgm:cxn modelId="{03521DD1-4C4F-419B-AB2E-867D1ADDE1AF}" type="presOf" srcId="{F8F61BB4-252B-4640-9ABE-E176611ED628}" destId="{94F3D6E0-A532-41E9-9785-4983EC82871D}" srcOrd="0" destOrd="0" presId="urn:microsoft.com/office/officeart/2005/8/layout/cycle2"/>
    <dgm:cxn modelId="{628FEFEB-ACCE-4F00-BCC6-15C1100109C4}" type="presOf" srcId="{7953E81C-E3DB-49A2-8562-16BCBD960C1E}" destId="{AB0E77E0-671D-44DE-84C4-AF4261ECC128}" srcOrd="0" destOrd="0" presId="urn:microsoft.com/office/officeart/2005/8/layout/cycle2"/>
    <dgm:cxn modelId="{D70EA6F8-F33C-438B-A8BD-944592B65E5B}" srcId="{2FE5BAB0-A097-4F04-9444-04FEEAF729BD}" destId="{9E229A8B-07B9-4457-902D-6660854E56B1}" srcOrd="0" destOrd="0" parTransId="{D3FDC9BD-6732-4743-9DE1-953B386FDF4D}" sibTransId="{DE6CA1DC-F003-40F1-918B-311E43CD4E39}"/>
    <dgm:cxn modelId="{3583EDF8-4EC4-45CB-8075-2C1944D910B1}" type="presOf" srcId="{DE6CA1DC-F003-40F1-918B-311E43CD4E39}" destId="{D97F9ECC-5B6A-4387-AEF4-F3DD6654F467}" srcOrd="1" destOrd="0" presId="urn:microsoft.com/office/officeart/2005/8/layout/cycle2"/>
    <dgm:cxn modelId="{9AAC54FE-25D0-42B5-8E61-4330F1448C36}" type="presOf" srcId="{22026A43-8F1A-4F38-9028-A080738383BB}" destId="{86FAF77A-BE5C-47BB-B60B-3C5A77C3D7F2}" srcOrd="0" destOrd="0" presId="urn:microsoft.com/office/officeart/2005/8/layout/cycle2"/>
    <dgm:cxn modelId="{203CE81B-1B2D-43F7-B52E-6AF1A68ABB1E}" type="presParOf" srcId="{BFF2A843-02C6-4A2D-8F14-82AE48495277}" destId="{3A6A2AF6-6554-452C-8893-14637EDF697C}" srcOrd="0" destOrd="0" presId="urn:microsoft.com/office/officeart/2005/8/layout/cycle2"/>
    <dgm:cxn modelId="{436A5DB6-A367-4A82-8AD0-500F118DED83}" type="presParOf" srcId="{BFF2A843-02C6-4A2D-8F14-82AE48495277}" destId="{5B6B1F91-6CD5-4096-A737-A21A2DF698D3}" srcOrd="1" destOrd="0" presId="urn:microsoft.com/office/officeart/2005/8/layout/cycle2"/>
    <dgm:cxn modelId="{E62A4BCD-42CF-4863-87FD-7D04D2858931}" type="presParOf" srcId="{5B6B1F91-6CD5-4096-A737-A21A2DF698D3}" destId="{D97F9ECC-5B6A-4387-AEF4-F3DD6654F467}" srcOrd="0" destOrd="0" presId="urn:microsoft.com/office/officeart/2005/8/layout/cycle2"/>
    <dgm:cxn modelId="{C078B948-0E11-484B-B492-387266F7B97B}" type="presParOf" srcId="{BFF2A843-02C6-4A2D-8F14-82AE48495277}" destId="{CE775B03-7243-4598-B249-62B47734A94B}" srcOrd="2" destOrd="0" presId="urn:microsoft.com/office/officeart/2005/8/layout/cycle2"/>
    <dgm:cxn modelId="{A7FCF1FB-174D-4883-BD48-DE40E575263C}" type="presParOf" srcId="{BFF2A843-02C6-4A2D-8F14-82AE48495277}" destId="{AB0E77E0-671D-44DE-84C4-AF4261ECC128}" srcOrd="3" destOrd="0" presId="urn:microsoft.com/office/officeart/2005/8/layout/cycle2"/>
    <dgm:cxn modelId="{899AAF06-2B0A-4B65-9DE1-5109CBCBCE7A}" type="presParOf" srcId="{AB0E77E0-671D-44DE-84C4-AF4261ECC128}" destId="{4E53DDE6-D06E-4C8D-AA6A-F8A0A17EDF3C}" srcOrd="0" destOrd="0" presId="urn:microsoft.com/office/officeart/2005/8/layout/cycle2"/>
    <dgm:cxn modelId="{2E53807D-AA85-4985-B924-7A78F4B14CE3}" type="presParOf" srcId="{BFF2A843-02C6-4A2D-8F14-82AE48495277}" destId="{52B346EE-2451-4B3B-87D0-7F03544E6CFF}" srcOrd="4" destOrd="0" presId="urn:microsoft.com/office/officeart/2005/8/layout/cycle2"/>
    <dgm:cxn modelId="{1EB038C6-0E01-42B3-A9AB-B07138EFEB70}" type="presParOf" srcId="{BFF2A843-02C6-4A2D-8F14-82AE48495277}" destId="{94F3D6E0-A532-41E9-9785-4983EC82871D}" srcOrd="5" destOrd="0" presId="urn:microsoft.com/office/officeart/2005/8/layout/cycle2"/>
    <dgm:cxn modelId="{059C08B0-8A2E-4166-8C37-D11FE1B360D2}" type="presParOf" srcId="{94F3D6E0-A532-41E9-9785-4983EC82871D}" destId="{58983F6D-C47B-4A2C-9B27-5B37EE671C64}" srcOrd="0" destOrd="0" presId="urn:microsoft.com/office/officeart/2005/8/layout/cycle2"/>
    <dgm:cxn modelId="{3D3543D7-B747-443C-9140-7DFDF4B7AAF8}" type="presParOf" srcId="{BFF2A843-02C6-4A2D-8F14-82AE48495277}" destId="{2015218D-D116-40CF-866F-141DF5329B6D}" srcOrd="6" destOrd="0" presId="urn:microsoft.com/office/officeart/2005/8/layout/cycle2"/>
    <dgm:cxn modelId="{9D6EE492-EEB7-4021-9977-E735D4C5F312}" type="presParOf" srcId="{BFF2A843-02C6-4A2D-8F14-82AE48495277}" destId="{86FAF77A-BE5C-47BB-B60B-3C5A77C3D7F2}" srcOrd="7" destOrd="0" presId="urn:microsoft.com/office/officeart/2005/8/layout/cycle2"/>
    <dgm:cxn modelId="{0A478761-B47D-4626-835C-E21A5A103B97}" type="presParOf" srcId="{86FAF77A-BE5C-47BB-B60B-3C5A77C3D7F2}" destId="{D07A77F7-D2DF-4130-B0AC-B9AD78A3DCA1}" srcOrd="0" destOrd="0" presId="urn:microsoft.com/office/officeart/2005/8/layout/cycle2"/>
    <dgm:cxn modelId="{813DD7C1-9118-4B2D-8155-8BB93D19A411}" type="presParOf" srcId="{BFF2A843-02C6-4A2D-8F14-82AE48495277}" destId="{34C90E8E-E544-4164-A195-F7C3DCCAB76A}" srcOrd="8" destOrd="0" presId="urn:microsoft.com/office/officeart/2005/8/layout/cycle2"/>
    <dgm:cxn modelId="{87428914-25EF-4AB3-B6A3-B9EE97BCC5F1}" type="presParOf" srcId="{BFF2A843-02C6-4A2D-8F14-82AE48495277}" destId="{45844AAC-8A05-4CEB-B531-CFEA9322DE7F}" srcOrd="9" destOrd="0" presId="urn:microsoft.com/office/officeart/2005/8/layout/cycle2"/>
    <dgm:cxn modelId="{B094515E-A3BA-43F9-BC3F-89A22F724794}" type="presParOf" srcId="{45844AAC-8A05-4CEB-B531-CFEA9322DE7F}" destId="{283B4B86-C607-4D1B-848A-CB91D3BFA16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5BAB0-A097-4F04-9444-04FEEAF729BD}"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GB"/>
        </a:p>
      </dgm:t>
    </dgm:pt>
    <dgm:pt modelId="{9E229A8B-07B9-4457-902D-6660854E56B1}">
      <dgm:prSet phldrT="[Text]"/>
      <dgm:spPr/>
      <dgm:t>
        <a:bodyPr/>
        <a:lstStyle/>
        <a:p>
          <a:r>
            <a:rPr lang="en-GB" dirty="0">
              <a:latin typeface="Comic Sans MS" panose="030F0702030302020204" pitchFamily="66" charset="0"/>
            </a:rPr>
            <a:t>Relief </a:t>
          </a:r>
        </a:p>
      </dgm:t>
    </dgm:pt>
    <dgm:pt modelId="{D3FDC9BD-6732-4743-9DE1-953B386FDF4D}" type="parTrans" cxnId="{D70EA6F8-F33C-438B-A8BD-944592B65E5B}">
      <dgm:prSet/>
      <dgm:spPr/>
      <dgm:t>
        <a:bodyPr/>
        <a:lstStyle/>
        <a:p>
          <a:endParaRPr lang="en-GB">
            <a:latin typeface="Comic Sans MS" panose="030F0702030302020204" pitchFamily="66" charset="0"/>
          </a:endParaRPr>
        </a:p>
      </dgm:t>
    </dgm:pt>
    <dgm:pt modelId="{DE6CA1DC-F003-40F1-918B-311E43CD4E39}" type="sibTrans" cxnId="{D70EA6F8-F33C-438B-A8BD-944592B65E5B}">
      <dgm:prSet/>
      <dgm:spPr/>
      <dgm:t>
        <a:bodyPr/>
        <a:lstStyle/>
        <a:p>
          <a:endParaRPr lang="en-GB">
            <a:latin typeface="Comic Sans MS" panose="030F0702030302020204" pitchFamily="66" charset="0"/>
          </a:endParaRPr>
        </a:p>
      </dgm:t>
    </dgm:pt>
    <dgm:pt modelId="{4748203F-B3FC-4E58-8EB3-72084C91EA29}">
      <dgm:prSet phldrT="[Text]"/>
      <dgm:spPr/>
      <dgm:t>
        <a:bodyPr/>
        <a:lstStyle/>
        <a:p>
          <a:r>
            <a:rPr lang="en-GB" dirty="0">
              <a:latin typeface="Comic Sans MS" panose="030F0702030302020204" pitchFamily="66" charset="0"/>
            </a:rPr>
            <a:t>Soil</a:t>
          </a:r>
        </a:p>
      </dgm:t>
    </dgm:pt>
    <dgm:pt modelId="{05EA7DC4-160B-4449-8A6B-A37BCE3A64DA}" type="parTrans" cxnId="{1B104C60-4900-45F7-B746-909E26B40952}">
      <dgm:prSet/>
      <dgm:spPr/>
      <dgm:t>
        <a:bodyPr/>
        <a:lstStyle/>
        <a:p>
          <a:endParaRPr lang="en-GB">
            <a:latin typeface="Comic Sans MS" panose="030F0702030302020204" pitchFamily="66" charset="0"/>
          </a:endParaRPr>
        </a:p>
      </dgm:t>
    </dgm:pt>
    <dgm:pt modelId="{7953E81C-E3DB-49A2-8562-16BCBD960C1E}" type="sibTrans" cxnId="{1B104C60-4900-45F7-B746-909E26B40952}">
      <dgm:prSet/>
      <dgm:spPr/>
      <dgm:t>
        <a:bodyPr/>
        <a:lstStyle/>
        <a:p>
          <a:endParaRPr lang="en-GB">
            <a:latin typeface="Comic Sans MS" panose="030F0702030302020204" pitchFamily="66" charset="0"/>
          </a:endParaRPr>
        </a:p>
      </dgm:t>
    </dgm:pt>
    <dgm:pt modelId="{A9CC1CE5-587E-4D01-9103-B83EA90DC5D4}">
      <dgm:prSet phldrT="[Text]"/>
      <dgm:spPr/>
      <dgm:t>
        <a:bodyPr/>
        <a:lstStyle/>
        <a:p>
          <a:r>
            <a:rPr lang="en-GB" dirty="0">
              <a:latin typeface="Comic Sans MS" panose="030F0702030302020204" pitchFamily="66" charset="0"/>
            </a:rPr>
            <a:t>Water Supply</a:t>
          </a:r>
        </a:p>
      </dgm:t>
    </dgm:pt>
    <dgm:pt modelId="{9ACCDB3D-6E8C-4E62-9750-5DC237E7883C}" type="parTrans" cxnId="{564A1073-0F34-4274-8398-A3128A3E3E37}">
      <dgm:prSet/>
      <dgm:spPr/>
      <dgm:t>
        <a:bodyPr/>
        <a:lstStyle/>
        <a:p>
          <a:endParaRPr lang="en-GB">
            <a:latin typeface="Comic Sans MS" panose="030F0702030302020204" pitchFamily="66" charset="0"/>
          </a:endParaRPr>
        </a:p>
      </dgm:t>
    </dgm:pt>
    <dgm:pt modelId="{F8F61BB4-252B-4640-9ABE-E176611ED628}" type="sibTrans" cxnId="{564A1073-0F34-4274-8398-A3128A3E3E37}">
      <dgm:prSet/>
      <dgm:spPr/>
      <dgm:t>
        <a:bodyPr/>
        <a:lstStyle/>
        <a:p>
          <a:endParaRPr lang="en-GB">
            <a:latin typeface="Comic Sans MS" panose="030F0702030302020204" pitchFamily="66" charset="0"/>
          </a:endParaRPr>
        </a:p>
      </dgm:t>
    </dgm:pt>
    <dgm:pt modelId="{6E67234D-2091-43F3-9C64-5AA8D2120A1C}">
      <dgm:prSet phldrT="[Text]"/>
      <dgm:spPr/>
      <dgm:t>
        <a:bodyPr/>
        <a:lstStyle/>
        <a:p>
          <a:r>
            <a:rPr lang="en-GB" dirty="0">
              <a:latin typeface="Comic Sans MS" panose="030F0702030302020204" pitchFamily="66" charset="0"/>
            </a:rPr>
            <a:t>Accessibility</a:t>
          </a:r>
        </a:p>
      </dgm:t>
    </dgm:pt>
    <dgm:pt modelId="{515A465A-7EB3-4C3C-B625-BD8C7CD7169B}" type="parTrans" cxnId="{772FE721-7944-4033-8F2B-51CDA92C5712}">
      <dgm:prSet/>
      <dgm:spPr/>
      <dgm:t>
        <a:bodyPr/>
        <a:lstStyle/>
        <a:p>
          <a:endParaRPr lang="en-GB">
            <a:latin typeface="Comic Sans MS" panose="030F0702030302020204" pitchFamily="66" charset="0"/>
          </a:endParaRPr>
        </a:p>
      </dgm:t>
    </dgm:pt>
    <dgm:pt modelId="{22026A43-8F1A-4F38-9028-A080738383BB}" type="sibTrans" cxnId="{772FE721-7944-4033-8F2B-51CDA92C5712}">
      <dgm:prSet/>
      <dgm:spPr/>
      <dgm:t>
        <a:bodyPr/>
        <a:lstStyle/>
        <a:p>
          <a:endParaRPr lang="en-GB">
            <a:latin typeface="Comic Sans MS" panose="030F0702030302020204" pitchFamily="66" charset="0"/>
          </a:endParaRPr>
        </a:p>
      </dgm:t>
    </dgm:pt>
    <dgm:pt modelId="{C49C4EA1-4FFA-4DF1-9849-232ABAC58734}">
      <dgm:prSet phldrT="[Text]"/>
      <dgm:spPr/>
      <dgm:t>
        <a:bodyPr/>
        <a:lstStyle/>
        <a:p>
          <a:r>
            <a:rPr lang="en-GB" dirty="0">
              <a:latin typeface="Comic Sans MS" panose="030F0702030302020204" pitchFamily="66" charset="0"/>
            </a:rPr>
            <a:t>Resources </a:t>
          </a:r>
        </a:p>
      </dgm:t>
    </dgm:pt>
    <dgm:pt modelId="{B531342F-892B-4B64-B381-A60B33898ECD}" type="parTrans" cxnId="{9AB6C1B7-0888-487D-B760-60E22BE0D2B1}">
      <dgm:prSet/>
      <dgm:spPr/>
      <dgm:t>
        <a:bodyPr/>
        <a:lstStyle/>
        <a:p>
          <a:endParaRPr lang="en-GB">
            <a:latin typeface="Comic Sans MS" panose="030F0702030302020204" pitchFamily="66" charset="0"/>
          </a:endParaRPr>
        </a:p>
      </dgm:t>
    </dgm:pt>
    <dgm:pt modelId="{591A6023-E7B3-41E3-A00C-165C91F20D1F}" type="sibTrans" cxnId="{9AB6C1B7-0888-487D-B760-60E22BE0D2B1}">
      <dgm:prSet/>
      <dgm:spPr/>
      <dgm:t>
        <a:bodyPr/>
        <a:lstStyle/>
        <a:p>
          <a:endParaRPr lang="en-GB">
            <a:latin typeface="Comic Sans MS" panose="030F0702030302020204" pitchFamily="66" charset="0"/>
          </a:endParaRPr>
        </a:p>
      </dgm:t>
    </dgm:pt>
    <dgm:pt modelId="{BFF2A843-02C6-4A2D-8F14-82AE48495277}" type="pres">
      <dgm:prSet presAssocID="{2FE5BAB0-A097-4F04-9444-04FEEAF729BD}" presName="cycle" presStyleCnt="0">
        <dgm:presLayoutVars>
          <dgm:dir/>
          <dgm:resizeHandles val="exact"/>
        </dgm:presLayoutVars>
      </dgm:prSet>
      <dgm:spPr/>
    </dgm:pt>
    <dgm:pt modelId="{3A6A2AF6-6554-452C-8893-14637EDF697C}" type="pres">
      <dgm:prSet presAssocID="{9E229A8B-07B9-4457-902D-6660854E56B1}" presName="node" presStyleLbl="node1" presStyleIdx="0" presStyleCnt="5">
        <dgm:presLayoutVars>
          <dgm:bulletEnabled val="1"/>
        </dgm:presLayoutVars>
      </dgm:prSet>
      <dgm:spPr/>
    </dgm:pt>
    <dgm:pt modelId="{5B6B1F91-6CD5-4096-A737-A21A2DF698D3}" type="pres">
      <dgm:prSet presAssocID="{DE6CA1DC-F003-40F1-918B-311E43CD4E39}" presName="sibTrans" presStyleLbl="sibTrans2D1" presStyleIdx="0" presStyleCnt="5"/>
      <dgm:spPr/>
    </dgm:pt>
    <dgm:pt modelId="{D97F9ECC-5B6A-4387-AEF4-F3DD6654F467}" type="pres">
      <dgm:prSet presAssocID="{DE6CA1DC-F003-40F1-918B-311E43CD4E39}" presName="connectorText" presStyleLbl="sibTrans2D1" presStyleIdx="0" presStyleCnt="5"/>
      <dgm:spPr/>
    </dgm:pt>
    <dgm:pt modelId="{CE775B03-7243-4598-B249-62B47734A94B}" type="pres">
      <dgm:prSet presAssocID="{4748203F-B3FC-4E58-8EB3-72084C91EA29}" presName="node" presStyleLbl="node1" presStyleIdx="1" presStyleCnt="5">
        <dgm:presLayoutVars>
          <dgm:bulletEnabled val="1"/>
        </dgm:presLayoutVars>
      </dgm:prSet>
      <dgm:spPr/>
    </dgm:pt>
    <dgm:pt modelId="{AB0E77E0-671D-44DE-84C4-AF4261ECC128}" type="pres">
      <dgm:prSet presAssocID="{7953E81C-E3DB-49A2-8562-16BCBD960C1E}" presName="sibTrans" presStyleLbl="sibTrans2D1" presStyleIdx="1" presStyleCnt="5"/>
      <dgm:spPr/>
    </dgm:pt>
    <dgm:pt modelId="{4E53DDE6-D06E-4C8D-AA6A-F8A0A17EDF3C}" type="pres">
      <dgm:prSet presAssocID="{7953E81C-E3DB-49A2-8562-16BCBD960C1E}" presName="connectorText" presStyleLbl="sibTrans2D1" presStyleIdx="1" presStyleCnt="5"/>
      <dgm:spPr/>
    </dgm:pt>
    <dgm:pt modelId="{52B346EE-2451-4B3B-87D0-7F03544E6CFF}" type="pres">
      <dgm:prSet presAssocID="{A9CC1CE5-587E-4D01-9103-B83EA90DC5D4}" presName="node" presStyleLbl="node1" presStyleIdx="2" presStyleCnt="5">
        <dgm:presLayoutVars>
          <dgm:bulletEnabled val="1"/>
        </dgm:presLayoutVars>
      </dgm:prSet>
      <dgm:spPr/>
    </dgm:pt>
    <dgm:pt modelId="{94F3D6E0-A532-41E9-9785-4983EC82871D}" type="pres">
      <dgm:prSet presAssocID="{F8F61BB4-252B-4640-9ABE-E176611ED628}" presName="sibTrans" presStyleLbl="sibTrans2D1" presStyleIdx="2" presStyleCnt="5"/>
      <dgm:spPr/>
    </dgm:pt>
    <dgm:pt modelId="{58983F6D-C47B-4A2C-9B27-5B37EE671C64}" type="pres">
      <dgm:prSet presAssocID="{F8F61BB4-252B-4640-9ABE-E176611ED628}" presName="connectorText" presStyleLbl="sibTrans2D1" presStyleIdx="2" presStyleCnt="5"/>
      <dgm:spPr/>
    </dgm:pt>
    <dgm:pt modelId="{2015218D-D116-40CF-866F-141DF5329B6D}" type="pres">
      <dgm:prSet presAssocID="{6E67234D-2091-43F3-9C64-5AA8D2120A1C}" presName="node" presStyleLbl="node1" presStyleIdx="3" presStyleCnt="5">
        <dgm:presLayoutVars>
          <dgm:bulletEnabled val="1"/>
        </dgm:presLayoutVars>
      </dgm:prSet>
      <dgm:spPr/>
    </dgm:pt>
    <dgm:pt modelId="{86FAF77A-BE5C-47BB-B60B-3C5A77C3D7F2}" type="pres">
      <dgm:prSet presAssocID="{22026A43-8F1A-4F38-9028-A080738383BB}" presName="sibTrans" presStyleLbl="sibTrans2D1" presStyleIdx="3" presStyleCnt="5"/>
      <dgm:spPr/>
    </dgm:pt>
    <dgm:pt modelId="{D07A77F7-D2DF-4130-B0AC-B9AD78A3DCA1}" type="pres">
      <dgm:prSet presAssocID="{22026A43-8F1A-4F38-9028-A080738383BB}" presName="connectorText" presStyleLbl="sibTrans2D1" presStyleIdx="3" presStyleCnt="5"/>
      <dgm:spPr/>
    </dgm:pt>
    <dgm:pt modelId="{34C90E8E-E544-4164-A195-F7C3DCCAB76A}" type="pres">
      <dgm:prSet presAssocID="{C49C4EA1-4FFA-4DF1-9849-232ABAC58734}" presName="node" presStyleLbl="node1" presStyleIdx="4" presStyleCnt="5">
        <dgm:presLayoutVars>
          <dgm:bulletEnabled val="1"/>
        </dgm:presLayoutVars>
      </dgm:prSet>
      <dgm:spPr/>
    </dgm:pt>
    <dgm:pt modelId="{45844AAC-8A05-4CEB-B531-CFEA9322DE7F}" type="pres">
      <dgm:prSet presAssocID="{591A6023-E7B3-41E3-A00C-165C91F20D1F}" presName="sibTrans" presStyleLbl="sibTrans2D1" presStyleIdx="4" presStyleCnt="5"/>
      <dgm:spPr/>
    </dgm:pt>
    <dgm:pt modelId="{283B4B86-C607-4D1B-848A-CB91D3BFA169}" type="pres">
      <dgm:prSet presAssocID="{591A6023-E7B3-41E3-A00C-165C91F20D1F}" presName="connectorText" presStyleLbl="sibTrans2D1" presStyleIdx="4" presStyleCnt="5"/>
      <dgm:spPr/>
    </dgm:pt>
  </dgm:ptLst>
  <dgm:cxnLst>
    <dgm:cxn modelId="{4C175C07-ED28-4C2B-B8C6-59A31C32AA2C}" type="presOf" srcId="{7953E81C-E3DB-49A2-8562-16BCBD960C1E}" destId="{AB0E77E0-671D-44DE-84C4-AF4261ECC128}" srcOrd="0" destOrd="0" presId="urn:microsoft.com/office/officeart/2005/8/layout/cycle2"/>
    <dgm:cxn modelId="{8A292A0F-2B60-48AE-A4B8-8007EC59748A}" type="presOf" srcId="{22026A43-8F1A-4F38-9028-A080738383BB}" destId="{D07A77F7-D2DF-4130-B0AC-B9AD78A3DCA1}" srcOrd="1" destOrd="0" presId="urn:microsoft.com/office/officeart/2005/8/layout/cycle2"/>
    <dgm:cxn modelId="{772FE721-7944-4033-8F2B-51CDA92C5712}" srcId="{2FE5BAB0-A097-4F04-9444-04FEEAF729BD}" destId="{6E67234D-2091-43F3-9C64-5AA8D2120A1C}" srcOrd="3" destOrd="0" parTransId="{515A465A-7EB3-4C3C-B625-BD8C7CD7169B}" sibTransId="{22026A43-8F1A-4F38-9028-A080738383BB}"/>
    <dgm:cxn modelId="{4AEE3124-B16E-4A6F-B331-B61AFB942BD4}" type="presOf" srcId="{A9CC1CE5-587E-4D01-9103-B83EA90DC5D4}" destId="{52B346EE-2451-4B3B-87D0-7F03544E6CFF}" srcOrd="0" destOrd="0" presId="urn:microsoft.com/office/officeart/2005/8/layout/cycle2"/>
    <dgm:cxn modelId="{36957339-5F0B-4761-978D-D013523196F8}" type="presOf" srcId="{22026A43-8F1A-4F38-9028-A080738383BB}" destId="{86FAF77A-BE5C-47BB-B60B-3C5A77C3D7F2}" srcOrd="0" destOrd="0" presId="urn:microsoft.com/office/officeart/2005/8/layout/cycle2"/>
    <dgm:cxn modelId="{1B104C60-4900-45F7-B746-909E26B40952}" srcId="{2FE5BAB0-A097-4F04-9444-04FEEAF729BD}" destId="{4748203F-B3FC-4E58-8EB3-72084C91EA29}" srcOrd="1" destOrd="0" parTransId="{05EA7DC4-160B-4449-8A6B-A37BCE3A64DA}" sibTransId="{7953E81C-E3DB-49A2-8562-16BCBD960C1E}"/>
    <dgm:cxn modelId="{783BDD63-1F7D-4896-B204-A37EA465A622}" type="presOf" srcId="{C49C4EA1-4FFA-4DF1-9849-232ABAC58734}" destId="{34C90E8E-E544-4164-A195-F7C3DCCAB76A}" srcOrd="0" destOrd="0" presId="urn:microsoft.com/office/officeart/2005/8/layout/cycle2"/>
    <dgm:cxn modelId="{1E255146-35B2-4D51-8D41-8DD1F79528D9}" type="presOf" srcId="{591A6023-E7B3-41E3-A00C-165C91F20D1F}" destId="{283B4B86-C607-4D1B-848A-CB91D3BFA169}" srcOrd="1" destOrd="0" presId="urn:microsoft.com/office/officeart/2005/8/layout/cycle2"/>
    <dgm:cxn modelId="{564A1073-0F34-4274-8398-A3128A3E3E37}" srcId="{2FE5BAB0-A097-4F04-9444-04FEEAF729BD}" destId="{A9CC1CE5-587E-4D01-9103-B83EA90DC5D4}" srcOrd="2" destOrd="0" parTransId="{9ACCDB3D-6E8C-4E62-9750-5DC237E7883C}" sibTransId="{F8F61BB4-252B-4640-9ABE-E176611ED628}"/>
    <dgm:cxn modelId="{644F5C84-3C93-4DAB-9B43-99308CFE8B84}" type="presOf" srcId="{591A6023-E7B3-41E3-A00C-165C91F20D1F}" destId="{45844AAC-8A05-4CEB-B531-CFEA9322DE7F}" srcOrd="0" destOrd="0" presId="urn:microsoft.com/office/officeart/2005/8/layout/cycle2"/>
    <dgm:cxn modelId="{26194985-E59C-4E86-94A0-CB1CB2767542}" type="presOf" srcId="{F8F61BB4-252B-4640-9ABE-E176611ED628}" destId="{58983F6D-C47B-4A2C-9B27-5B37EE671C64}" srcOrd="1" destOrd="0" presId="urn:microsoft.com/office/officeart/2005/8/layout/cycle2"/>
    <dgm:cxn modelId="{86308E8E-EBD4-4EE4-9532-2EF078D25A0A}" type="presOf" srcId="{F8F61BB4-252B-4640-9ABE-E176611ED628}" destId="{94F3D6E0-A532-41E9-9785-4983EC82871D}" srcOrd="0" destOrd="0" presId="urn:microsoft.com/office/officeart/2005/8/layout/cycle2"/>
    <dgm:cxn modelId="{0B332298-9639-49DA-B8FC-0B053959148E}" type="presOf" srcId="{DE6CA1DC-F003-40F1-918B-311E43CD4E39}" destId="{D97F9ECC-5B6A-4387-AEF4-F3DD6654F467}" srcOrd="1" destOrd="0" presId="urn:microsoft.com/office/officeart/2005/8/layout/cycle2"/>
    <dgm:cxn modelId="{F6086BAF-C1CB-4837-B6BA-13230D7D5845}" type="presOf" srcId="{2FE5BAB0-A097-4F04-9444-04FEEAF729BD}" destId="{BFF2A843-02C6-4A2D-8F14-82AE48495277}" srcOrd="0" destOrd="0" presId="urn:microsoft.com/office/officeart/2005/8/layout/cycle2"/>
    <dgm:cxn modelId="{9AB6C1B7-0888-487D-B760-60E22BE0D2B1}" srcId="{2FE5BAB0-A097-4F04-9444-04FEEAF729BD}" destId="{C49C4EA1-4FFA-4DF1-9849-232ABAC58734}" srcOrd="4" destOrd="0" parTransId="{B531342F-892B-4B64-B381-A60B33898ECD}" sibTransId="{591A6023-E7B3-41E3-A00C-165C91F20D1F}"/>
    <dgm:cxn modelId="{1C76FDBB-1EF8-452B-A719-13BD71A53DD4}" type="presOf" srcId="{7953E81C-E3DB-49A2-8562-16BCBD960C1E}" destId="{4E53DDE6-D06E-4C8D-AA6A-F8A0A17EDF3C}" srcOrd="1" destOrd="0" presId="urn:microsoft.com/office/officeart/2005/8/layout/cycle2"/>
    <dgm:cxn modelId="{C98F2FC2-8304-449E-8D41-FD15408950A5}" type="presOf" srcId="{DE6CA1DC-F003-40F1-918B-311E43CD4E39}" destId="{5B6B1F91-6CD5-4096-A737-A21A2DF698D3}" srcOrd="0" destOrd="0" presId="urn:microsoft.com/office/officeart/2005/8/layout/cycle2"/>
    <dgm:cxn modelId="{8672C8C3-B6BF-42D5-8C5F-148ED146B479}" type="presOf" srcId="{4748203F-B3FC-4E58-8EB3-72084C91EA29}" destId="{CE775B03-7243-4598-B249-62B47734A94B}" srcOrd="0" destOrd="0" presId="urn:microsoft.com/office/officeart/2005/8/layout/cycle2"/>
    <dgm:cxn modelId="{578C4ED5-B118-4144-BEA1-322C7A46D076}" type="presOf" srcId="{9E229A8B-07B9-4457-902D-6660854E56B1}" destId="{3A6A2AF6-6554-452C-8893-14637EDF697C}" srcOrd="0" destOrd="0" presId="urn:microsoft.com/office/officeart/2005/8/layout/cycle2"/>
    <dgm:cxn modelId="{533B14E3-2456-43E9-B1C6-C508E5C82DA2}" type="presOf" srcId="{6E67234D-2091-43F3-9C64-5AA8D2120A1C}" destId="{2015218D-D116-40CF-866F-141DF5329B6D}" srcOrd="0" destOrd="0" presId="urn:microsoft.com/office/officeart/2005/8/layout/cycle2"/>
    <dgm:cxn modelId="{D70EA6F8-F33C-438B-A8BD-944592B65E5B}" srcId="{2FE5BAB0-A097-4F04-9444-04FEEAF729BD}" destId="{9E229A8B-07B9-4457-902D-6660854E56B1}" srcOrd="0" destOrd="0" parTransId="{D3FDC9BD-6732-4743-9DE1-953B386FDF4D}" sibTransId="{DE6CA1DC-F003-40F1-918B-311E43CD4E39}"/>
    <dgm:cxn modelId="{5BFD6A04-6287-4F7B-B6CC-DDCEFBE9BD6C}" type="presParOf" srcId="{BFF2A843-02C6-4A2D-8F14-82AE48495277}" destId="{3A6A2AF6-6554-452C-8893-14637EDF697C}" srcOrd="0" destOrd="0" presId="urn:microsoft.com/office/officeart/2005/8/layout/cycle2"/>
    <dgm:cxn modelId="{1F6BC1FE-0DD2-4C3A-9504-1FBF6242CEFD}" type="presParOf" srcId="{BFF2A843-02C6-4A2D-8F14-82AE48495277}" destId="{5B6B1F91-6CD5-4096-A737-A21A2DF698D3}" srcOrd="1" destOrd="0" presId="urn:microsoft.com/office/officeart/2005/8/layout/cycle2"/>
    <dgm:cxn modelId="{E70FF83D-F754-4809-95F3-40C2EC9A9988}" type="presParOf" srcId="{5B6B1F91-6CD5-4096-A737-A21A2DF698D3}" destId="{D97F9ECC-5B6A-4387-AEF4-F3DD6654F467}" srcOrd="0" destOrd="0" presId="urn:microsoft.com/office/officeart/2005/8/layout/cycle2"/>
    <dgm:cxn modelId="{1414A884-5ED4-42E6-9C5F-525A739EDF54}" type="presParOf" srcId="{BFF2A843-02C6-4A2D-8F14-82AE48495277}" destId="{CE775B03-7243-4598-B249-62B47734A94B}" srcOrd="2" destOrd="0" presId="urn:microsoft.com/office/officeart/2005/8/layout/cycle2"/>
    <dgm:cxn modelId="{9BE26714-D807-4040-B116-A6D02D01EF85}" type="presParOf" srcId="{BFF2A843-02C6-4A2D-8F14-82AE48495277}" destId="{AB0E77E0-671D-44DE-84C4-AF4261ECC128}" srcOrd="3" destOrd="0" presId="urn:microsoft.com/office/officeart/2005/8/layout/cycle2"/>
    <dgm:cxn modelId="{A6FDF113-CBA8-45D4-951F-DF20317FF223}" type="presParOf" srcId="{AB0E77E0-671D-44DE-84C4-AF4261ECC128}" destId="{4E53DDE6-D06E-4C8D-AA6A-F8A0A17EDF3C}" srcOrd="0" destOrd="0" presId="urn:microsoft.com/office/officeart/2005/8/layout/cycle2"/>
    <dgm:cxn modelId="{2AD92B43-FA13-42A4-B9C4-0959B8804E40}" type="presParOf" srcId="{BFF2A843-02C6-4A2D-8F14-82AE48495277}" destId="{52B346EE-2451-4B3B-87D0-7F03544E6CFF}" srcOrd="4" destOrd="0" presId="urn:microsoft.com/office/officeart/2005/8/layout/cycle2"/>
    <dgm:cxn modelId="{09443264-5273-400F-A947-71E6D2E71665}" type="presParOf" srcId="{BFF2A843-02C6-4A2D-8F14-82AE48495277}" destId="{94F3D6E0-A532-41E9-9785-4983EC82871D}" srcOrd="5" destOrd="0" presId="urn:microsoft.com/office/officeart/2005/8/layout/cycle2"/>
    <dgm:cxn modelId="{3E830199-81AF-4E81-A90C-A3EC2FF58DC8}" type="presParOf" srcId="{94F3D6E0-A532-41E9-9785-4983EC82871D}" destId="{58983F6D-C47B-4A2C-9B27-5B37EE671C64}" srcOrd="0" destOrd="0" presId="urn:microsoft.com/office/officeart/2005/8/layout/cycle2"/>
    <dgm:cxn modelId="{5B1491E3-79A8-4D46-AFD1-12E9571F0D90}" type="presParOf" srcId="{BFF2A843-02C6-4A2D-8F14-82AE48495277}" destId="{2015218D-D116-40CF-866F-141DF5329B6D}" srcOrd="6" destOrd="0" presId="urn:microsoft.com/office/officeart/2005/8/layout/cycle2"/>
    <dgm:cxn modelId="{D337AD5F-FE5F-43E9-80D2-76552E82275C}" type="presParOf" srcId="{BFF2A843-02C6-4A2D-8F14-82AE48495277}" destId="{86FAF77A-BE5C-47BB-B60B-3C5A77C3D7F2}" srcOrd="7" destOrd="0" presId="urn:microsoft.com/office/officeart/2005/8/layout/cycle2"/>
    <dgm:cxn modelId="{7776D682-64E7-44ED-9A03-1A0B9C602EA3}" type="presParOf" srcId="{86FAF77A-BE5C-47BB-B60B-3C5A77C3D7F2}" destId="{D07A77F7-D2DF-4130-B0AC-B9AD78A3DCA1}" srcOrd="0" destOrd="0" presId="urn:microsoft.com/office/officeart/2005/8/layout/cycle2"/>
    <dgm:cxn modelId="{B63FB26D-86C7-40E2-B7ED-AD44D89EA02C}" type="presParOf" srcId="{BFF2A843-02C6-4A2D-8F14-82AE48495277}" destId="{34C90E8E-E544-4164-A195-F7C3DCCAB76A}" srcOrd="8" destOrd="0" presId="urn:microsoft.com/office/officeart/2005/8/layout/cycle2"/>
    <dgm:cxn modelId="{1B17642E-6ABB-4085-A460-20957C60F80E}" type="presParOf" srcId="{BFF2A843-02C6-4A2D-8F14-82AE48495277}" destId="{45844AAC-8A05-4CEB-B531-CFEA9322DE7F}" srcOrd="9" destOrd="0" presId="urn:microsoft.com/office/officeart/2005/8/layout/cycle2"/>
    <dgm:cxn modelId="{BD655B26-E765-49FB-8A3E-0E04DFDDDA85}" type="presParOf" srcId="{45844AAC-8A05-4CEB-B531-CFEA9322DE7F}" destId="{283B4B86-C607-4D1B-848A-CB91D3BFA16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B7C7CB-51EE-4FD1-AF86-9DEF2A74CC9A}" type="doc">
      <dgm:prSet loTypeId="urn:microsoft.com/office/officeart/2005/8/layout/pyramid1" loCatId="pyramid" qsTypeId="urn:microsoft.com/office/officeart/2005/8/quickstyle/simple1" qsCatId="simple" csTypeId="urn:microsoft.com/office/officeart/2005/8/colors/accent0_1" csCatId="mainScheme" phldr="1"/>
      <dgm:spPr/>
    </dgm:pt>
    <dgm:pt modelId="{71C80FE4-A30E-4F68-B885-1597C473F5FD}">
      <dgm:prSet phldrT="[Text]" phldr="1"/>
      <dgm:spPr/>
      <dgm:t>
        <a:bodyPr/>
        <a:lstStyle/>
        <a:p>
          <a:endParaRPr lang="en-GB" dirty="0"/>
        </a:p>
      </dgm:t>
    </dgm:pt>
    <dgm:pt modelId="{0968EF8E-794A-4E73-B160-F96B4BF38311}" type="parTrans" cxnId="{5AD3E282-562D-49E4-8B16-286C2D37BB27}">
      <dgm:prSet/>
      <dgm:spPr/>
      <dgm:t>
        <a:bodyPr/>
        <a:lstStyle/>
        <a:p>
          <a:endParaRPr lang="en-GB"/>
        </a:p>
      </dgm:t>
    </dgm:pt>
    <dgm:pt modelId="{4513CCA9-D3F2-409F-8E76-2489342C9579}" type="sibTrans" cxnId="{5AD3E282-562D-49E4-8B16-286C2D37BB27}">
      <dgm:prSet/>
      <dgm:spPr/>
      <dgm:t>
        <a:bodyPr/>
        <a:lstStyle/>
        <a:p>
          <a:endParaRPr lang="en-GB"/>
        </a:p>
      </dgm:t>
    </dgm:pt>
    <dgm:pt modelId="{28831241-844E-4AD9-ABCA-47C1372C5534}">
      <dgm:prSet phldrT="[Text]" phldr="1"/>
      <dgm:spPr/>
      <dgm:t>
        <a:bodyPr/>
        <a:lstStyle/>
        <a:p>
          <a:endParaRPr lang="en-GB" dirty="0"/>
        </a:p>
      </dgm:t>
    </dgm:pt>
    <dgm:pt modelId="{9C7FDE99-0CF6-4B68-B4EE-E2562890870A}" type="parTrans" cxnId="{1F79963A-804F-4965-8531-27A8BBCA52EB}">
      <dgm:prSet/>
      <dgm:spPr/>
      <dgm:t>
        <a:bodyPr/>
        <a:lstStyle/>
        <a:p>
          <a:endParaRPr lang="en-GB"/>
        </a:p>
      </dgm:t>
    </dgm:pt>
    <dgm:pt modelId="{B8C85EC8-A01C-471A-9B04-CDB2E8D17AEA}" type="sibTrans" cxnId="{1F79963A-804F-4965-8531-27A8BBCA52EB}">
      <dgm:prSet/>
      <dgm:spPr/>
      <dgm:t>
        <a:bodyPr/>
        <a:lstStyle/>
        <a:p>
          <a:endParaRPr lang="en-GB"/>
        </a:p>
      </dgm:t>
    </dgm:pt>
    <dgm:pt modelId="{48212120-E7B6-4B93-8EF5-9B7BA990DA39}">
      <dgm:prSet/>
      <dgm:spPr/>
      <dgm:t>
        <a:bodyPr/>
        <a:lstStyle/>
        <a:p>
          <a:endParaRPr lang="en-GB"/>
        </a:p>
      </dgm:t>
    </dgm:pt>
    <dgm:pt modelId="{BFDA7001-1DDE-4029-AEFD-5296EC1FB85C}" type="parTrans" cxnId="{5DD73CA4-ACC0-4148-BD7B-6D92D759B83D}">
      <dgm:prSet/>
      <dgm:spPr/>
      <dgm:t>
        <a:bodyPr/>
        <a:lstStyle/>
        <a:p>
          <a:endParaRPr lang="en-GB"/>
        </a:p>
      </dgm:t>
    </dgm:pt>
    <dgm:pt modelId="{881B30E7-75D0-465D-B7A6-638202055A12}" type="sibTrans" cxnId="{5DD73CA4-ACC0-4148-BD7B-6D92D759B83D}">
      <dgm:prSet/>
      <dgm:spPr/>
      <dgm:t>
        <a:bodyPr/>
        <a:lstStyle/>
        <a:p>
          <a:endParaRPr lang="en-GB"/>
        </a:p>
      </dgm:t>
    </dgm:pt>
    <dgm:pt modelId="{6E9BB47A-BCD5-4546-A271-5FE5BBE373BC}">
      <dgm:prSet/>
      <dgm:spPr/>
      <dgm:t>
        <a:bodyPr/>
        <a:lstStyle/>
        <a:p>
          <a:endParaRPr lang="en-GB"/>
        </a:p>
      </dgm:t>
    </dgm:pt>
    <dgm:pt modelId="{7A96F439-3839-43BD-A067-6D18F1159E23}" type="parTrans" cxnId="{561A0379-8CA8-478B-8181-A2B10473B7D1}">
      <dgm:prSet/>
      <dgm:spPr/>
      <dgm:t>
        <a:bodyPr/>
        <a:lstStyle/>
        <a:p>
          <a:endParaRPr lang="en-GB"/>
        </a:p>
      </dgm:t>
    </dgm:pt>
    <dgm:pt modelId="{A3FC117D-0C27-4D84-8695-8BE972309DC0}" type="sibTrans" cxnId="{561A0379-8CA8-478B-8181-A2B10473B7D1}">
      <dgm:prSet/>
      <dgm:spPr/>
      <dgm:t>
        <a:bodyPr/>
        <a:lstStyle/>
        <a:p>
          <a:endParaRPr lang="en-GB"/>
        </a:p>
      </dgm:t>
    </dgm:pt>
    <dgm:pt modelId="{64FC50EA-41F5-477E-B025-3436D7E5EBE7}">
      <dgm:prSet/>
      <dgm:spPr/>
      <dgm:t>
        <a:bodyPr/>
        <a:lstStyle/>
        <a:p>
          <a:endParaRPr lang="en-GB"/>
        </a:p>
      </dgm:t>
    </dgm:pt>
    <dgm:pt modelId="{4E1CA82D-4D54-45AD-8D1E-AAB68CCC1AF6}" type="parTrans" cxnId="{BA3252F4-7F0F-4025-949C-3EC537E949FC}">
      <dgm:prSet/>
      <dgm:spPr/>
      <dgm:t>
        <a:bodyPr/>
        <a:lstStyle/>
        <a:p>
          <a:endParaRPr lang="en-GB"/>
        </a:p>
      </dgm:t>
    </dgm:pt>
    <dgm:pt modelId="{C56A5FF4-E68D-4BEA-AB88-424E69825A08}" type="sibTrans" cxnId="{BA3252F4-7F0F-4025-949C-3EC537E949FC}">
      <dgm:prSet/>
      <dgm:spPr/>
      <dgm:t>
        <a:bodyPr/>
        <a:lstStyle/>
        <a:p>
          <a:endParaRPr lang="en-GB"/>
        </a:p>
      </dgm:t>
    </dgm:pt>
    <dgm:pt modelId="{DB435CC2-3231-4E75-ABB6-A0C51D5FBEF3}">
      <dgm:prSet/>
      <dgm:spPr/>
      <dgm:t>
        <a:bodyPr/>
        <a:lstStyle/>
        <a:p>
          <a:endParaRPr lang="en-GB"/>
        </a:p>
      </dgm:t>
    </dgm:pt>
    <dgm:pt modelId="{E79272F8-2560-4384-A1CA-2510A5E89072}" type="parTrans" cxnId="{98204FD9-E3EE-43DE-84BD-DB11D2A8580F}">
      <dgm:prSet/>
      <dgm:spPr/>
      <dgm:t>
        <a:bodyPr/>
        <a:lstStyle/>
        <a:p>
          <a:endParaRPr lang="en-GB"/>
        </a:p>
      </dgm:t>
    </dgm:pt>
    <dgm:pt modelId="{AFCD2FA1-777B-40F2-9C73-52B2EFAD2C7D}" type="sibTrans" cxnId="{98204FD9-E3EE-43DE-84BD-DB11D2A8580F}">
      <dgm:prSet/>
      <dgm:spPr/>
      <dgm:t>
        <a:bodyPr/>
        <a:lstStyle/>
        <a:p>
          <a:endParaRPr lang="en-GB"/>
        </a:p>
      </dgm:t>
    </dgm:pt>
    <dgm:pt modelId="{1BDDD2D2-366E-487A-9E88-BC21C8A46DB0}">
      <dgm:prSet phldrT="[Text]" phldr="1"/>
      <dgm:spPr/>
      <dgm:t>
        <a:bodyPr/>
        <a:lstStyle/>
        <a:p>
          <a:endParaRPr lang="en-GB" dirty="0"/>
        </a:p>
      </dgm:t>
    </dgm:pt>
    <dgm:pt modelId="{81427A76-8524-4198-88C1-C386101F1F53}" type="sibTrans" cxnId="{954CA310-7152-4D4F-ABE2-43B99EA3D4E7}">
      <dgm:prSet/>
      <dgm:spPr/>
      <dgm:t>
        <a:bodyPr/>
        <a:lstStyle/>
        <a:p>
          <a:endParaRPr lang="en-GB"/>
        </a:p>
      </dgm:t>
    </dgm:pt>
    <dgm:pt modelId="{83313D0B-D984-4732-AFE6-24BAD30F932A}" type="parTrans" cxnId="{954CA310-7152-4D4F-ABE2-43B99EA3D4E7}">
      <dgm:prSet/>
      <dgm:spPr/>
      <dgm:t>
        <a:bodyPr/>
        <a:lstStyle/>
        <a:p>
          <a:endParaRPr lang="en-GB"/>
        </a:p>
      </dgm:t>
    </dgm:pt>
    <dgm:pt modelId="{129F4237-56C7-4256-BF6C-FD494A743889}">
      <dgm:prSet/>
      <dgm:spPr/>
      <dgm:t>
        <a:bodyPr/>
        <a:lstStyle/>
        <a:p>
          <a:endParaRPr lang="en-GB"/>
        </a:p>
      </dgm:t>
    </dgm:pt>
    <dgm:pt modelId="{8A5E0775-F684-4F11-8AFB-EF57CF953A2C}" type="parTrans" cxnId="{8CF37F37-00D2-4F84-BC64-42D3AD1F6446}">
      <dgm:prSet/>
      <dgm:spPr/>
      <dgm:t>
        <a:bodyPr/>
        <a:lstStyle/>
        <a:p>
          <a:endParaRPr lang="en-GB"/>
        </a:p>
      </dgm:t>
    </dgm:pt>
    <dgm:pt modelId="{CB5DE15A-E0C8-4CD4-916A-AAB8CD4566B0}" type="sibTrans" cxnId="{8CF37F37-00D2-4F84-BC64-42D3AD1F6446}">
      <dgm:prSet/>
      <dgm:spPr/>
      <dgm:t>
        <a:bodyPr/>
        <a:lstStyle/>
        <a:p>
          <a:endParaRPr lang="en-GB"/>
        </a:p>
      </dgm:t>
    </dgm:pt>
    <dgm:pt modelId="{48597745-C993-4D54-A5DC-692BDE3E3B56}" type="pres">
      <dgm:prSet presAssocID="{75B7C7CB-51EE-4FD1-AF86-9DEF2A74CC9A}" presName="Name0" presStyleCnt="0">
        <dgm:presLayoutVars>
          <dgm:dir/>
          <dgm:animLvl val="lvl"/>
          <dgm:resizeHandles val="exact"/>
        </dgm:presLayoutVars>
      </dgm:prSet>
      <dgm:spPr/>
    </dgm:pt>
    <dgm:pt modelId="{8CA8284D-02EF-4B93-87C8-C9D0AC21FB26}" type="pres">
      <dgm:prSet presAssocID="{71C80FE4-A30E-4F68-B885-1597C473F5FD}" presName="Name8" presStyleCnt="0"/>
      <dgm:spPr/>
    </dgm:pt>
    <dgm:pt modelId="{C763B933-3179-4090-A348-E0EA1C029B34}" type="pres">
      <dgm:prSet presAssocID="{71C80FE4-A30E-4F68-B885-1597C473F5FD}" presName="level" presStyleLbl="node1" presStyleIdx="0" presStyleCnt="8">
        <dgm:presLayoutVars>
          <dgm:chMax val="1"/>
          <dgm:bulletEnabled val="1"/>
        </dgm:presLayoutVars>
      </dgm:prSet>
      <dgm:spPr/>
    </dgm:pt>
    <dgm:pt modelId="{C2FA443A-27B7-4F40-9855-8D9D9C5125B5}" type="pres">
      <dgm:prSet presAssocID="{71C80FE4-A30E-4F68-B885-1597C473F5FD}" presName="levelTx" presStyleLbl="revTx" presStyleIdx="0" presStyleCnt="0">
        <dgm:presLayoutVars>
          <dgm:chMax val="1"/>
          <dgm:bulletEnabled val="1"/>
        </dgm:presLayoutVars>
      </dgm:prSet>
      <dgm:spPr/>
    </dgm:pt>
    <dgm:pt modelId="{83A279DA-E1F8-4352-8A4C-E64B0170A81F}" type="pres">
      <dgm:prSet presAssocID="{28831241-844E-4AD9-ABCA-47C1372C5534}" presName="Name8" presStyleCnt="0"/>
      <dgm:spPr/>
    </dgm:pt>
    <dgm:pt modelId="{E3CF5A2C-A5E5-499C-9226-7E589C97E9F1}" type="pres">
      <dgm:prSet presAssocID="{28831241-844E-4AD9-ABCA-47C1372C5534}" presName="level" presStyleLbl="node1" presStyleIdx="1" presStyleCnt="8">
        <dgm:presLayoutVars>
          <dgm:chMax val="1"/>
          <dgm:bulletEnabled val="1"/>
        </dgm:presLayoutVars>
      </dgm:prSet>
      <dgm:spPr/>
    </dgm:pt>
    <dgm:pt modelId="{749B7188-1C13-4D3A-A4FD-B1C843230B5A}" type="pres">
      <dgm:prSet presAssocID="{28831241-844E-4AD9-ABCA-47C1372C5534}" presName="levelTx" presStyleLbl="revTx" presStyleIdx="0" presStyleCnt="0">
        <dgm:presLayoutVars>
          <dgm:chMax val="1"/>
          <dgm:bulletEnabled val="1"/>
        </dgm:presLayoutVars>
      </dgm:prSet>
      <dgm:spPr/>
    </dgm:pt>
    <dgm:pt modelId="{56768E90-0524-4919-A9DB-709226898EE1}" type="pres">
      <dgm:prSet presAssocID="{1BDDD2D2-366E-487A-9E88-BC21C8A46DB0}" presName="Name8" presStyleCnt="0"/>
      <dgm:spPr/>
    </dgm:pt>
    <dgm:pt modelId="{B5E1E5DB-250B-46C5-927E-F06E04C6FD6F}" type="pres">
      <dgm:prSet presAssocID="{1BDDD2D2-366E-487A-9E88-BC21C8A46DB0}" presName="level" presStyleLbl="node1" presStyleIdx="2" presStyleCnt="8">
        <dgm:presLayoutVars>
          <dgm:chMax val="1"/>
          <dgm:bulletEnabled val="1"/>
        </dgm:presLayoutVars>
      </dgm:prSet>
      <dgm:spPr/>
    </dgm:pt>
    <dgm:pt modelId="{02860F62-2C2B-49FA-BFA4-D615A74AB7C5}" type="pres">
      <dgm:prSet presAssocID="{1BDDD2D2-366E-487A-9E88-BC21C8A46DB0}" presName="levelTx" presStyleLbl="revTx" presStyleIdx="0" presStyleCnt="0">
        <dgm:presLayoutVars>
          <dgm:chMax val="1"/>
          <dgm:bulletEnabled val="1"/>
        </dgm:presLayoutVars>
      </dgm:prSet>
      <dgm:spPr/>
    </dgm:pt>
    <dgm:pt modelId="{4DF3AB4A-CF76-43AD-BA46-9435EF0B80D2}" type="pres">
      <dgm:prSet presAssocID="{48212120-E7B6-4B93-8EF5-9B7BA990DA39}" presName="Name8" presStyleCnt="0"/>
      <dgm:spPr/>
    </dgm:pt>
    <dgm:pt modelId="{32E3BA1B-023A-4D3C-8B53-8F943D5923F6}" type="pres">
      <dgm:prSet presAssocID="{48212120-E7B6-4B93-8EF5-9B7BA990DA39}" presName="level" presStyleLbl="node1" presStyleIdx="3" presStyleCnt="8">
        <dgm:presLayoutVars>
          <dgm:chMax val="1"/>
          <dgm:bulletEnabled val="1"/>
        </dgm:presLayoutVars>
      </dgm:prSet>
      <dgm:spPr/>
    </dgm:pt>
    <dgm:pt modelId="{316E11C0-E097-4261-B41E-C34E50DDD0DC}" type="pres">
      <dgm:prSet presAssocID="{48212120-E7B6-4B93-8EF5-9B7BA990DA39}" presName="levelTx" presStyleLbl="revTx" presStyleIdx="0" presStyleCnt="0">
        <dgm:presLayoutVars>
          <dgm:chMax val="1"/>
          <dgm:bulletEnabled val="1"/>
        </dgm:presLayoutVars>
      </dgm:prSet>
      <dgm:spPr/>
    </dgm:pt>
    <dgm:pt modelId="{FDF6C0D2-18B8-4274-8CF5-DEE490B224EC}" type="pres">
      <dgm:prSet presAssocID="{6E9BB47A-BCD5-4546-A271-5FE5BBE373BC}" presName="Name8" presStyleCnt="0"/>
      <dgm:spPr/>
    </dgm:pt>
    <dgm:pt modelId="{0E47B217-9487-4FD5-B3C9-D9DB9B757755}" type="pres">
      <dgm:prSet presAssocID="{6E9BB47A-BCD5-4546-A271-5FE5BBE373BC}" presName="level" presStyleLbl="node1" presStyleIdx="4" presStyleCnt="8">
        <dgm:presLayoutVars>
          <dgm:chMax val="1"/>
          <dgm:bulletEnabled val="1"/>
        </dgm:presLayoutVars>
      </dgm:prSet>
      <dgm:spPr/>
    </dgm:pt>
    <dgm:pt modelId="{50E099EE-0955-4DB4-B021-5A849106EC79}" type="pres">
      <dgm:prSet presAssocID="{6E9BB47A-BCD5-4546-A271-5FE5BBE373BC}" presName="levelTx" presStyleLbl="revTx" presStyleIdx="0" presStyleCnt="0">
        <dgm:presLayoutVars>
          <dgm:chMax val="1"/>
          <dgm:bulletEnabled val="1"/>
        </dgm:presLayoutVars>
      </dgm:prSet>
      <dgm:spPr/>
    </dgm:pt>
    <dgm:pt modelId="{10AAAA52-7422-426F-BD68-74901296E1B0}" type="pres">
      <dgm:prSet presAssocID="{64FC50EA-41F5-477E-B025-3436D7E5EBE7}" presName="Name8" presStyleCnt="0"/>
      <dgm:spPr/>
    </dgm:pt>
    <dgm:pt modelId="{2A7E96BA-4761-4A78-BBB1-00B0A0644028}" type="pres">
      <dgm:prSet presAssocID="{64FC50EA-41F5-477E-B025-3436D7E5EBE7}" presName="level" presStyleLbl="node1" presStyleIdx="5" presStyleCnt="8">
        <dgm:presLayoutVars>
          <dgm:chMax val="1"/>
          <dgm:bulletEnabled val="1"/>
        </dgm:presLayoutVars>
      </dgm:prSet>
      <dgm:spPr/>
    </dgm:pt>
    <dgm:pt modelId="{86B87D2A-160B-4F09-B7F8-46E92A2AEA21}" type="pres">
      <dgm:prSet presAssocID="{64FC50EA-41F5-477E-B025-3436D7E5EBE7}" presName="levelTx" presStyleLbl="revTx" presStyleIdx="0" presStyleCnt="0">
        <dgm:presLayoutVars>
          <dgm:chMax val="1"/>
          <dgm:bulletEnabled val="1"/>
        </dgm:presLayoutVars>
      </dgm:prSet>
      <dgm:spPr/>
    </dgm:pt>
    <dgm:pt modelId="{AD1810C7-7D05-4AE5-BC00-D16AE71D2095}" type="pres">
      <dgm:prSet presAssocID="{DB435CC2-3231-4E75-ABB6-A0C51D5FBEF3}" presName="Name8" presStyleCnt="0"/>
      <dgm:spPr/>
    </dgm:pt>
    <dgm:pt modelId="{7D4918D1-6074-401B-BBD1-86A8754BFBD5}" type="pres">
      <dgm:prSet presAssocID="{DB435CC2-3231-4E75-ABB6-A0C51D5FBEF3}" presName="level" presStyleLbl="node1" presStyleIdx="6" presStyleCnt="8">
        <dgm:presLayoutVars>
          <dgm:chMax val="1"/>
          <dgm:bulletEnabled val="1"/>
        </dgm:presLayoutVars>
      </dgm:prSet>
      <dgm:spPr/>
    </dgm:pt>
    <dgm:pt modelId="{DB4B32B1-5E51-4C43-A274-5AB4C348EC42}" type="pres">
      <dgm:prSet presAssocID="{DB435CC2-3231-4E75-ABB6-A0C51D5FBEF3}" presName="levelTx" presStyleLbl="revTx" presStyleIdx="0" presStyleCnt="0">
        <dgm:presLayoutVars>
          <dgm:chMax val="1"/>
          <dgm:bulletEnabled val="1"/>
        </dgm:presLayoutVars>
      </dgm:prSet>
      <dgm:spPr/>
    </dgm:pt>
    <dgm:pt modelId="{6ED6451F-ADC3-4697-A4D6-18647E021423}" type="pres">
      <dgm:prSet presAssocID="{129F4237-56C7-4256-BF6C-FD494A743889}" presName="Name8" presStyleCnt="0"/>
      <dgm:spPr/>
    </dgm:pt>
    <dgm:pt modelId="{8571F2B0-72E2-496D-BE37-B84E9017A169}" type="pres">
      <dgm:prSet presAssocID="{129F4237-56C7-4256-BF6C-FD494A743889}" presName="level" presStyleLbl="node1" presStyleIdx="7" presStyleCnt="8">
        <dgm:presLayoutVars>
          <dgm:chMax val="1"/>
          <dgm:bulletEnabled val="1"/>
        </dgm:presLayoutVars>
      </dgm:prSet>
      <dgm:spPr/>
    </dgm:pt>
    <dgm:pt modelId="{8BE19865-86F9-46A6-AD48-6DD254ADED60}" type="pres">
      <dgm:prSet presAssocID="{129F4237-56C7-4256-BF6C-FD494A743889}" presName="levelTx" presStyleLbl="revTx" presStyleIdx="0" presStyleCnt="0">
        <dgm:presLayoutVars>
          <dgm:chMax val="1"/>
          <dgm:bulletEnabled val="1"/>
        </dgm:presLayoutVars>
      </dgm:prSet>
      <dgm:spPr/>
    </dgm:pt>
  </dgm:ptLst>
  <dgm:cxnLst>
    <dgm:cxn modelId="{02837B0F-880F-41C7-93FF-B13F6BD2E44F}" type="presOf" srcId="{28831241-844E-4AD9-ABCA-47C1372C5534}" destId="{749B7188-1C13-4D3A-A4FD-B1C843230B5A}" srcOrd="1" destOrd="0" presId="urn:microsoft.com/office/officeart/2005/8/layout/pyramid1"/>
    <dgm:cxn modelId="{954CA310-7152-4D4F-ABE2-43B99EA3D4E7}" srcId="{75B7C7CB-51EE-4FD1-AF86-9DEF2A74CC9A}" destId="{1BDDD2D2-366E-487A-9E88-BC21C8A46DB0}" srcOrd="2" destOrd="0" parTransId="{83313D0B-D984-4732-AFE6-24BAD30F932A}" sibTransId="{81427A76-8524-4198-88C1-C386101F1F53}"/>
    <dgm:cxn modelId="{5E5FB217-E38E-45C6-A329-DA916D050D25}" type="presOf" srcId="{48212120-E7B6-4B93-8EF5-9B7BA990DA39}" destId="{316E11C0-E097-4261-B41E-C34E50DDD0DC}" srcOrd="1" destOrd="0" presId="urn:microsoft.com/office/officeart/2005/8/layout/pyramid1"/>
    <dgm:cxn modelId="{2EDCEE1A-BCDA-4B4B-8D32-1D56C85317DE}" type="presOf" srcId="{6E9BB47A-BCD5-4546-A271-5FE5BBE373BC}" destId="{0E47B217-9487-4FD5-B3C9-D9DB9B757755}" srcOrd="0" destOrd="0" presId="urn:microsoft.com/office/officeart/2005/8/layout/pyramid1"/>
    <dgm:cxn modelId="{14BAF733-0372-4C05-A9A7-F3F7F9E332CD}" type="presOf" srcId="{75B7C7CB-51EE-4FD1-AF86-9DEF2A74CC9A}" destId="{48597745-C993-4D54-A5DC-692BDE3E3B56}" srcOrd="0" destOrd="0" presId="urn:microsoft.com/office/officeart/2005/8/layout/pyramid1"/>
    <dgm:cxn modelId="{A46CB635-ABAB-4B1B-8BC5-45837197C324}" type="presOf" srcId="{129F4237-56C7-4256-BF6C-FD494A743889}" destId="{8571F2B0-72E2-496D-BE37-B84E9017A169}" srcOrd="0" destOrd="0" presId="urn:microsoft.com/office/officeart/2005/8/layout/pyramid1"/>
    <dgm:cxn modelId="{8CF37F37-00D2-4F84-BC64-42D3AD1F6446}" srcId="{75B7C7CB-51EE-4FD1-AF86-9DEF2A74CC9A}" destId="{129F4237-56C7-4256-BF6C-FD494A743889}" srcOrd="7" destOrd="0" parTransId="{8A5E0775-F684-4F11-8AFB-EF57CF953A2C}" sibTransId="{CB5DE15A-E0C8-4CD4-916A-AAB8CD4566B0}"/>
    <dgm:cxn modelId="{1F79963A-804F-4965-8531-27A8BBCA52EB}" srcId="{75B7C7CB-51EE-4FD1-AF86-9DEF2A74CC9A}" destId="{28831241-844E-4AD9-ABCA-47C1372C5534}" srcOrd="1" destOrd="0" parTransId="{9C7FDE99-0CF6-4B68-B4EE-E2562890870A}" sibTransId="{B8C85EC8-A01C-471A-9B04-CDB2E8D17AEA}"/>
    <dgm:cxn modelId="{74B84B61-D36E-41A8-9BC2-CEC475A2437C}" type="presOf" srcId="{DB435CC2-3231-4E75-ABB6-A0C51D5FBEF3}" destId="{7D4918D1-6074-401B-BBD1-86A8754BFBD5}" srcOrd="0" destOrd="0" presId="urn:microsoft.com/office/officeart/2005/8/layout/pyramid1"/>
    <dgm:cxn modelId="{B4C00962-BDF4-4DAE-B045-7A9BD4E9BA56}" type="presOf" srcId="{71C80FE4-A30E-4F68-B885-1597C473F5FD}" destId="{C763B933-3179-4090-A348-E0EA1C029B34}" srcOrd="0" destOrd="0" presId="urn:microsoft.com/office/officeart/2005/8/layout/pyramid1"/>
    <dgm:cxn modelId="{ED011463-9C76-4705-9060-28D38A3EE858}" type="presOf" srcId="{1BDDD2D2-366E-487A-9E88-BC21C8A46DB0}" destId="{B5E1E5DB-250B-46C5-927E-F06E04C6FD6F}" srcOrd="0" destOrd="0" presId="urn:microsoft.com/office/officeart/2005/8/layout/pyramid1"/>
    <dgm:cxn modelId="{561A0379-8CA8-478B-8181-A2B10473B7D1}" srcId="{75B7C7CB-51EE-4FD1-AF86-9DEF2A74CC9A}" destId="{6E9BB47A-BCD5-4546-A271-5FE5BBE373BC}" srcOrd="4" destOrd="0" parTransId="{7A96F439-3839-43BD-A067-6D18F1159E23}" sibTransId="{A3FC117D-0C27-4D84-8695-8BE972309DC0}"/>
    <dgm:cxn modelId="{5AD3E282-562D-49E4-8B16-286C2D37BB27}" srcId="{75B7C7CB-51EE-4FD1-AF86-9DEF2A74CC9A}" destId="{71C80FE4-A30E-4F68-B885-1597C473F5FD}" srcOrd="0" destOrd="0" parTransId="{0968EF8E-794A-4E73-B160-F96B4BF38311}" sibTransId="{4513CCA9-D3F2-409F-8E76-2489342C9579}"/>
    <dgm:cxn modelId="{BE3E859E-9AB9-4FAF-9CF3-62195DDD3B61}" type="presOf" srcId="{71C80FE4-A30E-4F68-B885-1597C473F5FD}" destId="{C2FA443A-27B7-4F40-9855-8D9D9C5125B5}" srcOrd="1" destOrd="0" presId="urn:microsoft.com/office/officeart/2005/8/layout/pyramid1"/>
    <dgm:cxn modelId="{5DD73CA4-ACC0-4148-BD7B-6D92D759B83D}" srcId="{75B7C7CB-51EE-4FD1-AF86-9DEF2A74CC9A}" destId="{48212120-E7B6-4B93-8EF5-9B7BA990DA39}" srcOrd="3" destOrd="0" parTransId="{BFDA7001-1DDE-4029-AEFD-5296EC1FB85C}" sibTransId="{881B30E7-75D0-465D-B7A6-638202055A12}"/>
    <dgm:cxn modelId="{74A64DA6-7B68-4D60-BA27-F468BC59C660}" type="presOf" srcId="{48212120-E7B6-4B93-8EF5-9B7BA990DA39}" destId="{32E3BA1B-023A-4D3C-8B53-8F943D5923F6}" srcOrd="0" destOrd="0" presId="urn:microsoft.com/office/officeart/2005/8/layout/pyramid1"/>
    <dgm:cxn modelId="{67CFA6B1-5FF2-4EF7-AC46-C47A2E55F087}" type="presOf" srcId="{129F4237-56C7-4256-BF6C-FD494A743889}" destId="{8BE19865-86F9-46A6-AD48-6DD254ADED60}" srcOrd="1" destOrd="0" presId="urn:microsoft.com/office/officeart/2005/8/layout/pyramid1"/>
    <dgm:cxn modelId="{BCF294C9-7FE2-4EBC-9D7F-D280B9714A0D}" type="presOf" srcId="{64FC50EA-41F5-477E-B025-3436D7E5EBE7}" destId="{2A7E96BA-4761-4A78-BBB1-00B0A0644028}" srcOrd="0" destOrd="0" presId="urn:microsoft.com/office/officeart/2005/8/layout/pyramid1"/>
    <dgm:cxn modelId="{98204FD9-E3EE-43DE-84BD-DB11D2A8580F}" srcId="{75B7C7CB-51EE-4FD1-AF86-9DEF2A74CC9A}" destId="{DB435CC2-3231-4E75-ABB6-A0C51D5FBEF3}" srcOrd="6" destOrd="0" parTransId="{E79272F8-2560-4384-A1CA-2510A5E89072}" sibTransId="{AFCD2FA1-777B-40F2-9C73-52B2EFAD2C7D}"/>
    <dgm:cxn modelId="{078472DB-1077-482F-B18B-67F47F4ED156}" type="presOf" srcId="{1BDDD2D2-366E-487A-9E88-BC21C8A46DB0}" destId="{02860F62-2C2B-49FA-BFA4-D615A74AB7C5}" srcOrd="1" destOrd="0" presId="urn:microsoft.com/office/officeart/2005/8/layout/pyramid1"/>
    <dgm:cxn modelId="{BA3252F4-7F0F-4025-949C-3EC537E949FC}" srcId="{75B7C7CB-51EE-4FD1-AF86-9DEF2A74CC9A}" destId="{64FC50EA-41F5-477E-B025-3436D7E5EBE7}" srcOrd="5" destOrd="0" parTransId="{4E1CA82D-4D54-45AD-8D1E-AAB68CCC1AF6}" sibTransId="{C56A5FF4-E68D-4BEA-AB88-424E69825A08}"/>
    <dgm:cxn modelId="{999D49F7-82E3-4ECB-95B6-E57B4C2ED4AB}" type="presOf" srcId="{6E9BB47A-BCD5-4546-A271-5FE5BBE373BC}" destId="{50E099EE-0955-4DB4-B021-5A849106EC79}" srcOrd="1" destOrd="0" presId="urn:microsoft.com/office/officeart/2005/8/layout/pyramid1"/>
    <dgm:cxn modelId="{8F9F71F7-F708-427C-8076-BEF9A07A641E}" type="presOf" srcId="{28831241-844E-4AD9-ABCA-47C1372C5534}" destId="{E3CF5A2C-A5E5-499C-9226-7E589C97E9F1}" srcOrd="0" destOrd="0" presId="urn:microsoft.com/office/officeart/2005/8/layout/pyramid1"/>
    <dgm:cxn modelId="{524643FD-520B-4492-B0CE-BE48954BE6B7}" type="presOf" srcId="{DB435CC2-3231-4E75-ABB6-A0C51D5FBEF3}" destId="{DB4B32B1-5E51-4C43-A274-5AB4C348EC42}" srcOrd="1" destOrd="0" presId="urn:microsoft.com/office/officeart/2005/8/layout/pyramid1"/>
    <dgm:cxn modelId="{52BB39FE-B52C-4B39-ABBA-E8268DCA6725}" type="presOf" srcId="{64FC50EA-41F5-477E-B025-3436D7E5EBE7}" destId="{86B87D2A-160B-4F09-B7F8-46E92A2AEA21}" srcOrd="1" destOrd="0" presId="urn:microsoft.com/office/officeart/2005/8/layout/pyramid1"/>
    <dgm:cxn modelId="{FE9791A6-3035-4F44-8C61-71EB4F480116}" type="presParOf" srcId="{48597745-C993-4D54-A5DC-692BDE3E3B56}" destId="{8CA8284D-02EF-4B93-87C8-C9D0AC21FB26}" srcOrd="0" destOrd="0" presId="urn:microsoft.com/office/officeart/2005/8/layout/pyramid1"/>
    <dgm:cxn modelId="{13A9C26F-361D-47CB-AD39-A8D58D821AE0}" type="presParOf" srcId="{8CA8284D-02EF-4B93-87C8-C9D0AC21FB26}" destId="{C763B933-3179-4090-A348-E0EA1C029B34}" srcOrd="0" destOrd="0" presId="urn:microsoft.com/office/officeart/2005/8/layout/pyramid1"/>
    <dgm:cxn modelId="{A1EC2DB3-1993-4DCA-809A-C0C70B18CDD5}" type="presParOf" srcId="{8CA8284D-02EF-4B93-87C8-C9D0AC21FB26}" destId="{C2FA443A-27B7-4F40-9855-8D9D9C5125B5}" srcOrd="1" destOrd="0" presId="urn:microsoft.com/office/officeart/2005/8/layout/pyramid1"/>
    <dgm:cxn modelId="{117D5DF5-B261-4867-A0E2-7146F2384EDF}" type="presParOf" srcId="{48597745-C993-4D54-A5DC-692BDE3E3B56}" destId="{83A279DA-E1F8-4352-8A4C-E64B0170A81F}" srcOrd="1" destOrd="0" presId="urn:microsoft.com/office/officeart/2005/8/layout/pyramid1"/>
    <dgm:cxn modelId="{2D517B02-CF14-40CD-8E83-C8881E421FAC}" type="presParOf" srcId="{83A279DA-E1F8-4352-8A4C-E64B0170A81F}" destId="{E3CF5A2C-A5E5-499C-9226-7E589C97E9F1}" srcOrd="0" destOrd="0" presId="urn:microsoft.com/office/officeart/2005/8/layout/pyramid1"/>
    <dgm:cxn modelId="{B477CC3B-0263-445E-B168-8F6E5171C49F}" type="presParOf" srcId="{83A279DA-E1F8-4352-8A4C-E64B0170A81F}" destId="{749B7188-1C13-4D3A-A4FD-B1C843230B5A}" srcOrd="1" destOrd="0" presId="urn:microsoft.com/office/officeart/2005/8/layout/pyramid1"/>
    <dgm:cxn modelId="{BF5805D5-B72A-4D93-9F9D-6C261C0F8602}" type="presParOf" srcId="{48597745-C993-4D54-A5DC-692BDE3E3B56}" destId="{56768E90-0524-4919-A9DB-709226898EE1}" srcOrd="2" destOrd="0" presId="urn:microsoft.com/office/officeart/2005/8/layout/pyramid1"/>
    <dgm:cxn modelId="{15732663-F782-4E0D-BEFD-B17E5EE453C5}" type="presParOf" srcId="{56768E90-0524-4919-A9DB-709226898EE1}" destId="{B5E1E5DB-250B-46C5-927E-F06E04C6FD6F}" srcOrd="0" destOrd="0" presId="urn:microsoft.com/office/officeart/2005/8/layout/pyramid1"/>
    <dgm:cxn modelId="{96C383EF-52B1-4F44-8005-7926930AB5D3}" type="presParOf" srcId="{56768E90-0524-4919-A9DB-709226898EE1}" destId="{02860F62-2C2B-49FA-BFA4-D615A74AB7C5}" srcOrd="1" destOrd="0" presId="urn:microsoft.com/office/officeart/2005/8/layout/pyramid1"/>
    <dgm:cxn modelId="{02228F35-BC27-449D-BFAE-8C2FE78DF7AD}" type="presParOf" srcId="{48597745-C993-4D54-A5DC-692BDE3E3B56}" destId="{4DF3AB4A-CF76-43AD-BA46-9435EF0B80D2}" srcOrd="3" destOrd="0" presId="urn:microsoft.com/office/officeart/2005/8/layout/pyramid1"/>
    <dgm:cxn modelId="{018DAA7B-F58E-45BA-8F7E-E48A7368397A}" type="presParOf" srcId="{4DF3AB4A-CF76-43AD-BA46-9435EF0B80D2}" destId="{32E3BA1B-023A-4D3C-8B53-8F943D5923F6}" srcOrd="0" destOrd="0" presId="urn:microsoft.com/office/officeart/2005/8/layout/pyramid1"/>
    <dgm:cxn modelId="{A092D1C1-B810-4EB9-8F57-7D07E90EB64E}" type="presParOf" srcId="{4DF3AB4A-CF76-43AD-BA46-9435EF0B80D2}" destId="{316E11C0-E097-4261-B41E-C34E50DDD0DC}" srcOrd="1" destOrd="0" presId="urn:microsoft.com/office/officeart/2005/8/layout/pyramid1"/>
    <dgm:cxn modelId="{64BB2E25-AD8D-4FA9-BFD5-39E9056097E5}" type="presParOf" srcId="{48597745-C993-4D54-A5DC-692BDE3E3B56}" destId="{FDF6C0D2-18B8-4274-8CF5-DEE490B224EC}" srcOrd="4" destOrd="0" presId="urn:microsoft.com/office/officeart/2005/8/layout/pyramid1"/>
    <dgm:cxn modelId="{C0994376-46B7-4E1D-B29E-64F444FE2A6F}" type="presParOf" srcId="{FDF6C0D2-18B8-4274-8CF5-DEE490B224EC}" destId="{0E47B217-9487-4FD5-B3C9-D9DB9B757755}" srcOrd="0" destOrd="0" presId="urn:microsoft.com/office/officeart/2005/8/layout/pyramid1"/>
    <dgm:cxn modelId="{0C728D66-FF98-4B11-B4EB-BE1F42E5CB4E}" type="presParOf" srcId="{FDF6C0D2-18B8-4274-8CF5-DEE490B224EC}" destId="{50E099EE-0955-4DB4-B021-5A849106EC79}" srcOrd="1" destOrd="0" presId="urn:microsoft.com/office/officeart/2005/8/layout/pyramid1"/>
    <dgm:cxn modelId="{5433E5BC-9FA4-48CF-9A65-252F8143B257}" type="presParOf" srcId="{48597745-C993-4D54-A5DC-692BDE3E3B56}" destId="{10AAAA52-7422-426F-BD68-74901296E1B0}" srcOrd="5" destOrd="0" presId="urn:microsoft.com/office/officeart/2005/8/layout/pyramid1"/>
    <dgm:cxn modelId="{D7DD12AF-B471-44FB-93FE-A19540D6ADAD}" type="presParOf" srcId="{10AAAA52-7422-426F-BD68-74901296E1B0}" destId="{2A7E96BA-4761-4A78-BBB1-00B0A0644028}" srcOrd="0" destOrd="0" presId="urn:microsoft.com/office/officeart/2005/8/layout/pyramid1"/>
    <dgm:cxn modelId="{6307F76B-C133-42E0-A782-61501BF3F723}" type="presParOf" srcId="{10AAAA52-7422-426F-BD68-74901296E1B0}" destId="{86B87D2A-160B-4F09-B7F8-46E92A2AEA21}" srcOrd="1" destOrd="0" presId="urn:microsoft.com/office/officeart/2005/8/layout/pyramid1"/>
    <dgm:cxn modelId="{918D3501-E3A4-4E93-ABFB-20AFAC141D4D}" type="presParOf" srcId="{48597745-C993-4D54-A5DC-692BDE3E3B56}" destId="{AD1810C7-7D05-4AE5-BC00-D16AE71D2095}" srcOrd="6" destOrd="0" presId="urn:microsoft.com/office/officeart/2005/8/layout/pyramid1"/>
    <dgm:cxn modelId="{30C8A177-9DEB-43EC-96A6-F14A471EEB6B}" type="presParOf" srcId="{AD1810C7-7D05-4AE5-BC00-D16AE71D2095}" destId="{7D4918D1-6074-401B-BBD1-86A8754BFBD5}" srcOrd="0" destOrd="0" presId="urn:microsoft.com/office/officeart/2005/8/layout/pyramid1"/>
    <dgm:cxn modelId="{3BFD95F5-2003-4AEF-BD43-A683156C4DFB}" type="presParOf" srcId="{AD1810C7-7D05-4AE5-BC00-D16AE71D2095}" destId="{DB4B32B1-5E51-4C43-A274-5AB4C348EC42}" srcOrd="1" destOrd="0" presId="urn:microsoft.com/office/officeart/2005/8/layout/pyramid1"/>
    <dgm:cxn modelId="{2F4E5D35-E61A-48C0-9949-D9D030AA6D4A}" type="presParOf" srcId="{48597745-C993-4D54-A5DC-692BDE3E3B56}" destId="{6ED6451F-ADC3-4697-A4D6-18647E021423}" srcOrd="7" destOrd="0" presId="urn:microsoft.com/office/officeart/2005/8/layout/pyramid1"/>
    <dgm:cxn modelId="{13CAA7F9-EB40-447A-9CCB-E478C35187C7}" type="presParOf" srcId="{6ED6451F-ADC3-4697-A4D6-18647E021423}" destId="{8571F2B0-72E2-496D-BE37-B84E9017A169}" srcOrd="0" destOrd="0" presId="urn:microsoft.com/office/officeart/2005/8/layout/pyramid1"/>
    <dgm:cxn modelId="{EB827217-3801-45DC-B22B-B0E859931510}" type="presParOf" srcId="{6ED6451F-ADC3-4697-A4D6-18647E021423}" destId="{8BE19865-86F9-46A6-AD48-6DD254ADED6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B7C7CB-51EE-4FD1-AF86-9DEF2A74CC9A}" type="doc">
      <dgm:prSet loTypeId="urn:microsoft.com/office/officeart/2005/8/layout/pyramid1" loCatId="pyramid" qsTypeId="urn:microsoft.com/office/officeart/2005/8/quickstyle/simple1" qsCatId="simple" csTypeId="urn:microsoft.com/office/officeart/2005/8/colors/accent0_1" csCatId="mainScheme" phldr="1"/>
      <dgm:spPr/>
    </dgm:pt>
    <dgm:pt modelId="{71C80FE4-A30E-4F68-B885-1597C473F5FD}">
      <dgm:prSet phldrT="[Text]" phldr="1"/>
      <dgm:spPr/>
      <dgm:t>
        <a:bodyPr/>
        <a:lstStyle/>
        <a:p>
          <a:endParaRPr lang="en-GB" dirty="0"/>
        </a:p>
      </dgm:t>
    </dgm:pt>
    <dgm:pt modelId="{0968EF8E-794A-4E73-B160-F96B4BF38311}" type="parTrans" cxnId="{5AD3E282-562D-49E4-8B16-286C2D37BB27}">
      <dgm:prSet/>
      <dgm:spPr/>
      <dgm:t>
        <a:bodyPr/>
        <a:lstStyle/>
        <a:p>
          <a:endParaRPr lang="en-GB"/>
        </a:p>
      </dgm:t>
    </dgm:pt>
    <dgm:pt modelId="{4513CCA9-D3F2-409F-8E76-2489342C9579}" type="sibTrans" cxnId="{5AD3E282-562D-49E4-8B16-286C2D37BB27}">
      <dgm:prSet/>
      <dgm:spPr/>
      <dgm:t>
        <a:bodyPr/>
        <a:lstStyle/>
        <a:p>
          <a:endParaRPr lang="en-GB"/>
        </a:p>
      </dgm:t>
    </dgm:pt>
    <dgm:pt modelId="{28831241-844E-4AD9-ABCA-47C1372C5534}">
      <dgm:prSet phldrT="[Text]" phldr="1"/>
      <dgm:spPr/>
      <dgm:t>
        <a:bodyPr/>
        <a:lstStyle/>
        <a:p>
          <a:endParaRPr lang="en-GB" dirty="0"/>
        </a:p>
      </dgm:t>
    </dgm:pt>
    <dgm:pt modelId="{9C7FDE99-0CF6-4B68-B4EE-E2562890870A}" type="parTrans" cxnId="{1F79963A-804F-4965-8531-27A8BBCA52EB}">
      <dgm:prSet/>
      <dgm:spPr/>
      <dgm:t>
        <a:bodyPr/>
        <a:lstStyle/>
        <a:p>
          <a:endParaRPr lang="en-GB"/>
        </a:p>
      </dgm:t>
    </dgm:pt>
    <dgm:pt modelId="{B8C85EC8-A01C-471A-9B04-CDB2E8D17AEA}" type="sibTrans" cxnId="{1F79963A-804F-4965-8531-27A8BBCA52EB}">
      <dgm:prSet/>
      <dgm:spPr/>
      <dgm:t>
        <a:bodyPr/>
        <a:lstStyle/>
        <a:p>
          <a:endParaRPr lang="en-GB"/>
        </a:p>
      </dgm:t>
    </dgm:pt>
    <dgm:pt modelId="{48212120-E7B6-4B93-8EF5-9B7BA990DA39}">
      <dgm:prSet/>
      <dgm:spPr/>
      <dgm:t>
        <a:bodyPr/>
        <a:lstStyle/>
        <a:p>
          <a:endParaRPr lang="en-GB"/>
        </a:p>
      </dgm:t>
    </dgm:pt>
    <dgm:pt modelId="{BFDA7001-1DDE-4029-AEFD-5296EC1FB85C}" type="parTrans" cxnId="{5DD73CA4-ACC0-4148-BD7B-6D92D759B83D}">
      <dgm:prSet/>
      <dgm:spPr/>
      <dgm:t>
        <a:bodyPr/>
        <a:lstStyle/>
        <a:p>
          <a:endParaRPr lang="en-GB"/>
        </a:p>
      </dgm:t>
    </dgm:pt>
    <dgm:pt modelId="{881B30E7-75D0-465D-B7A6-638202055A12}" type="sibTrans" cxnId="{5DD73CA4-ACC0-4148-BD7B-6D92D759B83D}">
      <dgm:prSet/>
      <dgm:spPr/>
      <dgm:t>
        <a:bodyPr/>
        <a:lstStyle/>
        <a:p>
          <a:endParaRPr lang="en-GB"/>
        </a:p>
      </dgm:t>
    </dgm:pt>
    <dgm:pt modelId="{6E9BB47A-BCD5-4546-A271-5FE5BBE373BC}">
      <dgm:prSet/>
      <dgm:spPr/>
      <dgm:t>
        <a:bodyPr/>
        <a:lstStyle/>
        <a:p>
          <a:endParaRPr lang="en-GB"/>
        </a:p>
      </dgm:t>
    </dgm:pt>
    <dgm:pt modelId="{7A96F439-3839-43BD-A067-6D18F1159E23}" type="parTrans" cxnId="{561A0379-8CA8-478B-8181-A2B10473B7D1}">
      <dgm:prSet/>
      <dgm:spPr/>
      <dgm:t>
        <a:bodyPr/>
        <a:lstStyle/>
        <a:p>
          <a:endParaRPr lang="en-GB"/>
        </a:p>
      </dgm:t>
    </dgm:pt>
    <dgm:pt modelId="{A3FC117D-0C27-4D84-8695-8BE972309DC0}" type="sibTrans" cxnId="{561A0379-8CA8-478B-8181-A2B10473B7D1}">
      <dgm:prSet/>
      <dgm:spPr/>
      <dgm:t>
        <a:bodyPr/>
        <a:lstStyle/>
        <a:p>
          <a:endParaRPr lang="en-GB"/>
        </a:p>
      </dgm:t>
    </dgm:pt>
    <dgm:pt modelId="{64FC50EA-41F5-477E-B025-3436D7E5EBE7}">
      <dgm:prSet/>
      <dgm:spPr/>
      <dgm:t>
        <a:bodyPr/>
        <a:lstStyle/>
        <a:p>
          <a:endParaRPr lang="en-GB"/>
        </a:p>
      </dgm:t>
    </dgm:pt>
    <dgm:pt modelId="{4E1CA82D-4D54-45AD-8D1E-AAB68CCC1AF6}" type="parTrans" cxnId="{BA3252F4-7F0F-4025-949C-3EC537E949FC}">
      <dgm:prSet/>
      <dgm:spPr/>
      <dgm:t>
        <a:bodyPr/>
        <a:lstStyle/>
        <a:p>
          <a:endParaRPr lang="en-GB"/>
        </a:p>
      </dgm:t>
    </dgm:pt>
    <dgm:pt modelId="{C56A5FF4-E68D-4BEA-AB88-424E69825A08}" type="sibTrans" cxnId="{BA3252F4-7F0F-4025-949C-3EC537E949FC}">
      <dgm:prSet/>
      <dgm:spPr/>
      <dgm:t>
        <a:bodyPr/>
        <a:lstStyle/>
        <a:p>
          <a:endParaRPr lang="en-GB"/>
        </a:p>
      </dgm:t>
    </dgm:pt>
    <dgm:pt modelId="{DB435CC2-3231-4E75-ABB6-A0C51D5FBEF3}">
      <dgm:prSet/>
      <dgm:spPr/>
      <dgm:t>
        <a:bodyPr/>
        <a:lstStyle/>
        <a:p>
          <a:endParaRPr lang="en-GB"/>
        </a:p>
      </dgm:t>
    </dgm:pt>
    <dgm:pt modelId="{E79272F8-2560-4384-A1CA-2510A5E89072}" type="parTrans" cxnId="{98204FD9-E3EE-43DE-84BD-DB11D2A8580F}">
      <dgm:prSet/>
      <dgm:spPr/>
      <dgm:t>
        <a:bodyPr/>
        <a:lstStyle/>
        <a:p>
          <a:endParaRPr lang="en-GB"/>
        </a:p>
      </dgm:t>
    </dgm:pt>
    <dgm:pt modelId="{AFCD2FA1-777B-40F2-9C73-52B2EFAD2C7D}" type="sibTrans" cxnId="{98204FD9-E3EE-43DE-84BD-DB11D2A8580F}">
      <dgm:prSet/>
      <dgm:spPr/>
      <dgm:t>
        <a:bodyPr/>
        <a:lstStyle/>
        <a:p>
          <a:endParaRPr lang="en-GB"/>
        </a:p>
      </dgm:t>
    </dgm:pt>
    <dgm:pt modelId="{1BDDD2D2-366E-487A-9E88-BC21C8A46DB0}">
      <dgm:prSet phldrT="[Text]" phldr="1"/>
      <dgm:spPr/>
      <dgm:t>
        <a:bodyPr/>
        <a:lstStyle/>
        <a:p>
          <a:endParaRPr lang="en-GB" dirty="0"/>
        </a:p>
      </dgm:t>
    </dgm:pt>
    <dgm:pt modelId="{81427A76-8524-4198-88C1-C386101F1F53}" type="sibTrans" cxnId="{954CA310-7152-4D4F-ABE2-43B99EA3D4E7}">
      <dgm:prSet/>
      <dgm:spPr/>
      <dgm:t>
        <a:bodyPr/>
        <a:lstStyle/>
        <a:p>
          <a:endParaRPr lang="en-GB"/>
        </a:p>
      </dgm:t>
    </dgm:pt>
    <dgm:pt modelId="{83313D0B-D984-4732-AFE6-24BAD30F932A}" type="parTrans" cxnId="{954CA310-7152-4D4F-ABE2-43B99EA3D4E7}">
      <dgm:prSet/>
      <dgm:spPr/>
      <dgm:t>
        <a:bodyPr/>
        <a:lstStyle/>
        <a:p>
          <a:endParaRPr lang="en-GB"/>
        </a:p>
      </dgm:t>
    </dgm:pt>
    <dgm:pt modelId="{129F4237-56C7-4256-BF6C-FD494A743889}">
      <dgm:prSet/>
      <dgm:spPr/>
      <dgm:t>
        <a:bodyPr/>
        <a:lstStyle/>
        <a:p>
          <a:endParaRPr lang="en-GB"/>
        </a:p>
      </dgm:t>
    </dgm:pt>
    <dgm:pt modelId="{8A5E0775-F684-4F11-8AFB-EF57CF953A2C}" type="parTrans" cxnId="{8CF37F37-00D2-4F84-BC64-42D3AD1F6446}">
      <dgm:prSet/>
      <dgm:spPr/>
      <dgm:t>
        <a:bodyPr/>
        <a:lstStyle/>
        <a:p>
          <a:endParaRPr lang="en-GB"/>
        </a:p>
      </dgm:t>
    </dgm:pt>
    <dgm:pt modelId="{CB5DE15A-E0C8-4CD4-916A-AAB8CD4566B0}" type="sibTrans" cxnId="{8CF37F37-00D2-4F84-BC64-42D3AD1F6446}">
      <dgm:prSet/>
      <dgm:spPr/>
      <dgm:t>
        <a:bodyPr/>
        <a:lstStyle/>
        <a:p>
          <a:endParaRPr lang="en-GB"/>
        </a:p>
      </dgm:t>
    </dgm:pt>
    <dgm:pt modelId="{48597745-C993-4D54-A5DC-692BDE3E3B56}" type="pres">
      <dgm:prSet presAssocID="{75B7C7CB-51EE-4FD1-AF86-9DEF2A74CC9A}" presName="Name0" presStyleCnt="0">
        <dgm:presLayoutVars>
          <dgm:dir/>
          <dgm:animLvl val="lvl"/>
          <dgm:resizeHandles val="exact"/>
        </dgm:presLayoutVars>
      </dgm:prSet>
      <dgm:spPr/>
    </dgm:pt>
    <dgm:pt modelId="{8CA8284D-02EF-4B93-87C8-C9D0AC21FB26}" type="pres">
      <dgm:prSet presAssocID="{71C80FE4-A30E-4F68-B885-1597C473F5FD}" presName="Name8" presStyleCnt="0"/>
      <dgm:spPr/>
    </dgm:pt>
    <dgm:pt modelId="{C763B933-3179-4090-A348-E0EA1C029B34}" type="pres">
      <dgm:prSet presAssocID="{71C80FE4-A30E-4F68-B885-1597C473F5FD}" presName="level" presStyleLbl="node1" presStyleIdx="0" presStyleCnt="8">
        <dgm:presLayoutVars>
          <dgm:chMax val="1"/>
          <dgm:bulletEnabled val="1"/>
        </dgm:presLayoutVars>
      </dgm:prSet>
      <dgm:spPr/>
    </dgm:pt>
    <dgm:pt modelId="{C2FA443A-27B7-4F40-9855-8D9D9C5125B5}" type="pres">
      <dgm:prSet presAssocID="{71C80FE4-A30E-4F68-B885-1597C473F5FD}" presName="levelTx" presStyleLbl="revTx" presStyleIdx="0" presStyleCnt="0">
        <dgm:presLayoutVars>
          <dgm:chMax val="1"/>
          <dgm:bulletEnabled val="1"/>
        </dgm:presLayoutVars>
      </dgm:prSet>
      <dgm:spPr/>
    </dgm:pt>
    <dgm:pt modelId="{83A279DA-E1F8-4352-8A4C-E64B0170A81F}" type="pres">
      <dgm:prSet presAssocID="{28831241-844E-4AD9-ABCA-47C1372C5534}" presName="Name8" presStyleCnt="0"/>
      <dgm:spPr/>
    </dgm:pt>
    <dgm:pt modelId="{E3CF5A2C-A5E5-499C-9226-7E589C97E9F1}" type="pres">
      <dgm:prSet presAssocID="{28831241-844E-4AD9-ABCA-47C1372C5534}" presName="level" presStyleLbl="node1" presStyleIdx="1" presStyleCnt="8">
        <dgm:presLayoutVars>
          <dgm:chMax val="1"/>
          <dgm:bulletEnabled val="1"/>
        </dgm:presLayoutVars>
      </dgm:prSet>
      <dgm:spPr/>
    </dgm:pt>
    <dgm:pt modelId="{749B7188-1C13-4D3A-A4FD-B1C843230B5A}" type="pres">
      <dgm:prSet presAssocID="{28831241-844E-4AD9-ABCA-47C1372C5534}" presName="levelTx" presStyleLbl="revTx" presStyleIdx="0" presStyleCnt="0">
        <dgm:presLayoutVars>
          <dgm:chMax val="1"/>
          <dgm:bulletEnabled val="1"/>
        </dgm:presLayoutVars>
      </dgm:prSet>
      <dgm:spPr/>
    </dgm:pt>
    <dgm:pt modelId="{56768E90-0524-4919-A9DB-709226898EE1}" type="pres">
      <dgm:prSet presAssocID="{1BDDD2D2-366E-487A-9E88-BC21C8A46DB0}" presName="Name8" presStyleCnt="0"/>
      <dgm:spPr/>
    </dgm:pt>
    <dgm:pt modelId="{B5E1E5DB-250B-46C5-927E-F06E04C6FD6F}" type="pres">
      <dgm:prSet presAssocID="{1BDDD2D2-366E-487A-9E88-BC21C8A46DB0}" presName="level" presStyleLbl="node1" presStyleIdx="2" presStyleCnt="8">
        <dgm:presLayoutVars>
          <dgm:chMax val="1"/>
          <dgm:bulletEnabled val="1"/>
        </dgm:presLayoutVars>
      </dgm:prSet>
      <dgm:spPr/>
    </dgm:pt>
    <dgm:pt modelId="{02860F62-2C2B-49FA-BFA4-D615A74AB7C5}" type="pres">
      <dgm:prSet presAssocID="{1BDDD2D2-366E-487A-9E88-BC21C8A46DB0}" presName="levelTx" presStyleLbl="revTx" presStyleIdx="0" presStyleCnt="0">
        <dgm:presLayoutVars>
          <dgm:chMax val="1"/>
          <dgm:bulletEnabled val="1"/>
        </dgm:presLayoutVars>
      </dgm:prSet>
      <dgm:spPr/>
    </dgm:pt>
    <dgm:pt modelId="{4DF3AB4A-CF76-43AD-BA46-9435EF0B80D2}" type="pres">
      <dgm:prSet presAssocID="{48212120-E7B6-4B93-8EF5-9B7BA990DA39}" presName="Name8" presStyleCnt="0"/>
      <dgm:spPr/>
    </dgm:pt>
    <dgm:pt modelId="{32E3BA1B-023A-4D3C-8B53-8F943D5923F6}" type="pres">
      <dgm:prSet presAssocID="{48212120-E7B6-4B93-8EF5-9B7BA990DA39}" presName="level" presStyleLbl="node1" presStyleIdx="3" presStyleCnt="8">
        <dgm:presLayoutVars>
          <dgm:chMax val="1"/>
          <dgm:bulletEnabled val="1"/>
        </dgm:presLayoutVars>
      </dgm:prSet>
      <dgm:spPr/>
    </dgm:pt>
    <dgm:pt modelId="{316E11C0-E097-4261-B41E-C34E50DDD0DC}" type="pres">
      <dgm:prSet presAssocID="{48212120-E7B6-4B93-8EF5-9B7BA990DA39}" presName="levelTx" presStyleLbl="revTx" presStyleIdx="0" presStyleCnt="0">
        <dgm:presLayoutVars>
          <dgm:chMax val="1"/>
          <dgm:bulletEnabled val="1"/>
        </dgm:presLayoutVars>
      </dgm:prSet>
      <dgm:spPr/>
    </dgm:pt>
    <dgm:pt modelId="{FDF6C0D2-18B8-4274-8CF5-DEE490B224EC}" type="pres">
      <dgm:prSet presAssocID="{6E9BB47A-BCD5-4546-A271-5FE5BBE373BC}" presName="Name8" presStyleCnt="0"/>
      <dgm:spPr/>
    </dgm:pt>
    <dgm:pt modelId="{0E47B217-9487-4FD5-B3C9-D9DB9B757755}" type="pres">
      <dgm:prSet presAssocID="{6E9BB47A-BCD5-4546-A271-5FE5BBE373BC}" presName="level" presStyleLbl="node1" presStyleIdx="4" presStyleCnt="8">
        <dgm:presLayoutVars>
          <dgm:chMax val="1"/>
          <dgm:bulletEnabled val="1"/>
        </dgm:presLayoutVars>
      </dgm:prSet>
      <dgm:spPr/>
    </dgm:pt>
    <dgm:pt modelId="{50E099EE-0955-4DB4-B021-5A849106EC79}" type="pres">
      <dgm:prSet presAssocID="{6E9BB47A-BCD5-4546-A271-5FE5BBE373BC}" presName="levelTx" presStyleLbl="revTx" presStyleIdx="0" presStyleCnt="0">
        <dgm:presLayoutVars>
          <dgm:chMax val="1"/>
          <dgm:bulletEnabled val="1"/>
        </dgm:presLayoutVars>
      </dgm:prSet>
      <dgm:spPr/>
    </dgm:pt>
    <dgm:pt modelId="{10AAAA52-7422-426F-BD68-74901296E1B0}" type="pres">
      <dgm:prSet presAssocID="{64FC50EA-41F5-477E-B025-3436D7E5EBE7}" presName="Name8" presStyleCnt="0"/>
      <dgm:spPr/>
    </dgm:pt>
    <dgm:pt modelId="{2A7E96BA-4761-4A78-BBB1-00B0A0644028}" type="pres">
      <dgm:prSet presAssocID="{64FC50EA-41F5-477E-B025-3436D7E5EBE7}" presName="level" presStyleLbl="node1" presStyleIdx="5" presStyleCnt="8">
        <dgm:presLayoutVars>
          <dgm:chMax val="1"/>
          <dgm:bulletEnabled val="1"/>
        </dgm:presLayoutVars>
      </dgm:prSet>
      <dgm:spPr/>
    </dgm:pt>
    <dgm:pt modelId="{86B87D2A-160B-4F09-B7F8-46E92A2AEA21}" type="pres">
      <dgm:prSet presAssocID="{64FC50EA-41F5-477E-B025-3436D7E5EBE7}" presName="levelTx" presStyleLbl="revTx" presStyleIdx="0" presStyleCnt="0">
        <dgm:presLayoutVars>
          <dgm:chMax val="1"/>
          <dgm:bulletEnabled val="1"/>
        </dgm:presLayoutVars>
      </dgm:prSet>
      <dgm:spPr/>
    </dgm:pt>
    <dgm:pt modelId="{AD1810C7-7D05-4AE5-BC00-D16AE71D2095}" type="pres">
      <dgm:prSet presAssocID="{DB435CC2-3231-4E75-ABB6-A0C51D5FBEF3}" presName="Name8" presStyleCnt="0"/>
      <dgm:spPr/>
    </dgm:pt>
    <dgm:pt modelId="{7D4918D1-6074-401B-BBD1-86A8754BFBD5}" type="pres">
      <dgm:prSet presAssocID="{DB435CC2-3231-4E75-ABB6-A0C51D5FBEF3}" presName="level" presStyleLbl="node1" presStyleIdx="6" presStyleCnt="8">
        <dgm:presLayoutVars>
          <dgm:chMax val="1"/>
          <dgm:bulletEnabled val="1"/>
        </dgm:presLayoutVars>
      </dgm:prSet>
      <dgm:spPr/>
    </dgm:pt>
    <dgm:pt modelId="{DB4B32B1-5E51-4C43-A274-5AB4C348EC42}" type="pres">
      <dgm:prSet presAssocID="{DB435CC2-3231-4E75-ABB6-A0C51D5FBEF3}" presName="levelTx" presStyleLbl="revTx" presStyleIdx="0" presStyleCnt="0">
        <dgm:presLayoutVars>
          <dgm:chMax val="1"/>
          <dgm:bulletEnabled val="1"/>
        </dgm:presLayoutVars>
      </dgm:prSet>
      <dgm:spPr/>
    </dgm:pt>
    <dgm:pt modelId="{6ED6451F-ADC3-4697-A4D6-18647E021423}" type="pres">
      <dgm:prSet presAssocID="{129F4237-56C7-4256-BF6C-FD494A743889}" presName="Name8" presStyleCnt="0"/>
      <dgm:spPr/>
    </dgm:pt>
    <dgm:pt modelId="{8571F2B0-72E2-496D-BE37-B84E9017A169}" type="pres">
      <dgm:prSet presAssocID="{129F4237-56C7-4256-BF6C-FD494A743889}" presName="level" presStyleLbl="node1" presStyleIdx="7" presStyleCnt="8">
        <dgm:presLayoutVars>
          <dgm:chMax val="1"/>
          <dgm:bulletEnabled val="1"/>
        </dgm:presLayoutVars>
      </dgm:prSet>
      <dgm:spPr/>
    </dgm:pt>
    <dgm:pt modelId="{8BE19865-86F9-46A6-AD48-6DD254ADED60}" type="pres">
      <dgm:prSet presAssocID="{129F4237-56C7-4256-BF6C-FD494A743889}" presName="levelTx" presStyleLbl="revTx" presStyleIdx="0" presStyleCnt="0">
        <dgm:presLayoutVars>
          <dgm:chMax val="1"/>
          <dgm:bulletEnabled val="1"/>
        </dgm:presLayoutVars>
      </dgm:prSet>
      <dgm:spPr/>
    </dgm:pt>
  </dgm:ptLst>
  <dgm:cxnLst>
    <dgm:cxn modelId="{02837B0F-880F-41C7-93FF-B13F6BD2E44F}" type="presOf" srcId="{28831241-844E-4AD9-ABCA-47C1372C5534}" destId="{749B7188-1C13-4D3A-A4FD-B1C843230B5A}" srcOrd="1" destOrd="0" presId="urn:microsoft.com/office/officeart/2005/8/layout/pyramid1"/>
    <dgm:cxn modelId="{954CA310-7152-4D4F-ABE2-43B99EA3D4E7}" srcId="{75B7C7CB-51EE-4FD1-AF86-9DEF2A74CC9A}" destId="{1BDDD2D2-366E-487A-9E88-BC21C8A46DB0}" srcOrd="2" destOrd="0" parTransId="{83313D0B-D984-4732-AFE6-24BAD30F932A}" sibTransId="{81427A76-8524-4198-88C1-C386101F1F53}"/>
    <dgm:cxn modelId="{5E5FB217-E38E-45C6-A329-DA916D050D25}" type="presOf" srcId="{48212120-E7B6-4B93-8EF5-9B7BA990DA39}" destId="{316E11C0-E097-4261-B41E-C34E50DDD0DC}" srcOrd="1" destOrd="0" presId="urn:microsoft.com/office/officeart/2005/8/layout/pyramid1"/>
    <dgm:cxn modelId="{2EDCEE1A-BCDA-4B4B-8D32-1D56C85317DE}" type="presOf" srcId="{6E9BB47A-BCD5-4546-A271-5FE5BBE373BC}" destId="{0E47B217-9487-4FD5-B3C9-D9DB9B757755}" srcOrd="0" destOrd="0" presId="urn:microsoft.com/office/officeart/2005/8/layout/pyramid1"/>
    <dgm:cxn modelId="{14BAF733-0372-4C05-A9A7-F3F7F9E332CD}" type="presOf" srcId="{75B7C7CB-51EE-4FD1-AF86-9DEF2A74CC9A}" destId="{48597745-C993-4D54-A5DC-692BDE3E3B56}" srcOrd="0" destOrd="0" presId="urn:microsoft.com/office/officeart/2005/8/layout/pyramid1"/>
    <dgm:cxn modelId="{A46CB635-ABAB-4B1B-8BC5-45837197C324}" type="presOf" srcId="{129F4237-56C7-4256-BF6C-FD494A743889}" destId="{8571F2B0-72E2-496D-BE37-B84E9017A169}" srcOrd="0" destOrd="0" presId="urn:microsoft.com/office/officeart/2005/8/layout/pyramid1"/>
    <dgm:cxn modelId="{8CF37F37-00D2-4F84-BC64-42D3AD1F6446}" srcId="{75B7C7CB-51EE-4FD1-AF86-9DEF2A74CC9A}" destId="{129F4237-56C7-4256-BF6C-FD494A743889}" srcOrd="7" destOrd="0" parTransId="{8A5E0775-F684-4F11-8AFB-EF57CF953A2C}" sibTransId="{CB5DE15A-E0C8-4CD4-916A-AAB8CD4566B0}"/>
    <dgm:cxn modelId="{1F79963A-804F-4965-8531-27A8BBCA52EB}" srcId="{75B7C7CB-51EE-4FD1-AF86-9DEF2A74CC9A}" destId="{28831241-844E-4AD9-ABCA-47C1372C5534}" srcOrd="1" destOrd="0" parTransId="{9C7FDE99-0CF6-4B68-B4EE-E2562890870A}" sibTransId="{B8C85EC8-A01C-471A-9B04-CDB2E8D17AEA}"/>
    <dgm:cxn modelId="{74B84B61-D36E-41A8-9BC2-CEC475A2437C}" type="presOf" srcId="{DB435CC2-3231-4E75-ABB6-A0C51D5FBEF3}" destId="{7D4918D1-6074-401B-BBD1-86A8754BFBD5}" srcOrd="0" destOrd="0" presId="urn:microsoft.com/office/officeart/2005/8/layout/pyramid1"/>
    <dgm:cxn modelId="{B4C00962-BDF4-4DAE-B045-7A9BD4E9BA56}" type="presOf" srcId="{71C80FE4-A30E-4F68-B885-1597C473F5FD}" destId="{C763B933-3179-4090-A348-E0EA1C029B34}" srcOrd="0" destOrd="0" presId="urn:microsoft.com/office/officeart/2005/8/layout/pyramid1"/>
    <dgm:cxn modelId="{ED011463-9C76-4705-9060-28D38A3EE858}" type="presOf" srcId="{1BDDD2D2-366E-487A-9E88-BC21C8A46DB0}" destId="{B5E1E5DB-250B-46C5-927E-F06E04C6FD6F}" srcOrd="0" destOrd="0" presId="urn:microsoft.com/office/officeart/2005/8/layout/pyramid1"/>
    <dgm:cxn modelId="{561A0379-8CA8-478B-8181-A2B10473B7D1}" srcId="{75B7C7CB-51EE-4FD1-AF86-9DEF2A74CC9A}" destId="{6E9BB47A-BCD5-4546-A271-5FE5BBE373BC}" srcOrd="4" destOrd="0" parTransId="{7A96F439-3839-43BD-A067-6D18F1159E23}" sibTransId="{A3FC117D-0C27-4D84-8695-8BE972309DC0}"/>
    <dgm:cxn modelId="{5AD3E282-562D-49E4-8B16-286C2D37BB27}" srcId="{75B7C7CB-51EE-4FD1-AF86-9DEF2A74CC9A}" destId="{71C80FE4-A30E-4F68-B885-1597C473F5FD}" srcOrd="0" destOrd="0" parTransId="{0968EF8E-794A-4E73-B160-F96B4BF38311}" sibTransId="{4513CCA9-D3F2-409F-8E76-2489342C9579}"/>
    <dgm:cxn modelId="{BE3E859E-9AB9-4FAF-9CF3-62195DDD3B61}" type="presOf" srcId="{71C80FE4-A30E-4F68-B885-1597C473F5FD}" destId="{C2FA443A-27B7-4F40-9855-8D9D9C5125B5}" srcOrd="1" destOrd="0" presId="urn:microsoft.com/office/officeart/2005/8/layout/pyramid1"/>
    <dgm:cxn modelId="{5DD73CA4-ACC0-4148-BD7B-6D92D759B83D}" srcId="{75B7C7CB-51EE-4FD1-AF86-9DEF2A74CC9A}" destId="{48212120-E7B6-4B93-8EF5-9B7BA990DA39}" srcOrd="3" destOrd="0" parTransId="{BFDA7001-1DDE-4029-AEFD-5296EC1FB85C}" sibTransId="{881B30E7-75D0-465D-B7A6-638202055A12}"/>
    <dgm:cxn modelId="{74A64DA6-7B68-4D60-BA27-F468BC59C660}" type="presOf" srcId="{48212120-E7B6-4B93-8EF5-9B7BA990DA39}" destId="{32E3BA1B-023A-4D3C-8B53-8F943D5923F6}" srcOrd="0" destOrd="0" presId="urn:microsoft.com/office/officeart/2005/8/layout/pyramid1"/>
    <dgm:cxn modelId="{67CFA6B1-5FF2-4EF7-AC46-C47A2E55F087}" type="presOf" srcId="{129F4237-56C7-4256-BF6C-FD494A743889}" destId="{8BE19865-86F9-46A6-AD48-6DD254ADED60}" srcOrd="1" destOrd="0" presId="urn:microsoft.com/office/officeart/2005/8/layout/pyramid1"/>
    <dgm:cxn modelId="{BCF294C9-7FE2-4EBC-9D7F-D280B9714A0D}" type="presOf" srcId="{64FC50EA-41F5-477E-B025-3436D7E5EBE7}" destId="{2A7E96BA-4761-4A78-BBB1-00B0A0644028}" srcOrd="0" destOrd="0" presId="urn:microsoft.com/office/officeart/2005/8/layout/pyramid1"/>
    <dgm:cxn modelId="{98204FD9-E3EE-43DE-84BD-DB11D2A8580F}" srcId="{75B7C7CB-51EE-4FD1-AF86-9DEF2A74CC9A}" destId="{DB435CC2-3231-4E75-ABB6-A0C51D5FBEF3}" srcOrd="6" destOrd="0" parTransId="{E79272F8-2560-4384-A1CA-2510A5E89072}" sibTransId="{AFCD2FA1-777B-40F2-9C73-52B2EFAD2C7D}"/>
    <dgm:cxn modelId="{078472DB-1077-482F-B18B-67F47F4ED156}" type="presOf" srcId="{1BDDD2D2-366E-487A-9E88-BC21C8A46DB0}" destId="{02860F62-2C2B-49FA-BFA4-D615A74AB7C5}" srcOrd="1" destOrd="0" presId="urn:microsoft.com/office/officeart/2005/8/layout/pyramid1"/>
    <dgm:cxn modelId="{BA3252F4-7F0F-4025-949C-3EC537E949FC}" srcId="{75B7C7CB-51EE-4FD1-AF86-9DEF2A74CC9A}" destId="{64FC50EA-41F5-477E-B025-3436D7E5EBE7}" srcOrd="5" destOrd="0" parTransId="{4E1CA82D-4D54-45AD-8D1E-AAB68CCC1AF6}" sibTransId="{C56A5FF4-E68D-4BEA-AB88-424E69825A08}"/>
    <dgm:cxn modelId="{999D49F7-82E3-4ECB-95B6-E57B4C2ED4AB}" type="presOf" srcId="{6E9BB47A-BCD5-4546-A271-5FE5BBE373BC}" destId="{50E099EE-0955-4DB4-B021-5A849106EC79}" srcOrd="1" destOrd="0" presId="urn:microsoft.com/office/officeart/2005/8/layout/pyramid1"/>
    <dgm:cxn modelId="{8F9F71F7-F708-427C-8076-BEF9A07A641E}" type="presOf" srcId="{28831241-844E-4AD9-ABCA-47C1372C5534}" destId="{E3CF5A2C-A5E5-499C-9226-7E589C97E9F1}" srcOrd="0" destOrd="0" presId="urn:microsoft.com/office/officeart/2005/8/layout/pyramid1"/>
    <dgm:cxn modelId="{524643FD-520B-4492-B0CE-BE48954BE6B7}" type="presOf" srcId="{DB435CC2-3231-4E75-ABB6-A0C51D5FBEF3}" destId="{DB4B32B1-5E51-4C43-A274-5AB4C348EC42}" srcOrd="1" destOrd="0" presId="urn:microsoft.com/office/officeart/2005/8/layout/pyramid1"/>
    <dgm:cxn modelId="{52BB39FE-B52C-4B39-ABBA-E8268DCA6725}" type="presOf" srcId="{64FC50EA-41F5-477E-B025-3436D7E5EBE7}" destId="{86B87D2A-160B-4F09-B7F8-46E92A2AEA21}" srcOrd="1" destOrd="0" presId="urn:microsoft.com/office/officeart/2005/8/layout/pyramid1"/>
    <dgm:cxn modelId="{FE9791A6-3035-4F44-8C61-71EB4F480116}" type="presParOf" srcId="{48597745-C993-4D54-A5DC-692BDE3E3B56}" destId="{8CA8284D-02EF-4B93-87C8-C9D0AC21FB26}" srcOrd="0" destOrd="0" presId="urn:microsoft.com/office/officeart/2005/8/layout/pyramid1"/>
    <dgm:cxn modelId="{13A9C26F-361D-47CB-AD39-A8D58D821AE0}" type="presParOf" srcId="{8CA8284D-02EF-4B93-87C8-C9D0AC21FB26}" destId="{C763B933-3179-4090-A348-E0EA1C029B34}" srcOrd="0" destOrd="0" presId="urn:microsoft.com/office/officeart/2005/8/layout/pyramid1"/>
    <dgm:cxn modelId="{A1EC2DB3-1993-4DCA-809A-C0C70B18CDD5}" type="presParOf" srcId="{8CA8284D-02EF-4B93-87C8-C9D0AC21FB26}" destId="{C2FA443A-27B7-4F40-9855-8D9D9C5125B5}" srcOrd="1" destOrd="0" presId="urn:microsoft.com/office/officeart/2005/8/layout/pyramid1"/>
    <dgm:cxn modelId="{117D5DF5-B261-4867-A0E2-7146F2384EDF}" type="presParOf" srcId="{48597745-C993-4D54-A5DC-692BDE3E3B56}" destId="{83A279DA-E1F8-4352-8A4C-E64B0170A81F}" srcOrd="1" destOrd="0" presId="urn:microsoft.com/office/officeart/2005/8/layout/pyramid1"/>
    <dgm:cxn modelId="{2D517B02-CF14-40CD-8E83-C8881E421FAC}" type="presParOf" srcId="{83A279DA-E1F8-4352-8A4C-E64B0170A81F}" destId="{E3CF5A2C-A5E5-499C-9226-7E589C97E9F1}" srcOrd="0" destOrd="0" presId="urn:microsoft.com/office/officeart/2005/8/layout/pyramid1"/>
    <dgm:cxn modelId="{B477CC3B-0263-445E-B168-8F6E5171C49F}" type="presParOf" srcId="{83A279DA-E1F8-4352-8A4C-E64B0170A81F}" destId="{749B7188-1C13-4D3A-A4FD-B1C843230B5A}" srcOrd="1" destOrd="0" presId="urn:microsoft.com/office/officeart/2005/8/layout/pyramid1"/>
    <dgm:cxn modelId="{BF5805D5-B72A-4D93-9F9D-6C261C0F8602}" type="presParOf" srcId="{48597745-C993-4D54-A5DC-692BDE3E3B56}" destId="{56768E90-0524-4919-A9DB-709226898EE1}" srcOrd="2" destOrd="0" presId="urn:microsoft.com/office/officeart/2005/8/layout/pyramid1"/>
    <dgm:cxn modelId="{15732663-F782-4E0D-BEFD-B17E5EE453C5}" type="presParOf" srcId="{56768E90-0524-4919-A9DB-709226898EE1}" destId="{B5E1E5DB-250B-46C5-927E-F06E04C6FD6F}" srcOrd="0" destOrd="0" presId="urn:microsoft.com/office/officeart/2005/8/layout/pyramid1"/>
    <dgm:cxn modelId="{96C383EF-52B1-4F44-8005-7926930AB5D3}" type="presParOf" srcId="{56768E90-0524-4919-A9DB-709226898EE1}" destId="{02860F62-2C2B-49FA-BFA4-D615A74AB7C5}" srcOrd="1" destOrd="0" presId="urn:microsoft.com/office/officeart/2005/8/layout/pyramid1"/>
    <dgm:cxn modelId="{02228F35-BC27-449D-BFAE-8C2FE78DF7AD}" type="presParOf" srcId="{48597745-C993-4D54-A5DC-692BDE3E3B56}" destId="{4DF3AB4A-CF76-43AD-BA46-9435EF0B80D2}" srcOrd="3" destOrd="0" presId="urn:microsoft.com/office/officeart/2005/8/layout/pyramid1"/>
    <dgm:cxn modelId="{018DAA7B-F58E-45BA-8F7E-E48A7368397A}" type="presParOf" srcId="{4DF3AB4A-CF76-43AD-BA46-9435EF0B80D2}" destId="{32E3BA1B-023A-4D3C-8B53-8F943D5923F6}" srcOrd="0" destOrd="0" presId="urn:microsoft.com/office/officeart/2005/8/layout/pyramid1"/>
    <dgm:cxn modelId="{A092D1C1-B810-4EB9-8F57-7D07E90EB64E}" type="presParOf" srcId="{4DF3AB4A-CF76-43AD-BA46-9435EF0B80D2}" destId="{316E11C0-E097-4261-B41E-C34E50DDD0DC}" srcOrd="1" destOrd="0" presId="urn:microsoft.com/office/officeart/2005/8/layout/pyramid1"/>
    <dgm:cxn modelId="{64BB2E25-AD8D-4FA9-BFD5-39E9056097E5}" type="presParOf" srcId="{48597745-C993-4D54-A5DC-692BDE3E3B56}" destId="{FDF6C0D2-18B8-4274-8CF5-DEE490B224EC}" srcOrd="4" destOrd="0" presId="urn:microsoft.com/office/officeart/2005/8/layout/pyramid1"/>
    <dgm:cxn modelId="{C0994376-46B7-4E1D-B29E-64F444FE2A6F}" type="presParOf" srcId="{FDF6C0D2-18B8-4274-8CF5-DEE490B224EC}" destId="{0E47B217-9487-4FD5-B3C9-D9DB9B757755}" srcOrd="0" destOrd="0" presId="urn:microsoft.com/office/officeart/2005/8/layout/pyramid1"/>
    <dgm:cxn modelId="{0C728D66-FF98-4B11-B4EB-BE1F42E5CB4E}" type="presParOf" srcId="{FDF6C0D2-18B8-4274-8CF5-DEE490B224EC}" destId="{50E099EE-0955-4DB4-B021-5A849106EC79}" srcOrd="1" destOrd="0" presId="urn:microsoft.com/office/officeart/2005/8/layout/pyramid1"/>
    <dgm:cxn modelId="{5433E5BC-9FA4-48CF-9A65-252F8143B257}" type="presParOf" srcId="{48597745-C993-4D54-A5DC-692BDE3E3B56}" destId="{10AAAA52-7422-426F-BD68-74901296E1B0}" srcOrd="5" destOrd="0" presId="urn:microsoft.com/office/officeart/2005/8/layout/pyramid1"/>
    <dgm:cxn modelId="{D7DD12AF-B471-44FB-93FE-A19540D6ADAD}" type="presParOf" srcId="{10AAAA52-7422-426F-BD68-74901296E1B0}" destId="{2A7E96BA-4761-4A78-BBB1-00B0A0644028}" srcOrd="0" destOrd="0" presId="urn:microsoft.com/office/officeart/2005/8/layout/pyramid1"/>
    <dgm:cxn modelId="{6307F76B-C133-42E0-A782-61501BF3F723}" type="presParOf" srcId="{10AAAA52-7422-426F-BD68-74901296E1B0}" destId="{86B87D2A-160B-4F09-B7F8-46E92A2AEA21}" srcOrd="1" destOrd="0" presId="urn:microsoft.com/office/officeart/2005/8/layout/pyramid1"/>
    <dgm:cxn modelId="{918D3501-E3A4-4E93-ABFB-20AFAC141D4D}" type="presParOf" srcId="{48597745-C993-4D54-A5DC-692BDE3E3B56}" destId="{AD1810C7-7D05-4AE5-BC00-D16AE71D2095}" srcOrd="6" destOrd="0" presId="urn:microsoft.com/office/officeart/2005/8/layout/pyramid1"/>
    <dgm:cxn modelId="{30C8A177-9DEB-43EC-96A6-F14A471EEB6B}" type="presParOf" srcId="{AD1810C7-7D05-4AE5-BC00-D16AE71D2095}" destId="{7D4918D1-6074-401B-BBD1-86A8754BFBD5}" srcOrd="0" destOrd="0" presId="urn:microsoft.com/office/officeart/2005/8/layout/pyramid1"/>
    <dgm:cxn modelId="{3BFD95F5-2003-4AEF-BD43-A683156C4DFB}" type="presParOf" srcId="{AD1810C7-7D05-4AE5-BC00-D16AE71D2095}" destId="{DB4B32B1-5E51-4C43-A274-5AB4C348EC42}" srcOrd="1" destOrd="0" presId="urn:microsoft.com/office/officeart/2005/8/layout/pyramid1"/>
    <dgm:cxn modelId="{2F4E5D35-E61A-48C0-9949-D9D030AA6D4A}" type="presParOf" srcId="{48597745-C993-4D54-A5DC-692BDE3E3B56}" destId="{6ED6451F-ADC3-4697-A4D6-18647E021423}" srcOrd="7" destOrd="0" presId="urn:microsoft.com/office/officeart/2005/8/layout/pyramid1"/>
    <dgm:cxn modelId="{13CAA7F9-EB40-447A-9CCB-E478C35187C7}" type="presParOf" srcId="{6ED6451F-ADC3-4697-A4D6-18647E021423}" destId="{8571F2B0-72E2-496D-BE37-B84E9017A169}" srcOrd="0" destOrd="0" presId="urn:microsoft.com/office/officeart/2005/8/layout/pyramid1"/>
    <dgm:cxn modelId="{EB827217-3801-45DC-B22B-B0E859931510}" type="presParOf" srcId="{6ED6451F-ADC3-4697-A4D6-18647E021423}" destId="{8BE19865-86F9-46A6-AD48-6DD254ADED6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A2AF6-6554-452C-8893-14637EDF697C}">
      <dsp:nvSpPr>
        <dsp:cNvPr id="0" name=""/>
        <dsp:cNvSpPr/>
      </dsp:nvSpPr>
      <dsp:spPr>
        <a:xfrm>
          <a:off x="2826874" y="800"/>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Comic Sans MS" panose="030F0702030302020204" pitchFamily="66" charset="0"/>
            </a:rPr>
            <a:t>Relief </a:t>
          </a:r>
        </a:p>
      </dsp:txBody>
      <dsp:txXfrm>
        <a:off x="3012160" y="186086"/>
        <a:ext cx="894638" cy="894638"/>
      </dsp:txXfrm>
    </dsp:sp>
    <dsp:sp modelId="{5B6B1F91-6CD5-4096-A737-A21A2DF698D3}">
      <dsp:nvSpPr>
        <dsp:cNvPr id="0" name=""/>
        <dsp:cNvSpPr/>
      </dsp:nvSpPr>
      <dsp:spPr>
        <a:xfrm rot="2160000">
          <a:off x="4052382" y="973279"/>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latin typeface="Comic Sans MS" panose="030F0702030302020204" pitchFamily="66" charset="0"/>
          </a:endParaRPr>
        </a:p>
      </dsp:txBody>
      <dsp:txXfrm>
        <a:off x="4062051" y="1028923"/>
        <a:ext cx="236260" cy="256204"/>
      </dsp:txXfrm>
    </dsp:sp>
    <dsp:sp modelId="{CE775B03-7243-4598-B249-62B47734A94B}">
      <dsp:nvSpPr>
        <dsp:cNvPr id="0" name=""/>
        <dsp:cNvSpPr/>
      </dsp:nvSpPr>
      <dsp:spPr>
        <a:xfrm>
          <a:off x="4365650" y="1118786"/>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Comic Sans MS" panose="030F0702030302020204" pitchFamily="66" charset="0"/>
            </a:rPr>
            <a:t>Soil</a:t>
          </a:r>
        </a:p>
      </dsp:txBody>
      <dsp:txXfrm>
        <a:off x="4550936" y="1304072"/>
        <a:ext cx="894638" cy="894638"/>
      </dsp:txXfrm>
    </dsp:sp>
    <dsp:sp modelId="{AB0E77E0-671D-44DE-84C4-AF4261ECC128}">
      <dsp:nvSpPr>
        <dsp:cNvPr id="0" name=""/>
        <dsp:cNvSpPr/>
      </dsp:nvSpPr>
      <dsp:spPr>
        <a:xfrm rot="6480000">
          <a:off x="4538569" y="2433271"/>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latin typeface="Comic Sans MS" panose="030F0702030302020204" pitchFamily="66" charset="0"/>
          </a:endParaRPr>
        </a:p>
      </dsp:txBody>
      <dsp:txXfrm rot="10800000">
        <a:off x="4604841" y="2470524"/>
        <a:ext cx="236260" cy="256204"/>
      </dsp:txXfrm>
    </dsp:sp>
    <dsp:sp modelId="{52B346EE-2451-4B3B-87D0-7F03544E6CFF}">
      <dsp:nvSpPr>
        <dsp:cNvPr id="0" name=""/>
        <dsp:cNvSpPr/>
      </dsp:nvSpPr>
      <dsp:spPr>
        <a:xfrm>
          <a:off x="3777890" y="2927725"/>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Comic Sans MS" panose="030F0702030302020204" pitchFamily="66" charset="0"/>
            </a:rPr>
            <a:t>Water Supply</a:t>
          </a:r>
        </a:p>
      </dsp:txBody>
      <dsp:txXfrm>
        <a:off x="3963176" y="3113011"/>
        <a:ext cx="894638" cy="894638"/>
      </dsp:txXfrm>
    </dsp:sp>
    <dsp:sp modelId="{94F3D6E0-A532-41E9-9785-4983EC82871D}">
      <dsp:nvSpPr>
        <dsp:cNvPr id="0" name=""/>
        <dsp:cNvSpPr/>
      </dsp:nvSpPr>
      <dsp:spPr>
        <a:xfrm rot="10800000">
          <a:off x="3300274" y="3346826"/>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latin typeface="Comic Sans MS" panose="030F0702030302020204" pitchFamily="66" charset="0"/>
          </a:endParaRPr>
        </a:p>
      </dsp:txBody>
      <dsp:txXfrm rot="10800000">
        <a:off x="3401528" y="3432228"/>
        <a:ext cx="236260" cy="256204"/>
      </dsp:txXfrm>
    </dsp:sp>
    <dsp:sp modelId="{2015218D-D116-40CF-866F-141DF5329B6D}">
      <dsp:nvSpPr>
        <dsp:cNvPr id="0" name=""/>
        <dsp:cNvSpPr/>
      </dsp:nvSpPr>
      <dsp:spPr>
        <a:xfrm>
          <a:off x="1875859" y="2927725"/>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Comic Sans MS" panose="030F0702030302020204" pitchFamily="66" charset="0"/>
            </a:rPr>
            <a:t>Accessibility</a:t>
          </a:r>
        </a:p>
      </dsp:txBody>
      <dsp:txXfrm>
        <a:off x="2061145" y="3113011"/>
        <a:ext cx="894638" cy="894638"/>
      </dsp:txXfrm>
    </dsp:sp>
    <dsp:sp modelId="{86FAF77A-BE5C-47BB-B60B-3C5A77C3D7F2}">
      <dsp:nvSpPr>
        <dsp:cNvPr id="0" name=""/>
        <dsp:cNvSpPr/>
      </dsp:nvSpPr>
      <dsp:spPr>
        <a:xfrm rot="15120000">
          <a:off x="2048778" y="2451441"/>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latin typeface="Comic Sans MS" panose="030F0702030302020204" pitchFamily="66" charset="0"/>
          </a:endParaRPr>
        </a:p>
      </dsp:txBody>
      <dsp:txXfrm rot="10800000">
        <a:off x="2115050" y="2584992"/>
        <a:ext cx="236260" cy="256204"/>
      </dsp:txXfrm>
    </dsp:sp>
    <dsp:sp modelId="{34C90E8E-E544-4164-A195-F7C3DCCAB76A}">
      <dsp:nvSpPr>
        <dsp:cNvPr id="0" name=""/>
        <dsp:cNvSpPr/>
      </dsp:nvSpPr>
      <dsp:spPr>
        <a:xfrm>
          <a:off x="1288099" y="1118786"/>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Comic Sans MS" panose="030F0702030302020204" pitchFamily="66" charset="0"/>
            </a:rPr>
            <a:t>Resources </a:t>
          </a:r>
        </a:p>
      </dsp:txBody>
      <dsp:txXfrm>
        <a:off x="1473385" y="1304072"/>
        <a:ext cx="894638" cy="894638"/>
      </dsp:txXfrm>
    </dsp:sp>
    <dsp:sp modelId="{45844AAC-8A05-4CEB-B531-CFEA9322DE7F}">
      <dsp:nvSpPr>
        <dsp:cNvPr id="0" name=""/>
        <dsp:cNvSpPr/>
      </dsp:nvSpPr>
      <dsp:spPr>
        <a:xfrm rot="19440000">
          <a:off x="2513606" y="984509"/>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latin typeface="Comic Sans MS" panose="030F0702030302020204" pitchFamily="66" charset="0"/>
          </a:endParaRPr>
        </a:p>
      </dsp:txBody>
      <dsp:txXfrm>
        <a:off x="2523275" y="1099669"/>
        <a:ext cx="236260" cy="256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A2AF6-6554-452C-8893-14637EDF697C}">
      <dsp:nvSpPr>
        <dsp:cNvPr id="0" name=""/>
        <dsp:cNvSpPr/>
      </dsp:nvSpPr>
      <dsp:spPr>
        <a:xfrm>
          <a:off x="2058489" y="104"/>
          <a:ext cx="956169" cy="956169"/>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Relief </a:t>
          </a:r>
        </a:p>
      </dsp:txBody>
      <dsp:txXfrm>
        <a:off x="2198517" y="140132"/>
        <a:ext cx="676113" cy="676113"/>
      </dsp:txXfrm>
    </dsp:sp>
    <dsp:sp modelId="{5B6B1F91-6CD5-4096-A737-A21A2DF698D3}">
      <dsp:nvSpPr>
        <dsp:cNvPr id="0" name=""/>
        <dsp:cNvSpPr/>
      </dsp:nvSpPr>
      <dsp:spPr>
        <a:xfrm rot="2160000">
          <a:off x="2984615" y="734959"/>
          <a:ext cx="254913" cy="32270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Comic Sans MS" panose="030F0702030302020204" pitchFamily="66" charset="0"/>
          </a:endParaRPr>
        </a:p>
      </dsp:txBody>
      <dsp:txXfrm>
        <a:off x="2991918" y="777025"/>
        <a:ext cx="178439" cy="193625"/>
      </dsp:txXfrm>
    </dsp:sp>
    <dsp:sp modelId="{CE775B03-7243-4598-B249-62B47734A94B}">
      <dsp:nvSpPr>
        <dsp:cNvPr id="0" name=""/>
        <dsp:cNvSpPr/>
      </dsp:nvSpPr>
      <dsp:spPr>
        <a:xfrm>
          <a:off x="3221159" y="844833"/>
          <a:ext cx="956169" cy="956169"/>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Soil</a:t>
          </a:r>
        </a:p>
      </dsp:txBody>
      <dsp:txXfrm>
        <a:off x="3361187" y="984861"/>
        <a:ext cx="676113" cy="676113"/>
      </dsp:txXfrm>
    </dsp:sp>
    <dsp:sp modelId="{AB0E77E0-671D-44DE-84C4-AF4261ECC128}">
      <dsp:nvSpPr>
        <dsp:cNvPr id="0" name=""/>
        <dsp:cNvSpPr/>
      </dsp:nvSpPr>
      <dsp:spPr>
        <a:xfrm rot="6480000">
          <a:off x="3351966" y="1838103"/>
          <a:ext cx="254913" cy="32270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Comic Sans MS" panose="030F0702030302020204" pitchFamily="66" charset="0"/>
          </a:endParaRPr>
        </a:p>
      </dsp:txBody>
      <dsp:txXfrm rot="10800000">
        <a:off x="3402019" y="1866278"/>
        <a:ext cx="178439" cy="193625"/>
      </dsp:txXfrm>
    </dsp:sp>
    <dsp:sp modelId="{52B346EE-2451-4B3B-87D0-7F03544E6CFF}">
      <dsp:nvSpPr>
        <dsp:cNvPr id="0" name=""/>
        <dsp:cNvSpPr/>
      </dsp:nvSpPr>
      <dsp:spPr>
        <a:xfrm>
          <a:off x="2777058" y="2211634"/>
          <a:ext cx="956169" cy="956169"/>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Water Supply</a:t>
          </a:r>
        </a:p>
      </dsp:txBody>
      <dsp:txXfrm>
        <a:off x="2917086" y="2351662"/>
        <a:ext cx="676113" cy="676113"/>
      </dsp:txXfrm>
    </dsp:sp>
    <dsp:sp modelId="{94F3D6E0-A532-41E9-9785-4983EC82871D}">
      <dsp:nvSpPr>
        <dsp:cNvPr id="0" name=""/>
        <dsp:cNvSpPr/>
      </dsp:nvSpPr>
      <dsp:spPr>
        <a:xfrm rot="10800000">
          <a:off x="2416331" y="2528365"/>
          <a:ext cx="254913" cy="32270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Comic Sans MS" panose="030F0702030302020204" pitchFamily="66" charset="0"/>
          </a:endParaRPr>
        </a:p>
      </dsp:txBody>
      <dsp:txXfrm rot="10800000">
        <a:off x="2492805" y="2592906"/>
        <a:ext cx="178439" cy="193625"/>
      </dsp:txXfrm>
    </dsp:sp>
    <dsp:sp modelId="{2015218D-D116-40CF-866F-141DF5329B6D}">
      <dsp:nvSpPr>
        <dsp:cNvPr id="0" name=""/>
        <dsp:cNvSpPr/>
      </dsp:nvSpPr>
      <dsp:spPr>
        <a:xfrm>
          <a:off x="1339919" y="2211634"/>
          <a:ext cx="956169" cy="956169"/>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Accessibility</a:t>
          </a:r>
        </a:p>
      </dsp:txBody>
      <dsp:txXfrm>
        <a:off x="1479947" y="2351662"/>
        <a:ext cx="676113" cy="676113"/>
      </dsp:txXfrm>
    </dsp:sp>
    <dsp:sp modelId="{86FAF77A-BE5C-47BB-B60B-3C5A77C3D7F2}">
      <dsp:nvSpPr>
        <dsp:cNvPr id="0" name=""/>
        <dsp:cNvSpPr/>
      </dsp:nvSpPr>
      <dsp:spPr>
        <a:xfrm rot="15120000">
          <a:off x="1470726" y="1851826"/>
          <a:ext cx="254913" cy="32270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Comic Sans MS" panose="030F0702030302020204" pitchFamily="66" charset="0"/>
          </a:endParaRPr>
        </a:p>
      </dsp:txBody>
      <dsp:txXfrm rot="10800000">
        <a:off x="1520779" y="1952733"/>
        <a:ext cx="178439" cy="193625"/>
      </dsp:txXfrm>
    </dsp:sp>
    <dsp:sp modelId="{34C90E8E-E544-4164-A195-F7C3DCCAB76A}">
      <dsp:nvSpPr>
        <dsp:cNvPr id="0" name=""/>
        <dsp:cNvSpPr/>
      </dsp:nvSpPr>
      <dsp:spPr>
        <a:xfrm>
          <a:off x="895819" y="844833"/>
          <a:ext cx="956169" cy="956169"/>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Resources </a:t>
          </a:r>
        </a:p>
      </dsp:txBody>
      <dsp:txXfrm>
        <a:off x="1035847" y="984861"/>
        <a:ext cx="676113" cy="676113"/>
      </dsp:txXfrm>
    </dsp:sp>
    <dsp:sp modelId="{45844AAC-8A05-4CEB-B531-CFEA9322DE7F}">
      <dsp:nvSpPr>
        <dsp:cNvPr id="0" name=""/>
        <dsp:cNvSpPr/>
      </dsp:nvSpPr>
      <dsp:spPr>
        <a:xfrm rot="19440000">
          <a:off x="1821945" y="743440"/>
          <a:ext cx="254913" cy="32270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Comic Sans MS" panose="030F0702030302020204" pitchFamily="66" charset="0"/>
          </a:endParaRPr>
        </a:p>
      </dsp:txBody>
      <dsp:txXfrm>
        <a:off x="1829248" y="830456"/>
        <a:ext cx="178439" cy="193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A2AF6-6554-452C-8893-14637EDF697C}">
      <dsp:nvSpPr>
        <dsp:cNvPr id="0" name=""/>
        <dsp:cNvSpPr/>
      </dsp:nvSpPr>
      <dsp:spPr>
        <a:xfrm>
          <a:off x="2006343" y="493"/>
          <a:ext cx="899436" cy="89943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Relief </a:t>
          </a:r>
        </a:p>
      </dsp:txBody>
      <dsp:txXfrm>
        <a:off x="2138062" y="132212"/>
        <a:ext cx="635998" cy="635998"/>
      </dsp:txXfrm>
    </dsp:sp>
    <dsp:sp modelId="{5B6B1F91-6CD5-4096-A737-A21A2DF698D3}">
      <dsp:nvSpPr>
        <dsp:cNvPr id="0" name=""/>
        <dsp:cNvSpPr/>
      </dsp:nvSpPr>
      <dsp:spPr>
        <a:xfrm rot="2160000">
          <a:off x="2877537" y="691787"/>
          <a:ext cx="239863" cy="30355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a:off x="2884408" y="731351"/>
        <a:ext cx="167904" cy="182135"/>
      </dsp:txXfrm>
    </dsp:sp>
    <dsp:sp modelId="{CE775B03-7243-4598-B249-62B47734A94B}">
      <dsp:nvSpPr>
        <dsp:cNvPr id="0" name=""/>
        <dsp:cNvSpPr/>
      </dsp:nvSpPr>
      <dsp:spPr>
        <a:xfrm>
          <a:off x="3100142" y="795185"/>
          <a:ext cx="899436" cy="89943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Soil</a:t>
          </a:r>
        </a:p>
      </dsp:txBody>
      <dsp:txXfrm>
        <a:off x="3231861" y="926904"/>
        <a:ext cx="635998" cy="635998"/>
      </dsp:txXfrm>
    </dsp:sp>
    <dsp:sp modelId="{AB0E77E0-671D-44DE-84C4-AF4261ECC128}">
      <dsp:nvSpPr>
        <dsp:cNvPr id="0" name=""/>
        <dsp:cNvSpPr/>
      </dsp:nvSpPr>
      <dsp:spPr>
        <a:xfrm rot="6480000">
          <a:off x="3223130" y="1729586"/>
          <a:ext cx="239863" cy="30355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rot="10800000">
        <a:off x="3270228" y="1756079"/>
        <a:ext cx="167904" cy="182135"/>
      </dsp:txXfrm>
    </dsp:sp>
    <dsp:sp modelId="{52B346EE-2451-4B3B-87D0-7F03544E6CFF}">
      <dsp:nvSpPr>
        <dsp:cNvPr id="0" name=""/>
        <dsp:cNvSpPr/>
      </dsp:nvSpPr>
      <dsp:spPr>
        <a:xfrm>
          <a:off x="2682348" y="2081023"/>
          <a:ext cx="899436" cy="89943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Water Supply</a:t>
          </a:r>
        </a:p>
      </dsp:txBody>
      <dsp:txXfrm>
        <a:off x="2814067" y="2212742"/>
        <a:ext cx="635998" cy="635998"/>
      </dsp:txXfrm>
    </dsp:sp>
    <dsp:sp modelId="{94F3D6E0-A532-41E9-9785-4983EC82871D}">
      <dsp:nvSpPr>
        <dsp:cNvPr id="0" name=""/>
        <dsp:cNvSpPr/>
      </dsp:nvSpPr>
      <dsp:spPr>
        <a:xfrm rot="10800000">
          <a:off x="2342918" y="2378962"/>
          <a:ext cx="239863" cy="30355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rot="10800000">
        <a:off x="2414877" y="2439674"/>
        <a:ext cx="167904" cy="182135"/>
      </dsp:txXfrm>
    </dsp:sp>
    <dsp:sp modelId="{2015218D-D116-40CF-866F-141DF5329B6D}">
      <dsp:nvSpPr>
        <dsp:cNvPr id="0" name=""/>
        <dsp:cNvSpPr/>
      </dsp:nvSpPr>
      <dsp:spPr>
        <a:xfrm>
          <a:off x="1330338" y="2081023"/>
          <a:ext cx="899436" cy="89943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Accessibility</a:t>
          </a:r>
        </a:p>
      </dsp:txBody>
      <dsp:txXfrm>
        <a:off x="1462057" y="2212742"/>
        <a:ext cx="635998" cy="635998"/>
      </dsp:txXfrm>
    </dsp:sp>
    <dsp:sp modelId="{86FAF77A-BE5C-47BB-B60B-3C5A77C3D7F2}">
      <dsp:nvSpPr>
        <dsp:cNvPr id="0" name=""/>
        <dsp:cNvSpPr/>
      </dsp:nvSpPr>
      <dsp:spPr>
        <a:xfrm rot="15120000">
          <a:off x="1453325" y="1742499"/>
          <a:ext cx="239863" cy="30355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rot="10800000">
        <a:off x="1500423" y="1837430"/>
        <a:ext cx="167904" cy="182135"/>
      </dsp:txXfrm>
    </dsp:sp>
    <dsp:sp modelId="{34C90E8E-E544-4164-A195-F7C3DCCAB76A}">
      <dsp:nvSpPr>
        <dsp:cNvPr id="0" name=""/>
        <dsp:cNvSpPr/>
      </dsp:nvSpPr>
      <dsp:spPr>
        <a:xfrm>
          <a:off x="912544" y="795185"/>
          <a:ext cx="899436" cy="89943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Resources </a:t>
          </a:r>
        </a:p>
      </dsp:txBody>
      <dsp:txXfrm>
        <a:off x="1044263" y="926904"/>
        <a:ext cx="635998" cy="635998"/>
      </dsp:txXfrm>
    </dsp:sp>
    <dsp:sp modelId="{45844AAC-8A05-4CEB-B531-CFEA9322DE7F}">
      <dsp:nvSpPr>
        <dsp:cNvPr id="0" name=""/>
        <dsp:cNvSpPr/>
      </dsp:nvSpPr>
      <dsp:spPr>
        <a:xfrm rot="19440000">
          <a:off x="1783738" y="699768"/>
          <a:ext cx="239863" cy="30355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a:off x="1790609" y="781628"/>
        <a:ext cx="167904" cy="182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A2AF6-6554-452C-8893-14637EDF697C}">
      <dsp:nvSpPr>
        <dsp:cNvPr id="0" name=""/>
        <dsp:cNvSpPr/>
      </dsp:nvSpPr>
      <dsp:spPr>
        <a:xfrm>
          <a:off x="1215150" y="956"/>
          <a:ext cx="896742" cy="8967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Relief </a:t>
          </a:r>
        </a:p>
      </dsp:txBody>
      <dsp:txXfrm>
        <a:off x="1346475" y="132281"/>
        <a:ext cx="634092" cy="634092"/>
      </dsp:txXfrm>
    </dsp:sp>
    <dsp:sp modelId="{5B6B1F91-6CD5-4096-A737-A21A2DF698D3}">
      <dsp:nvSpPr>
        <dsp:cNvPr id="0" name=""/>
        <dsp:cNvSpPr/>
      </dsp:nvSpPr>
      <dsp:spPr>
        <a:xfrm rot="2160000">
          <a:off x="2083569" y="689809"/>
          <a:ext cx="238458" cy="30265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a:off x="2090400" y="729315"/>
        <a:ext cx="166921" cy="181590"/>
      </dsp:txXfrm>
    </dsp:sp>
    <dsp:sp modelId="{CE775B03-7243-4598-B249-62B47734A94B}">
      <dsp:nvSpPr>
        <dsp:cNvPr id="0" name=""/>
        <dsp:cNvSpPr/>
      </dsp:nvSpPr>
      <dsp:spPr>
        <a:xfrm>
          <a:off x="2304625" y="792505"/>
          <a:ext cx="896742" cy="8967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Soil</a:t>
          </a:r>
        </a:p>
      </dsp:txBody>
      <dsp:txXfrm>
        <a:off x="2435950" y="923830"/>
        <a:ext cx="634092" cy="634092"/>
      </dsp:txXfrm>
    </dsp:sp>
    <dsp:sp modelId="{AB0E77E0-671D-44DE-84C4-AF4261ECC128}">
      <dsp:nvSpPr>
        <dsp:cNvPr id="0" name=""/>
        <dsp:cNvSpPr/>
      </dsp:nvSpPr>
      <dsp:spPr>
        <a:xfrm rot="6480000">
          <a:off x="2427781" y="1723509"/>
          <a:ext cx="238458" cy="30265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rot="10800000">
        <a:off x="2474603" y="1750021"/>
        <a:ext cx="166921" cy="181590"/>
      </dsp:txXfrm>
    </dsp:sp>
    <dsp:sp modelId="{52B346EE-2451-4B3B-87D0-7F03544E6CFF}">
      <dsp:nvSpPr>
        <dsp:cNvPr id="0" name=""/>
        <dsp:cNvSpPr/>
      </dsp:nvSpPr>
      <dsp:spPr>
        <a:xfrm>
          <a:off x="1888483" y="2073259"/>
          <a:ext cx="896742" cy="8967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Water Supply</a:t>
          </a:r>
        </a:p>
      </dsp:txBody>
      <dsp:txXfrm>
        <a:off x="2019808" y="2204584"/>
        <a:ext cx="634092" cy="634092"/>
      </dsp:txXfrm>
    </dsp:sp>
    <dsp:sp modelId="{94F3D6E0-A532-41E9-9785-4983EC82871D}">
      <dsp:nvSpPr>
        <dsp:cNvPr id="0" name=""/>
        <dsp:cNvSpPr/>
      </dsp:nvSpPr>
      <dsp:spPr>
        <a:xfrm rot="10800000">
          <a:off x="1551041" y="2370305"/>
          <a:ext cx="238458" cy="30265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rot="10800000">
        <a:off x="1622578" y="2430835"/>
        <a:ext cx="166921" cy="181590"/>
      </dsp:txXfrm>
    </dsp:sp>
    <dsp:sp modelId="{2015218D-D116-40CF-866F-141DF5329B6D}">
      <dsp:nvSpPr>
        <dsp:cNvPr id="0" name=""/>
        <dsp:cNvSpPr/>
      </dsp:nvSpPr>
      <dsp:spPr>
        <a:xfrm>
          <a:off x="541818" y="2073259"/>
          <a:ext cx="896742" cy="8967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Accessibility</a:t>
          </a:r>
        </a:p>
      </dsp:txBody>
      <dsp:txXfrm>
        <a:off x="673143" y="2204584"/>
        <a:ext cx="634092" cy="634092"/>
      </dsp:txXfrm>
    </dsp:sp>
    <dsp:sp modelId="{86FAF77A-BE5C-47BB-B60B-3C5A77C3D7F2}">
      <dsp:nvSpPr>
        <dsp:cNvPr id="0" name=""/>
        <dsp:cNvSpPr/>
      </dsp:nvSpPr>
      <dsp:spPr>
        <a:xfrm rot="15120000">
          <a:off x="664974" y="1736346"/>
          <a:ext cx="238458" cy="30265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rot="10800000">
        <a:off x="711796" y="1830894"/>
        <a:ext cx="166921" cy="181590"/>
      </dsp:txXfrm>
    </dsp:sp>
    <dsp:sp modelId="{34C90E8E-E544-4164-A195-F7C3DCCAB76A}">
      <dsp:nvSpPr>
        <dsp:cNvPr id="0" name=""/>
        <dsp:cNvSpPr/>
      </dsp:nvSpPr>
      <dsp:spPr>
        <a:xfrm>
          <a:off x="125676" y="792505"/>
          <a:ext cx="896742" cy="8967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latin typeface="Comic Sans MS" panose="030F0702030302020204" pitchFamily="66" charset="0"/>
            </a:rPr>
            <a:t>Resources </a:t>
          </a:r>
        </a:p>
      </dsp:txBody>
      <dsp:txXfrm>
        <a:off x="257001" y="923830"/>
        <a:ext cx="634092" cy="634092"/>
      </dsp:txXfrm>
    </dsp:sp>
    <dsp:sp modelId="{45844AAC-8A05-4CEB-B531-CFEA9322DE7F}">
      <dsp:nvSpPr>
        <dsp:cNvPr id="0" name=""/>
        <dsp:cNvSpPr/>
      </dsp:nvSpPr>
      <dsp:spPr>
        <a:xfrm rot="19440000">
          <a:off x="994095" y="697743"/>
          <a:ext cx="238458" cy="30265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Comic Sans MS" panose="030F0702030302020204" pitchFamily="66" charset="0"/>
          </a:endParaRPr>
        </a:p>
      </dsp:txBody>
      <dsp:txXfrm>
        <a:off x="1000926" y="779297"/>
        <a:ext cx="166921" cy="1815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3B933-3179-4090-A348-E0EA1C029B34}">
      <dsp:nvSpPr>
        <dsp:cNvPr id="0" name=""/>
        <dsp:cNvSpPr/>
      </dsp:nvSpPr>
      <dsp:spPr>
        <a:xfrm>
          <a:off x="3556000" y="0"/>
          <a:ext cx="1016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556000" y="0"/>
        <a:ext cx="1016000" cy="677333"/>
      </dsp:txXfrm>
    </dsp:sp>
    <dsp:sp modelId="{E3CF5A2C-A5E5-499C-9226-7E589C97E9F1}">
      <dsp:nvSpPr>
        <dsp:cNvPr id="0" name=""/>
        <dsp:cNvSpPr/>
      </dsp:nvSpPr>
      <dsp:spPr>
        <a:xfrm>
          <a:off x="3047999" y="677333"/>
          <a:ext cx="2032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dirty="0"/>
        </a:p>
      </dsp:txBody>
      <dsp:txXfrm>
        <a:off x="3403600" y="677333"/>
        <a:ext cx="1320800" cy="677333"/>
      </dsp:txXfrm>
    </dsp:sp>
    <dsp:sp modelId="{B5E1E5DB-250B-46C5-927E-F06E04C6FD6F}">
      <dsp:nvSpPr>
        <dsp:cNvPr id="0" name=""/>
        <dsp:cNvSpPr/>
      </dsp:nvSpPr>
      <dsp:spPr>
        <a:xfrm>
          <a:off x="2539999" y="1354666"/>
          <a:ext cx="3048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dirty="0"/>
        </a:p>
      </dsp:txBody>
      <dsp:txXfrm>
        <a:off x="3073399" y="1354666"/>
        <a:ext cx="1981200" cy="677333"/>
      </dsp:txXfrm>
    </dsp:sp>
    <dsp:sp modelId="{32E3BA1B-023A-4D3C-8B53-8F943D5923F6}">
      <dsp:nvSpPr>
        <dsp:cNvPr id="0" name=""/>
        <dsp:cNvSpPr/>
      </dsp:nvSpPr>
      <dsp:spPr>
        <a:xfrm>
          <a:off x="2032000" y="2032000"/>
          <a:ext cx="4064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743199" y="2032000"/>
        <a:ext cx="2641600" cy="677333"/>
      </dsp:txXfrm>
    </dsp:sp>
    <dsp:sp modelId="{0E47B217-9487-4FD5-B3C9-D9DB9B757755}">
      <dsp:nvSpPr>
        <dsp:cNvPr id="0" name=""/>
        <dsp:cNvSpPr/>
      </dsp:nvSpPr>
      <dsp:spPr>
        <a:xfrm>
          <a:off x="1523999" y="2709333"/>
          <a:ext cx="5080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412999" y="2709333"/>
        <a:ext cx="3302000" cy="677333"/>
      </dsp:txXfrm>
    </dsp:sp>
    <dsp:sp modelId="{2A7E96BA-4761-4A78-BBB1-00B0A0644028}">
      <dsp:nvSpPr>
        <dsp:cNvPr id="0" name=""/>
        <dsp:cNvSpPr/>
      </dsp:nvSpPr>
      <dsp:spPr>
        <a:xfrm>
          <a:off x="1016000" y="3386666"/>
          <a:ext cx="6095999"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082799" y="3386666"/>
        <a:ext cx="3962400" cy="677333"/>
      </dsp:txXfrm>
    </dsp:sp>
    <dsp:sp modelId="{7D4918D1-6074-401B-BBD1-86A8754BFBD5}">
      <dsp:nvSpPr>
        <dsp:cNvPr id="0" name=""/>
        <dsp:cNvSpPr/>
      </dsp:nvSpPr>
      <dsp:spPr>
        <a:xfrm>
          <a:off x="507999" y="4064000"/>
          <a:ext cx="7112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1752599" y="4064000"/>
        <a:ext cx="4622800" cy="677333"/>
      </dsp:txXfrm>
    </dsp:sp>
    <dsp:sp modelId="{8571F2B0-72E2-496D-BE37-B84E9017A169}">
      <dsp:nvSpPr>
        <dsp:cNvPr id="0" name=""/>
        <dsp:cNvSpPr/>
      </dsp:nvSpPr>
      <dsp:spPr>
        <a:xfrm>
          <a:off x="0" y="4741333"/>
          <a:ext cx="8128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1422399" y="4741333"/>
        <a:ext cx="5283200" cy="677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3B933-3179-4090-A348-E0EA1C029B34}">
      <dsp:nvSpPr>
        <dsp:cNvPr id="0" name=""/>
        <dsp:cNvSpPr/>
      </dsp:nvSpPr>
      <dsp:spPr>
        <a:xfrm>
          <a:off x="3556000" y="0"/>
          <a:ext cx="1016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556000" y="0"/>
        <a:ext cx="1016000" cy="677333"/>
      </dsp:txXfrm>
    </dsp:sp>
    <dsp:sp modelId="{E3CF5A2C-A5E5-499C-9226-7E589C97E9F1}">
      <dsp:nvSpPr>
        <dsp:cNvPr id="0" name=""/>
        <dsp:cNvSpPr/>
      </dsp:nvSpPr>
      <dsp:spPr>
        <a:xfrm>
          <a:off x="3047999" y="677333"/>
          <a:ext cx="2032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dirty="0"/>
        </a:p>
      </dsp:txBody>
      <dsp:txXfrm>
        <a:off x="3403600" y="677333"/>
        <a:ext cx="1320800" cy="677333"/>
      </dsp:txXfrm>
    </dsp:sp>
    <dsp:sp modelId="{B5E1E5DB-250B-46C5-927E-F06E04C6FD6F}">
      <dsp:nvSpPr>
        <dsp:cNvPr id="0" name=""/>
        <dsp:cNvSpPr/>
      </dsp:nvSpPr>
      <dsp:spPr>
        <a:xfrm>
          <a:off x="2539999" y="1354666"/>
          <a:ext cx="3048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dirty="0"/>
        </a:p>
      </dsp:txBody>
      <dsp:txXfrm>
        <a:off x="3073399" y="1354666"/>
        <a:ext cx="1981200" cy="677333"/>
      </dsp:txXfrm>
    </dsp:sp>
    <dsp:sp modelId="{32E3BA1B-023A-4D3C-8B53-8F943D5923F6}">
      <dsp:nvSpPr>
        <dsp:cNvPr id="0" name=""/>
        <dsp:cNvSpPr/>
      </dsp:nvSpPr>
      <dsp:spPr>
        <a:xfrm>
          <a:off x="2032000" y="2032000"/>
          <a:ext cx="4064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743199" y="2032000"/>
        <a:ext cx="2641600" cy="677333"/>
      </dsp:txXfrm>
    </dsp:sp>
    <dsp:sp modelId="{0E47B217-9487-4FD5-B3C9-D9DB9B757755}">
      <dsp:nvSpPr>
        <dsp:cNvPr id="0" name=""/>
        <dsp:cNvSpPr/>
      </dsp:nvSpPr>
      <dsp:spPr>
        <a:xfrm>
          <a:off x="1523999" y="2709333"/>
          <a:ext cx="5080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412999" y="2709333"/>
        <a:ext cx="3302000" cy="677333"/>
      </dsp:txXfrm>
    </dsp:sp>
    <dsp:sp modelId="{2A7E96BA-4761-4A78-BBB1-00B0A0644028}">
      <dsp:nvSpPr>
        <dsp:cNvPr id="0" name=""/>
        <dsp:cNvSpPr/>
      </dsp:nvSpPr>
      <dsp:spPr>
        <a:xfrm>
          <a:off x="1016000" y="3386666"/>
          <a:ext cx="6095999"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082799" y="3386666"/>
        <a:ext cx="3962400" cy="677333"/>
      </dsp:txXfrm>
    </dsp:sp>
    <dsp:sp modelId="{7D4918D1-6074-401B-BBD1-86A8754BFBD5}">
      <dsp:nvSpPr>
        <dsp:cNvPr id="0" name=""/>
        <dsp:cNvSpPr/>
      </dsp:nvSpPr>
      <dsp:spPr>
        <a:xfrm>
          <a:off x="507999" y="4064000"/>
          <a:ext cx="7112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1752599" y="4064000"/>
        <a:ext cx="4622800" cy="677333"/>
      </dsp:txXfrm>
    </dsp:sp>
    <dsp:sp modelId="{8571F2B0-72E2-496D-BE37-B84E9017A169}">
      <dsp:nvSpPr>
        <dsp:cNvPr id="0" name=""/>
        <dsp:cNvSpPr/>
      </dsp:nvSpPr>
      <dsp:spPr>
        <a:xfrm>
          <a:off x="0" y="4741333"/>
          <a:ext cx="8128000" cy="677333"/>
        </a:xfrm>
        <a:prstGeom prst="trapezoid">
          <a:avLst>
            <a:gd name="adj" fmla="val 7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1422399" y="4741333"/>
        <a:ext cx="5283200" cy="67733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FE69CA1-C385-4068-9ECA-B116403735D6}"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381746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E69CA1-C385-4068-9ECA-B116403735D6}"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88646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E69CA1-C385-4068-9ECA-B116403735D6}"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426499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E69CA1-C385-4068-9ECA-B116403735D6}"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3979206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E69CA1-C385-4068-9ECA-B116403735D6}"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17366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FE69CA1-C385-4068-9ECA-B116403735D6}" type="datetimeFigureOut">
              <a:rPr lang="en-GB" smtClean="0"/>
              <a:t>01/11/2017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144224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FE69CA1-C385-4068-9ECA-B116403735D6}" type="datetimeFigureOut">
              <a:rPr lang="en-GB" smtClean="0"/>
              <a:t>01/11/2017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2594643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FE69CA1-C385-4068-9ECA-B116403735D6}" type="datetimeFigureOut">
              <a:rPr lang="en-GB" smtClean="0"/>
              <a:t>01/11/2017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23251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69CA1-C385-4068-9ECA-B116403735D6}" type="datetimeFigureOut">
              <a:rPr lang="en-GB" smtClean="0"/>
              <a:t>01/11/2017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128733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E69CA1-C385-4068-9ECA-B116403735D6}" type="datetimeFigureOut">
              <a:rPr lang="en-GB" smtClean="0"/>
              <a:t>01/11/2017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210415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E69CA1-C385-4068-9ECA-B116403735D6}" type="datetimeFigureOut">
              <a:rPr lang="en-GB" smtClean="0"/>
              <a:t>01/11/2017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0327A-0A98-4A62-B532-7625DD50E021}" type="slidenum">
              <a:rPr lang="en-GB" smtClean="0"/>
              <a:t>‹#›</a:t>
            </a:fld>
            <a:endParaRPr lang="en-GB"/>
          </a:p>
        </p:txBody>
      </p:sp>
    </p:spTree>
    <p:extLst>
      <p:ext uri="{BB962C8B-B14F-4D97-AF65-F5344CB8AC3E}">
        <p14:creationId xmlns:p14="http://schemas.microsoft.com/office/powerpoint/2010/main" val="1897999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69CA1-C385-4068-9ECA-B116403735D6}" type="datetimeFigureOut">
              <a:rPr lang="en-GB" smtClean="0"/>
              <a:t>01/11/2017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0327A-0A98-4A62-B532-7625DD50E021}" type="slidenum">
              <a:rPr lang="en-GB" smtClean="0"/>
              <a:t>‹#›</a:t>
            </a:fld>
            <a:endParaRPr lang="en-GB"/>
          </a:p>
        </p:txBody>
      </p:sp>
    </p:spTree>
    <p:extLst>
      <p:ext uri="{BB962C8B-B14F-4D97-AF65-F5344CB8AC3E}">
        <p14:creationId xmlns:p14="http://schemas.microsoft.com/office/powerpoint/2010/main" val="494271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3.png"/><Relationship Id="rId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875" y="342900"/>
            <a:ext cx="11908155"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How to construct a settlement?</a:t>
            </a:r>
          </a:p>
        </p:txBody>
      </p:sp>
      <p:pic>
        <p:nvPicPr>
          <p:cNvPr id="7" name="Picture 6"/>
          <p:cNvPicPr>
            <a:picLocks noChangeAspect="1"/>
          </p:cNvPicPr>
          <p:nvPr/>
        </p:nvPicPr>
        <p:blipFill>
          <a:blip r:embed="rId2"/>
          <a:stretch>
            <a:fillRect/>
          </a:stretch>
        </p:blipFill>
        <p:spPr>
          <a:xfrm>
            <a:off x="3040990" y="1397644"/>
            <a:ext cx="1892518" cy="1330142"/>
          </a:xfrm>
          <a:prstGeom prst="rect">
            <a:avLst/>
          </a:prstGeom>
          <a:ln w="28575">
            <a:solidFill>
              <a:srgbClr val="7030A0"/>
            </a:solidFill>
          </a:ln>
        </p:spPr>
      </p:pic>
      <p:sp>
        <p:nvSpPr>
          <p:cNvPr id="8" name="TextBox 7"/>
          <p:cNvSpPr txBox="1"/>
          <p:nvPr/>
        </p:nvSpPr>
        <p:spPr>
          <a:xfrm>
            <a:off x="283463" y="1825257"/>
            <a:ext cx="2660131"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Nucleated Settlement</a:t>
            </a:r>
          </a:p>
        </p:txBody>
      </p:sp>
      <p:sp>
        <p:nvSpPr>
          <p:cNvPr id="9" name="TextBox 8"/>
          <p:cNvSpPr txBox="1"/>
          <p:nvPr/>
        </p:nvSpPr>
        <p:spPr>
          <a:xfrm>
            <a:off x="9076590" y="776111"/>
            <a:ext cx="2885038" cy="371670"/>
          </a:xfrm>
          <a:prstGeom prst="rect">
            <a:avLst/>
          </a:prstGeom>
          <a:noFill/>
          <a:ln w="28575">
            <a:solidFill>
              <a:srgbClr val="7030A0"/>
            </a:solidFill>
          </a:ln>
        </p:spPr>
        <p:txBody>
          <a:bodyPr wrap="square" rtlCol="0">
            <a:spAutoFit/>
          </a:bodyPr>
          <a:lstStyle/>
          <a:p>
            <a:pPr algn="ctr"/>
            <a:r>
              <a:rPr lang="en-GB" u="sng" dirty="0">
                <a:latin typeface="Comic Sans MS" panose="030F0702030302020204" pitchFamily="66" charset="0"/>
              </a:rPr>
              <a:t>Reasons for this pattern</a:t>
            </a:r>
          </a:p>
        </p:txBody>
      </p:sp>
      <p:sp>
        <p:nvSpPr>
          <p:cNvPr id="10" name="TextBox 9"/>
          <p:cNvSpPr txBox="1"/>
          <p:nvPr/>
        </p:nvSpPr>
        <p:spPr>
          <a:xfrm>
            <a:off x="250385" y="809276"/>
            <a:ext cx="4739925" cy="382699"/>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Settlement Pattern</a:t>
            </a:r>
          </a:p>
        </p:txBody>
      </p:sp>
      <p:cxnSp>
        <p:nvCxnSpPr>
          <p:cNvPr id="12" name="Straight Connector 11"/>
          <p:cNvCxnSpPr/>
          <p:nvPr/>
        </p:nvCxnSpPr>
        <p:spPr>
          <a:xfrm>
            <a:off x="5178056" y="811620"/>
            <a:ext cx="0" cy="5780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11054" y="1233876"/>
            <a:ext cx="8211951" cy="24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83463" y="3018675"/>
            <a:ext cx="8339542" cy="4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83463" y="4729843"/>
            <a:ext cx="8339542" cy="26455"/>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a:stretch>
            <a:fillRect/>
          </a:stretch>
        </p:blipFill>
        <p:spPr>
          <a:xfrm>
            <a:off x="3040990" y="3246544"/>
            <a:ext cx="1842976" cy="1297802"/>
          </a:xfrm>
          <a:prstGeom prst="rect">
            <a:avLst/>
          </a:prstGeom>
          <a:ln w="28575">
            <a:solidFill>
              <a:srgbClr val="7030A0"/>
            </a:solidFill>
          </a:ln>
        </p:spPr>
      </p:pic>
      <p:sp>
        <p:nvSpPr>
          <p:cNvPr id="20" name="TextBox 19"/>
          <p:cNvSpPr txBox="1"/>
          <p:nvPr/>
        </p:nvSpPr>
        <p:spPr>
          <a:xfrm>
            <a:off x="246878" y="3577503"/>
            <a:ext cx="2660131"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Dispersed Settlement</a:t>
            </a:r>
          </a:p>
        </p:txBody>
      </p:sp>
      <p:pic>
        <p:nvPicPr>
          <p:cNvPr id="21" name="Picture 20"/>
          <p:cNvPicPr>
            <a:picLocks noChangeAspect="1"/>
          </p:cNvPicPr>
          <p:nvPr/>
        </p:nvPicPr>
        <p:blipFill>
          <a:blip r:embed="rId4"/>
          <a:stretch>
            <a:fillRect/>
          </a:stretch>
        </p:blipFill>
        <p:spPr>
          <a:xfrm>
            <a:off x="2982524" y="5086977"/>
            <a:ext cx="2009450" cy="1402428"/>
          </a:xfrm>
          <a:prstGeom prst="rect">
            <a:avLst/>
          </a:prstGeom>
          <a:ln w="28575">
            <a:solidFill>
              <a:srgbClr val="7030A0"/>
            </a:solidFill>
          </a:ln>
        </p:spPr>
      </p:pic>
      <p:sp>
        <p:nvSpPr>
          <p:cNvPr id="22" name="TextBox 21"/>
          <p:cNvSpPr txBox="1"/>
          <p:nvPr/>
        </p:nvSpPr>
        <p:spPr>
          <a:xfrm>
            <a:off x="229352" y="5508064"/>
            <a:ext cx="2660131"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Linear Settlement</a:t>
            </a:r>
          </a:p>
        </p:txBody>
      </p:sp>
      <p:sp>
        <p:nvSpPr>
          <p:cNvPr id="23" name="TextBox 22"/>
          <p:cNvSpPr txBox="1"/>
          <p:nvPr/>
        </p:nvSpPr>
        <p:spPr>
          <a:xfrm>
            <a:off x="5364139" y="811620"/>
            <a:ext cx="2885038" cy="371670"/>
          </a:xfrm>
          <a:prstGeom prst="rect">
            <a:avLst/>
          </a:prstGeom>
          <a:noFill/>
          <a:ln w="28575">
            <a:solidFill>
              <a:srgbClr val="00FF00"/>
            </a:solidFill>
          </a:ln>
        </p:spPr>
        <p:txBody>
          <a:bodyPr wrap="square" rtlCol="0">
            <a:spAutoFit/>
          </a:bodyPr>
          <a:lstStyle/>
          <a:p>
            <a:pPr algn="ctr"/>
            <a:r>
              <a:rPr lang="en-GB" u="sng" dirty="0">
                <a:latin typeface="Comic Sans MS" panose="030F0702030302020204" pitchFamily="66" charset="0"/>
              </a:rPr>
              <a:t>Description </a:t>
            </a:r>
          </a:p>
        </p:txBody>
      </p:sp>
      <p:cxnSp>
        <p:nvCxnSpPr>
          <p:cNvPr id="24" name="Straight Connector 23"/>
          <p:cNvCxnSpPr/>
          <p:nvPr/>
        </p:nvCxnSpPr>
        <p:spPr>
          <a:xfrm>
            <a:off x="8623005" y="871886"/>
            <a:ext cx="0" cy="5780566"/>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364139" y="1351253"/>
            <a:ext cx="2885038" cy="1569660"/>
          </a:xfrm>
          <a:prstGeom prst="rect">
            <a:avLst/>
          </a:prstGeom>
          <a:noFill/>
          <a:ln w="28575">
            <a:solidFill>
              <a:srgbClr val="FF0000"/>
            </a:solidFill>
          </a:ln>
        </p:spPr>
        <p:txBody>
          <a:bodyPr wrap="square" rtlCol="0">
            <a:spAutoFit/>
          </a:bodyPr>
          <a:lstStyle/>
          <a:p>
            <a:pPr algn="ctr"/>
            <a:r>
              <a:rPr lang="en-GB" sz="1600" dirty="0">
                <a:latin typeface="Comic Sans MS" panose="030F0702030302020204" pitchFamily="66" charset="0"/>
              </a:rPr>
              <a:t>Dwellings are </a:t>
            </a:r>
            <a:r>
              <a:rPr lang="en-GB" sz="1600" b="1" u="sng" dirty="0">
                <a:latin typeface="Comic Sans MS" panose="030F0702030302020204" pitchFamily="66" charset="0"/>
              </a:rPr>
              <a:t>clustered </a:t>
            </a:r>
            <a:r>
              <a:rPr lang="en-GB" sz="1600" dirty="0">
                <a:latin typeface="Comic Sans MS" panose="030F0702030302020204" pitchFamily="66" charset="0"/>
              </a:rPr>
              <a:t>together as villages, with fewer isolated dwellings. The shape of the villages is compact and more square or circular </a:t>
            </a:r>
          </a:p>
        </p:txBody>
      </p:sp>
      <p:sp>
        <p:nvSpPr>
          <p:cNvPr id="26" name="TextBox 25"/>
          <p:cNvSpPr txBox="1"/>
          <p:nvPr/>
        </p:nvSpPr>
        <p:spPr>
          <a:xfrm>
            <a:off x="5341053" y="3447791"/>
            <a:ext cx="2885038" cy="830997"/>
          </a:xfrm>
          <a:prstGeom prst="rect">
            <a:avLst/>
          </a:prstGeom>
          <a:noFill/>
          <a:ln w="28575">
            <a:solidFill>
              <a:srgbClr val="FF0000"/>
            </a:solidFill>
          </a:ln>
        </p:spPr>
        <p:txBody>
          <a:bodyPr wrap="square" rtlCol="0">
            <a:spAutoFit/>
          </a:bodyPr>
          <a:lstStyle/>
          <a:p>
            <a:pPr algn="ctr"/>
            <a:r>
              <a:rPr lang="en-GB" sz="1600" dirty="0">
                <a:latin typeface="Comic Sans MS" panose="030F0702030302020204" pitchFamily="66" charset="0"/>
              </a:rPr>
              <a:t>There are </a:t>
            </a:r>
            <a:r>
              <a:rPr lang="en-GB" sz="1600" b="1" u="sng" dirty="0">
                <a:latin typeface="Comic Sans MS" panose="030F0702030302020204" pitchFamily="66" charset="0"/>
              </a:rPr>
              <a:t>scattered </a:t>
            </a:r>
            <a:r>
              <a:rPr lang="en-GB" sz="1600" dirty="0">
                <a:latin typeface="Comic Sans MS" panose="030F0702030302020204" pitchFamily="66" charset="0"/>
              </a:rPr>
              <a:t>isolated dwellings and small hamlets with few villages </a:t>
            </a:r>
          </a:p>
        </p:txBody>
      </p:sp>
      <p:sp>
        <p:nvSpPr>
          <p:cNvPr id="27" name="TextBox 26"/>
          <p:cNvSpPr txBox="1"/>
          <p:nvPr/>
        </p:nvSpPr>
        <p:spPr>
          <a:xfrm>
            <a:off x="5341053" y="5237046"/>
            <a:ext cx="2885038" cy="830997"/>
          </a:xfrm>
          <a:prstGeom prst="rect">
            <a:avLst/>
          </a:prstGeom>
          <a:noFill/>
          <a:ln w="28575">
            <a:solidFill>
              <a:srgbClr val="FF0000"/>
            </a:solidFill>
          </a:ln>
        </p:spPr>
        <p:txBody>
          <a:bodyPr wrap="square" rtlCol="0">
            <a:spAutoFit/>
          </a:bodyPr>
          <a:lstStyle/>
          <a:p>
            <a:pPr algn="ctr"/>
            <a:r>
              <a:rPr lang="en-GB" sz="1600" dirty="0">
                <a:latin typeface="Comic Sans MS" panose="030F0702030302020204" pitchFamily="66" charset="0"/>
              </a:rPr>
              <a:t>Settlements are in </a:t>
            </a:r>
            <a:r>
              <a:rPr lang="en-GB" sz="1600" b="1" u="sng" dirty="0">
                <a:latin typeface="Comic Sans MS" panose="030F0702030302020204" pitchFamily="66" charset="0"/>
              </a:rPr>
              <a:t>long thin </a:t>
            </a:r>
            <a:r>
              <a:rPr lang="en-GB" sz="1600" dirty="0">
                <a:latin typeface="Comic Sans MS" panose="030F0702030302020204" pitchFamily="66" charset="0"/>
              </a:rPr>
              <a:t>rows, often along roads or tracks. </a:t>
            </a:r>
          </a:p>
        </p:txBody>
      </p:sp>
      <p:pic>
        <p:nvPicPr>
          <p:cNvPr id="30" name="Picture 29"/>
          <p:cNvPicPr>
            <a:picLocks noChangeAspect="1"/>
          </p:cNvPicPr>
          <p:nvPr/>
        </p:nvPicPr>
        <p:blipFill>
          <a:blip r:embed="rId5"/>
          <a:stretch>
            <a:fillRect/>
          </a:stretch>
        </p:blipFill>
        <p:spPr>
          <a:xfrm>
            <a:off x="9406044" y="2507952"/>
            <a:ext cx="2197850" cy="3335558"/>
          </a:xfrm>
          <a:prstGeom prst="rect">
            <a:avLst/>
          </a:prstGeom>
          <a:ln w="28575">
            <a:solidFill>
              <a:srgbClr val="7030A0"/>
            </a:solidFill>
          </a:ln>
        </p:spPr>
      </p:pic>
      <p:sp>
        <p:nvSpPr>
          <p:cNvPr id="33" name="TextBox 32"/>
          <p:cNvSpPr txBox="1"/>
          <p:nvPr/>
        </p:nvSpPr>
        <p:spPr>
          <a:xfrm>
            <a:off x="8809086" y="1401190"/>
            <a:ext cx="3258867" cy="646331"/>
          </a:xfrm>
          <a:prstGeom prst="rect">
            <a:avLst/>
          </a:prstGeom>
          <a:noFill/>
          <a:ln w="28575">
            <a:solidFill>
              <a:srgbClr val="00FF00"/>
            </a:solidFill>
          </a:ln>
        </p:spPr>
        <p:txBody>
          <a:bodyPr wrap="square" rtlCol="0">
            <a:spAutoFit/>
          </a:bodyPr>
          <a:lstStyle/>
          <a:p>
            <a:pPr algn="ctr"/>
            <a:r>
              <a:rPr lang="en-GB" u="sng" dirty="0">
                <a:latin typeface="Comic Sans MS" panose="030F0702030302020204" pitchFamily="66" charset="0"/>
              </a:rPr>
              <a:t>Demo: </a:t>
            </a:r>
            <a:r>
              <a:rPr lang="en-GB" dirty="0">
                <a:latin typeface="Comic Sans MS" panose="030F0702030302020204" pitchFamily="66" charset="0"/>
              </a:rPr>
              <a:t>Complete the provided worksheet.</a:t>
            </a:r>
          </a:p>
        </p:txBody>
      </p:sp>
    </p:spTree>
    <p:extLst>
      <p:ext uri="{BB962C8B-B14F-4D97-AF65-F5344CB8AC3E}">
        <p14:creationId xmlns:p14="http://schemas.microsoft.com/office/powerpoint/2010/main" val="149924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98030"/>
            <a:ext cx="11786616"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Settlements and Services </a:t>
            </a:r>
          </a:p>
        </p:txBody>
      </p:sp>
      <p:sp>
        <p:nvSpPr>
          <p:cNvPr id="6" name="TextBox 5"/>
          <p:cNvSpPr txBox="1"/>
          <p:nvPr/>
        </p:nvSpPr>
        <p:spPr>
          <a:xfrm>
            <a:off x="283464" y="593635"/>
            <a:ext cx="11786616" cy="369332"/>
          </a:xfrm>
          <a:prstGeom prst="rect">
            <a:avLst/>
          </a:prstGeom>
          <a:noFill/>
          <a:ln w="28575">
            <a:solidFill>
              <a:srgbClr val="00FF00"/>
            </a:solidFill>
          </a:ln>
        </p:spPr>
        <p:txBody>
          <a:bodyPr wrap="square" rtlCol="0">
            <a:spAutoFit/>
          </a:bodyPr>
          <a:lstStyle/>
          <a:p>
            <a:pPr algn="ctr"/>
            <a:r>
              <a:rPr lang="en-GB" u="sng" dirty="0">
                <a:latin typeface="Comic Sans MS" panose="030F0702030302020204" pitchFamily="66" charset="0"/>
              </a:rPr>
              <a:t>Demo</a:t>
            </a:r>
            <a:r>
              <a:rPr lang="en-GB" dirty="0">
                <a:latin typeface="Comic Sans MS" panose="030F0702030302020204" pitchFamily="66" charset="0"/>
              </a:rPr>
              <a:t>: Look at Figure 6 and describe the relationship between population size and the number of services. </a:t>
            </a:r>
          </a:p>
        </p:txBody>
      </p:sp>
      <p:pic>
        <p:nvPicPr>
          <p:cNvPr id="7" name="Picture 6"/>
          <p:cNvPicPr>
            <a:picLocks noChangeAspect="1"/>
          </p:cNvPicPr>
          <p:nvPr/>
        </p:nvPicPr>
        <p:blipFill>
          <a:blip r:embed="rId2"/>
          <a:stretch>
            <a:fillRect/>
          </a:stretch>
        </p:blipFill>
        <p:spPr>
          <a:xfrm>
            <a:off x="283464" y="1089240"/>
            <a:ext cx="6276975" cy="5362575"/>
          </a:xfrm>
          <a:prstGeom prst="rect">
            <a:avLst/>
          </a:prstGeom>
          <a:ln w="28575">
            <a:solidFill>
              <a:srgbClr val="00FF00"/>
            </a:solidFill>
          </a:ln>
        </p:spPr>
      </p:pic>
      <p:sp>
        <p:nvSpPr>
          <p:cNvPr id="8" name="TextBox 7"/>
          <p:cNvSpPr txBox="1"/>
          <p:nvPr/>
        </p:nvSpPr>
        <p:spPr>
          <a:xfrm>
            <a:off x="6815470" y="1089240"/>
            <a:ext cx="5169550" cy="4247317"/>
          </a:xfrm>
          <a:prstGeom prst="rect">
            <a:avLst/>
          </a:prstGeom>
          <a:noFill/>
          <a:ln w="28575">
            <a:solidFill>
              <a:schemeClr val="accent2"/>
            </a:solidFill>
          </a:ln>
        </p:spPr>
        <p:txBody>
          <a:bodyPr wrap="square" rtlCol="0">
            <a:spAutoFit/>
          </a:bodyPr>
          <a:lstStyle/>
          <a:p>
            <a:r>
              <a:rPr lang="en-GB" u="sng" dirty="0">
                <a:latin typeface="Comic Sans MS" panose="030F0702030302020204" pitchFamily="66" charset="0"/>
              </a:rPr>
              <a:t>Services</a:t>
            </a:r>
            <a:r>
              <a:rPr lang="en-GB" dirty="0">
                <a:latin typeface="Comic Sans MS" panose="030F0702030302020204" pitchFamily="66" charset="0"/>
              </a:rPr>
              <a:t> (sometimes called </a:t>
            </a:r>
            <a:r>
              <a:rPr lang="en-GB" i="1" dirty="0">
                <a:latin typeface="Comic Sans MS" panose="030F0702030302020204" pitchFamily="66" charset="0"/>
              </a:rPr>
              <a:t>functions</a:t>
            </a:r>
            <a:r>
              <a:rPr lang="en-GB" dirty="0">
                <a:latin typeface="Comic Sans MS" panose="030F0702030302020204" pitchFamily="66" charset="0"/>
              </a:rPr>
              <a:t>) are anything that is provided in a settlement for the population. These include retail-services (hairdressers), as well as public services like schools, hospitals, government, police, water and electricity.</a:t>
            </a:r>
          </a:p>
          <a:p>
            <a:r>
              <a:rPr lang="en-GB" u="sng" dirty="0">
                <a:latin typeface="Comic Sans MS" panose="030F0702030302020204" pitchFamily="66" charset="0"/>
              </a:rPr>
              <a:t>Sphere of influence </a:t>
            </a:r>
            <a:r>
              <a:rPr lang="en-GB" dirty="0">
                <a:latin typeface="Comic Sans MS" panose="030F0702030302020204" pitchFamily="66" charset="0"/>
              </a:rPr>
              <a:t>is the area served by a settlement. </a:t>
            </a:r>
          </a:p>
          <a:p>
            <a:r>
              <a:rPr lang="en-GB" u="sng" dirty="0">
                <a:latin typeface="Comic Sans MS" panose="030F0702030302020204" pitchFamily="66" charset="0"/>
              </a:rPr>
              <a:t>Threshold population</a:t>
            </a:r>
            <a:r>
              <a:rPr lang="en-GB" dirty="0">
                <a:latin typeface="Comic Sans MS" panose="030F0702030302020204" pitchFamily="66" charset="0"/>
              </a:rPr>
              <a:t>-This is the number of people needed to provide a large enough demand for a service.</a:t>
            </a:r>
          </a:p>
          <a:p>
            <a:r>
              <a:rPr lang="en-GB" u="sng" dirty="0">
                <a:latin typeface="Comic Sans MS" panose="030F0702030302020204" pitchFamily="66" charset="0"/>
              </a:rPr>
              <a:t>Low order settlements</a:t>
            </a:r>
            <a:r>
              <a:rPr lang="en-GB" dirty="0">
                <a:latin typeface="Comic Sans MS" panose="030F0702030302020204" pitchFamily="66" charset="0"/>
              </a:rPr>
              <a:t>-local shops/primary stores </a:t>
            </a:r>
          </a:p>
          <a:p>
            <a:r>
              <a:rPr lang="en-GB" u="sng" dirty="0">
                <a:latin typeface="Comic Sans MS" panose="030F0702030302020204" pitchFamily="66" charset="0"/>
              </a:rPr>
              <a:t>High order settlements-</a:t>
            </a:r>
            <a:r>
              <a:rPr lang="en-GB" dirty="0">
                <a:latin typeface="Comic Sans MS" panose="030F0702030302020204" pitchFamily="66" charset="0"/>
              </a:rPr>
              <a:t>Low order settlements  </a:t>
            </a:r>
          </a:p>
        </p:txBody>
      </p:sp>
    </p:spTree>
    <p:extLst>
      <p:ext uri="{BB962C8B-B14F-4D97-AF65-F5344CB8AC3E}">
        <p14:creationId xmlns:p14="http://schemas.microsoft.com/office/powerpoint/2010/main" val="1207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68172" y="5087731"/>
            <a:ext cx="2312540" cy="1593668"/>
          </a:xfrm>
          <a:prstGeom prst="rect">
            <a:avLst/>
          </a:prstGeom>
          <a:ln w="28575">
            <a:solidFill>
              <a:srgbClr val="00B0F0"/>
            </a:solidFill>
          </a:ln>
        </p:spPr>
      </p:pic>
      <p:sp>
        <p:nvSpPr>
          <p:cNvPr id="5" name="TextBox 4"/>
          <p:cNvSpPr txBox="1"/>
          <p:nvPr/>
        </p:nvSpPr>
        <p:spPr>
          <a:xfrm>
            <a:off x="283464" y="98030"/>
            <a:ext cx="11786616" cy="369332"/>
          </a:xfrm>
          <a:prstGeom prst="rect">
            <a:avLst/>
          </a:prstGeom>
          <a:noFill/>
          <a:ln w="28575">
            <a:solidFill>
              <a:srgbClr val="FF0000"/>
            </a:solidFill>
          </a:ln>
        </p:spPr>
        <p:txBody>
          <a:bodyPr wrap="square" rtlCol="0">
            <a:spAutoFit/>
          </a:bodyPr>
          <a:lstStyle/>
          <a:p>
            <a:r>
              <a:rPr lang="en-GB" u="sng" dirty="0">
                <a:latin typeface="Comic Sans MS" panose="030F0702030302020204" pitchFamily="66" charset="0"/>
              </a:rPr>
              <a:t>Case Study: </a:t>
            </a:r>
            <a:r>
              <a:rPr lang="en-GB" dirty="0">
                <a:latin typeface="Comic Sans MS" panose="030F0702030302020204" pitchFamily="66" charset="0"/>
              </a:rPr>
              <a:t>Settlements and Services </a:t>
            </a:r>
          </a:p>
        </p:txBody>
      </p:sp>
      <p:sp>
        <p:nvSpPr>
          <p:cNvPr id="6" name="TextBox 5"/>
          <p:cNvSpPr txBox="1"/>
          <p:nvPr/>
        </p:nvSpPr>
        <p:spPr>
          <a:xfrm>
            <a:off x="294097" y="597760"/>
            <a:ext cx="11786616" cy="369332"/>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Demo</a:t>
            </a:r>
            <a:r>
              <a:rPr lang="en-GB" dirty="0">
                <a:latin typeface="Comic Sans MS" panose="030F0702030302020204" pitchFamily="66" charset="0"/>
              </a:rPr>
              <a:t>: Turn to page 40/41 and read through the case study. Complete the case study analysis .      </a:t>
            </a:r>
          </a:p>
        </p:txBody>
      </p:sp>
      <p:pic>
        <p:nvPicPr>
          <p:cNvPr id="7" name="Picture 6"/>
          <p:cNvPicPr>
            <a:picLocks noChangeAspect="1"/>
          </p:cNvPicPr>
          <p:nvPr/>
        </p:nvPicPr>
        <p:blipFill>
          <a:blip r:embed="rId3"/>
          <a:stretch>
            <a:fillRect/>
          </a:stretch>
        </p:blipFill>
        <p:spPr>
          <a:xfrm>
            <a:off x="283464" y="1307806"/>
            <a:ext cx="3571178" cy="5075294"/>
          </a:xfrm>
          <a:prstGeom prst="rect">
            <a:avLst/>
          </a:prstGeom>
          <a:ln w="28575">
            <a:solidFill>
              <a:srgbClr val="7030A0"/>
            </a:solidFill>
          </a:ln>
        </p:spPr>
      </p:pic>
      <p:sp>
        <p:nvSpPr>
          <p:cNvPr id="8" name="TextBox 7"/>
          <p:cNvSpPr txBox="1"/>
          <p:nvPr/>
        </p:nvSpPr>
        <p:spPr>
          <a:xfrm>
            <a:off x="4133087" y="1070272"/>
            <a:ext cx="7947625" cy="923330"/>
          </a:xfrm>
          <a:prstGeom prst="rect">
            <a:avLst/>
          </a:prstGeom>
          <a:noFill/>
          <a:ln w="28575">
            <a:solidFill>
              <a:srgbClr val="FFC000"/>
            </a:solidFill>
          </a:ln>
        </p:spPr>
        <p:txBody>
          <a:bodyPr wrap="square" rtlCol="0">
            <a:spAutoFit/>
          </a:bodyPr>
          <a:lstStyle/>
          <a:p>
            <a:r>
              <a:rPr lang="en-GB" u="sng" dirty="0">
                <a:latin typeface="Comic Sans MS" panose="030F0702030302020204" pitchFamily="66" charset="0"/>
              </a:rPr>
              <a:t>Learning Objectives</a:t>
            </a:r>
            <a:r>
              <a:rPr lang="en-GB" dirty="0">
                <a:latin typeface="Comic Sans MS" panose="030F0702030302020204" pitchFamily="66" charset="0"/>
              </a:rPr>
              <a:t>: To be able to explain how population size and number of services in Lozere and to be able to develop geographical skills. </a:t>
            </a:r>
          </a:p>
        </p:txBody>
      </p:sp>
      <p:sp>
        <p:nvSpPr>
          <p:cNvPr id="10" name="TextBox 9"/>
          <p:cNvSpPr txBox="1"/>
          <p:nvPr/>
        </p:nvSpPr>
        <p:spPr>
          <a:xfrm>
            <a:off x="4122455" y="4619465"/>
            <a:ext cx="7936993" cy="369332"/>
          </a:xfrm>
          <a:prstGeom prst="rect">
            <a:avLst/>
          </a:prstGeom>
          <a:noFill/>
          <a:ln w="28575">
            <a:solidFill>
              <a:srgbClr val="00B0F0"/>
            </a:solidFill>
          </a:ln>
        </p:spPr>
        <p:txBody>
          <a:bodyPr wrap="square" rtlCol="0">
            <a:spAutoFit/>
          </a:bodyPr>
          <a:lstStyle/>
          <a:p>
            <a:r>
              <a:rPr lang="en-GB" u="sng" dirty="0">
                <a:latin typeface="Comic Sans MS" panose="030F0702030302020204" pitchFamily="66" charset="0"/>
              </a:rPr>
              <a:t>Challenge</a:t>
            </a:r>
            <a:r>
              <a:rPr lang="en-GB" dirty="0">
                <a:latin typeface="Comic Sans MS" panose="030F0702030302020204" pitchFamily="66" charset="0"/>
              </a:rPr>
              <a:t>: Complete a Case Study Card on Lozere.</a:t>
            </a:r>
          </a:p>
        </p:txBody>
      </p:sp>
      <p:grpSp>
        <p:nvGrpSpPr>
          <p:cNvPr id="34" name="Group 33"/>
          <p:cNvGrpSpPr/>
          <p:nvPr/>
        </p:nvGrpSpPr>
        <p:grpSpPr>
          <a:xfrm>
            <a:off x="4122455" y="2058221"/>
            <a:ext cx="7947625" cy="2308324"/>
            <a:chOff x="4122455" y="2058221"/>
            <a:chExt cx="7947625" cy="2308324"/>
          </a:xfrm>
        </p:grpSpPr>
        <p:sp>
          <p:nvSpPr>
            <p:cNvPr id="9" name="TextBox 8"/>
            <p:cNvSpPr txBox="1"/>
            <p:nvPr/>
          </p:nvSpPr>
          <p:spPr>
            <a:xfrm>
              <a:off x="4122455" y="2058221"/>
              <a:ext cx="7947625" cy="2308324"/>
            </a:xfrm>
            <a:prstGeom prst="rect">
              <a:avLst/>
            </a:prstGeom>
            <a:noFill/>
            <a:ln w="28575">
              <a:solidFill>
                <a:srgbClr val="002060"/>
              </a:solidFill>
            </a:ln>
          </p:spPr>
          <p:txBody>
            <a:bodyPr wrap="square" rtlCol="0">
              <a:spAutoFit/>
            </a:bodyPr>
            <a:lstStyle/>
            <a:p>
              <a:r>
                <a:rPr lang="en-GB" u="sng" dirty="0">
                  <a:latin typeface="Comic Sans MS" panose="030F0702030302020204" pitchFamily="66" charset="0"/>
                </a:rPr>
                <a:t>Geographical skills:</a:t>
              </a:r>
            </a:p>
            <a:p>
              <a:pPr marL="342900" indent="-342900">
                <a:buFont typeface="+mj-lt"/>
                <a:buAutoNum type="arabicPeriod"/>
              </a:pPr>
              <a:r>
                <a:rPr lang="en-GB" dirty="0">
                  <a:latin typeface="Comic Sans MS" panose="030F0702030302020204" pitchFamily="66" charset="0"/>
                </a:rPr>
                <a:t>Map Reading up to 6 Figure References</a:t>
              </a:r>
            </a:p>
            <a:p>
              <a:pPr marL="342900" indent="-342900">
                <a:buFont typeface="+mj-lt"/>
                <a:buAutoNum type="arabicPeriod"/>
              </a:pPr>
              <a:r>
                <a:rPr lang="en-GB" dirty="0">
                  <a:latin typeface="Comic Sans MS" panose="030F0702030302020204" pitchFamily="66" charset="0"/>
                </a:rPr>
                <a:t>Able to read map symbols</a:t>
              </a:r>
            </a:p>
            <a:p>
              <a:pPr marL="342900" indent="-342900">
                <a:buFont typeface="+mj-lt"/>
                <a:buAutoNum type="arabicPeriod"/>
              </a:pPr>
              <a:r>
                <a:rPr lang="en-GB" dirty="0">
                  <a:latin typeface="Comic Sans MS" panose="030F0702030302020204" pitchFamily="66" charset="0"/>
                </a:rPr>
                <a:t>Interpretation of graphs</a:t>
              </a:r>
            </a:p>
            <a:p>
              <a:pPr marL="342900" indent="-342900">
                <a:buFont typeface="+mj-lt"/>
                <a:buAutoNum type="arabicPeriod"/>
              </a:pPr>
              <a:r>
                <a:rPr lang="en-GB" dirty="0">
                  <a:latin typeface="Comic Sans MS" panose="030F0702030302020204" pitchFamily="66" charset="0"/>
                </a:rPr>
                <a:t>Interpreting data</a:t>
              </a:r>
            </a:p>
            <a:p>
              <a:pPr marL="342900" indent="-342900">
                <a:buFont typeface="+mj-lt"/>
                <a:buAutoNum type="arabicPeriod"/>
              </a:pPr>
              <a:r>
                <a:rPr lang="en-GB" dirty="0">
                  <a:latin typeface="Comic Sans MS" panose="030F0702030302020204" pitchFamily="66" charset="0"/>
                </a:rPr>
                <a:t> Description of relationships</a:t>
              </a:r>
            </a:p>
            <a:p>
              <a:pPr marL="342900" indent="-342900">
                <a:buFont typeface="+mj-lt"/>
                <a:buAutoNum type="arabicPeriod"/>
              </a:pPr>
              <a:r>
                <a:rPr lang="en-GB" dirty="0">
                  <a:latin typeface="Comic Sans MS" panose="030F0702030302020204" pitchFamily="66" charset="0"/>
                </a:rPr>
                <a:t>Interpretation of settlement patterns</a:t>
              </a:r>
            </a:p>
            <a:p>
              <a:pPr marL="342900" indent="-342900">
                <a:buFont typeface="+mj-lt"/>
                <a:buAutoNum type="arabicPeriod"/>
              </a:pPr>
              <a:r>
                <a:rPr lang="en-GB" dirty="0">
                  <a:latin typeface="Comic Sans MS" panose="030F0702030302020204" pitchFamily="66" charset="0"/>
                </a:rPr>
                <a:t> Use Map Evidence </a:t>
              </a:r>
            </a:p>
          </p:txBody>
        </p:sp>
        <p:sp>
          <p:nvSpPr>
            <p:cNvPr id="11" name="TextBox 10"/>
            <p:cNvSpPr txBox="1"/>
            <p:nvPr/>
          </p:nvSpPr>
          <p:spPr>
            <a:xfrm>
              <a:off x="9199756" y="2464820"/>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2" name="TextBox 11"/>
            <p:cNvSpPr txBox="1"/>
            <p:nvPr/>
          </p:nvSpPr>
          <p:spPr>
            <a:xfrm>
              <a:off x="9199756" y="2737985"/>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3" name="TextBox 12"/>
            <p:cNvSpPr txBox="1"/>
            <p:nvPr/>
          </p:nvSpPr>
          <p:spPr>
            <a:xfrm>
              <a:off x="9199756" y="3030677"/>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4" name="TextBox 13"/>
            <p:cNvSpPr txBox="1"/>
            <p:nvPr/>
          </p:nvSpPr>
          <p:spPr>
            <a:xfrm>
              <a:off x="9199756" y="3287420"/>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5" name="TextBox 14"/>
            <p:cNvSpPr txBox="1"/>
            <p:nvPr/>
          </p:nvSpPr>
          <p:spPr>
            <a:xfrm>
              <a:off x="9199756" y="3560177"/>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6" name="TextBox 15"/>
            <p:cNvSpPr txBox="1"/>
            <p:nvPr/>
          </p:nvSpPr>
          <p:spPr>
            <a:xfrm>
              <a:off x="9199756" y="3823088"/>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7" name="TextBox 16"/>
            <p:cNvSpPr txBox="1"/>
            <p:nvPr/>
          </p:nvSpPr>
          <p:spPr>
            <a:xfrm>
              <a:off x="10269604" y="2464820"/>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18" name="TextBox 17"/>
            <p:cNvSpPr txBox="1"/>
            <p:nvPr/>
          </p:nvSpPr>
          <p:spPr>
            <a:xfrm>
              <a:off x="10269604" y="2747129"/>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19" name="TextBox 18"/>
            <p:cNvSpPr txBox="1"/>
            <p:nvPr/>
          </p:nvSpPr>
          <p:spPr>
            <a:xfrm>
              <a:off x="10269604" y="3048965"/>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20" name="TextBox 19"/>
            <p:cNvSpPr txBox="1"/>
            <p:nvPr/>
          </p:nvSpPr>
          <p:spPr>
            <a:xfrm>
              <a:off x="10269604" y="3305708"/>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21" name="TextBox 20"/>
            <p:cNvSpPr txBox="1"/>
            <p:nvPr/>
          </p:nvSpPr>
          <p:spPr>
            <a:xfrm>
              <a:off x="10269604" y="3578465"/>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22" name="TextBox 21"/>
            <p:cNvSpPr txBox="1"/>
            <p:nvPr/>
          </p:nvSpPr>
          <p:spPr>
            <a:xfrm>
              <a:off x="10269604" y="3841376"/>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cxnSp>
          <p:nvCxnSpPr>
            <p:cNvPr id="24" name="Straight Connector 23"/>
            <p:cNvCxnSpPr/>
            <p:nvPr/>
          </p:nvCxnSpPr>
          <p:spPr>
            <a:xfrm>
              <a:off x="9966960" y="2157984"/>
              <a:ext cx="16353" cy="2208561"/>
            </a:xfrm>
            <a:prstGeom prst="line">
              <a:avLst/>
            </a:prstGeom>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9017511" y="2419329"/>
              <a:ext cx="2010153" cy="12362"/>
            </a:xfrm>
            <a:prstGeom prst="line">
              <a:avLst/>
            </a:prstGeom>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9210388" y="2102979"/>
              <a:ext cx="557784" cy="261610"/>
            </a:xfrm>
            <a:prstGeom prst="rect">
              <a:avLst/>
            </a:prstGeom>
            <a:noFill/>
            <a:ln w="28575">
              <a:solidFill>
                <a:srgbClr val="00FF00"/>
              </a:solidFill>
            </a:ln>
          </p:spPr>
          <p:txBody>
            <a:bodyPr wrap="square" rtlCol="0">
              <a:spAutoFit/>
            </a:bodyPr>
            <a:lstStyle/>
            <a:p>
              <a:pPr algn="ctr"/>
              <a:r>
                <a:rPr lang="en-GB" sz="1050" dirty="0">
                  <a:latin typeface="Comic Sans MS" panose="030F0702030302020204" pitchFamily="66" charset="0"/>
                </a:rPr>
                <a:t>Yes</a:t>
              </a:r>
            </a:p>
          </p:txBody>
        </p:sp>
        <p:sp>
          <p:nvSpPr>
            <p:cNvPr id="29" name="TextBox 28"/>
            <p:cNvSpPr txBox="1"/>
            <p:nvPr/>
          </p:nvSpPr>
          <p:spPr>
            <a:xfrm>
              <a:off x="10243917" y="2120851"/>
              <a:ext cx="557784" cy="261610"/>
            </a:xfrm>
            <a:prstGeom prst="rect">
              <a:avLst/>
            </a:prstGeom>
            <a:noFill/>
            <a:ln w="28575">
              <a:solidFill>
                <a:srgbClr val="FF0000"/>
              </a:solidFill>
            </a:ln>
          </p:spPr>
          <p:txBody>
            <a:bodyPr wrap="square" rtlCol="0">
              <a:spAutoFit/>
            </a:bodyPr>
            <a:lstStyle/>
            <a:p>
              <a:pPr algn="ctr"/>
              <a:r>
                <a:rPr lang="en-GB" sz="1050" dirty="0">
                  <a:latin typeface="Comic Sans MS" panose="030F0702030302020204" pitchFamily="66" charset="0"/>
                </a:rPr>
                <a:t>No</a:t>
              </a:r>
            </a:p>
          </p:txBody>
        </p:sp>
        <p:sp>
          <p:nvSpPr>
            <p:cNvPr id="31" name="TextBox 30"/>
            <p:cNvSpPr txBox="1"/>
            <p:nvPr/>
          </p:nvSpPr>
          <p:spPr>
            <a:xfrm>
              <a:off x="9199756" y="4106111"/>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32" name="TextBox 31"/>
            <p:cNvSpPr txBox="1"/>
            <p:nvPr/>
          </p:nvSpPr>
          <p:spPr>
            <a:xfrm>
              <a:off x="10269604" y="4106111"/>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grpSp>
    </p:spTree>
    <p:extLst>
      <p:ext uri="{BB962C8B-B14F-4D97-AF65-F5344CB8AC3E}">
        <p14:creationId xmlns:p14="http://schemas.microsoft.com/office/powerpoint/2010/main" val="204617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98030"/>
            <a:ext cx="11786616" cy="369332"/>
          </a:xfrm>
          <a:prstGeom prst="rect">
            <a:avLst/>
          </a:prstGeom>
          <a:noFill/>
          <a:ln w="28575">
            <a:solidFill>
              <a:srgbClr val="FF0000"/>
            </a:solidFill>
          </a:ln>
        </p:spPr>
        <p:txBody>
          <a:bodyPr wrap="square" rtlCol="0">
            <a:spAutoFit/>
          </a:bodyPr>
          <a:lstStyle/>
          <a:p>
            <a:pPr algn="ctr"/>
            <a:r>
              <a:rPr lang="en-GB" dirty="0">
                <a:latin typeface="Comic Sans MS" panose="030F0702030302020204" pitchFamily="66" charset="0"/>
              </a:rPr>
              <a:t>Settlements and Services </a:t>
            </a:r>
          </a:p>
        </p:txBody>
      </p:sp>
      <p:sp>
        <p:nvSpPr>
          <p:cNvPr id="5" name="TextBox 4"/>
          <p:cNvSpPr txBox="1"/>
          <p:nvPr/>
        </p:nvSpPr>
        <p:spPr>
          <a:xfrm>
            <a:off x="283464" y="532324"/>
            <a:ext cx="391239" cy="369332"/>
          </a:xfrm>
          <a:prstGeom prst="rect">
            <a:avLst/>
          </a:prstGeom>
          <a:noFill/>
          <a:ln w="28575">
            <a:solidFill>
              <a:srgbClr val="00FF00"/>
            </a:solidFill>
          </a:ln>
        </p:spPr>
        <p:txBody>
          <a:bodyPr wrap="square" rtlCol="0">
            <a:spAutoFit/>
          </a:bodyPr>
          <a:lstStyle/>
          <a:p>
            <a:pPr algn="ctr"/>
            <a:r>
              <a:rPr lang="en-GB" dirty="0">
                <a:latin typeface="Comic Sans MS" panose="030F0702030302020204" pitchFamily="66" charset="0"/>
              </a:rPr>
              <a:t>1.</a:t>
            </a:r>
          </a:p>
        </p:txBody>
      </p:sp>
      <p:sp>
        <p:nvSpPr>
          <p:cNvPr id="6" name="TextBox 5"/>
          <p:cNvSpPr txBox="1"/>
          <p:nvPr/>
        </p:nvSpPr>
        <p:spPr>
          <a:xfrm>
            <a:off x="215792" y="5929948"/>
            <a:ext cx="613683" cy="379563"/>
          </a:xfrm>
          <a:prstGeom prst="rect">
            <a:avLst/>
          </a:prstGeom>
          <a:noFill/>
          <a:ln w="28575">
            <a:solidFill>
              <a:srgbClr val="FF0000"/>
            </a:solidFill>
          </a:ln>
        </p:spPr>
        <p:txBody>
          <a:bodyPr wrap="square" rtlCol="0">
            <a:spAutoFit/>
          </a:bodyPr>
          <a:lstStyle/>
          <a:p>
            <a:pPr algn="ctr"/>
            <a:r>
              <a:rPr lang="en-GB" dirty="0">
                <a:latin typeface="Comic Sans MS" panose="030F0702030302020204" pitchFamily="66" charset="0"/>
              </a:rPr>
              <a:t>11A.</a:t>
            </a:r>
          </a:p>
        </p:txBody>
      </p:sp>
      <p:sp>
        <p:nvSpPr>
          <p:cNvPr id="7" name="TextBox 6"/>
          <p:cNvSpPr txBox="1"/>
          <p:nvPr/>
        </p:nvSpPr>
        <p:spPr>
          <a:xfrm>
            <a:off x="215792" y="6364953"/>
            <a:ext cx="613683" cy="379563"/>
          </a:xfrm>
          <a:prstGeom prst="rect">
            <a:avLst/>
          </a:prstGeom>
          <a:noFill/>
          <a:ln w="28575">
            <a:solidFill>
              <a:srgbClr val="FF0000"/>
            </a:solidFill>
          </a:ln>
        </p:spPr>
        <p:txBody>
          <a:bodyPr wrap="square" rtlCol="0">
            <a:spAutoFit/>
          </a:bodyPr>
          <a:lstStyle/>
          <a:p>
            <a:pPr algn="ctr"/>
            <a:r>
              <a:rPr lang="en-GB" dirty="0">
                <a:latin typeface="Comic Sans MS" panose="030F0702030302020204" pitchFamily="66" charset="0"/>
              </a:rPr>
              <a:t>11B</a:t>
            </a:r>
          </a:p>
        </p:txBody>
      </p:sp>
      <p:sp>
        <p:nvSpPr>
          <p:cNvPr id="8" name="TextBox 7"/>
          <p:cNvSpPr txBox="1"/>
          <p:nvPr/>
        </p:nvSpPr>
        <p:spPr>
          <a:xfrm>
            <a:off x="878889" y="6374472"/>
            <a:ext cx="11141476" cy="369332"/>
          </a:xfrm>
          <a:prstGeom prst="rect">
            <a:avLst/>
          </a:prstGeom>
          <a:noFill/>
          <a:ln w="28575">
            <a:solidFill>
              <a:srgbClr val="FFC000"/>
            </a:solidFill>
          </a:ln>
        </p:spPr>
        <p:txBody>
          <a:bodyPr wrap="square" rtlCol="0">
            <a:spAutoFit/>
          </a:bodyPr>
          <a:lstStyle/>
          <a:p>
            <a:r>
              <a:rPr lang="en-GB" dirty="0">
                <a:latin typeface="Comic Sans MS" panose="030F0702030302020204" pitchFamily="66" charset="0"/>
              </a:rPr>
              <a:t>Economic opportunities&gt;Agriculture/Tourism </a:t>
            </a:r>
          </a:p>
        </p:txBody>
      </p:sp>
      <p:sp>
        <p:nvSpPr>
          <p:cNvPr id="9" name="TextBox 8"/>
          <p:cNvSpPr txBox="1"/>
          <p:nvPr/>
        </p:nvSpPr>
        <p:spPr>
          <a:xfrm>
            <a:off x="896645" y="5939468"/>
            <a:ext cx="11114842" cy="369332"/>
          </a:xfrm>
          <a:prstGeom prst="rect">
            <a:avLst/>
          </a:prstGeom>
          <a:noFill/>
          <a:ln w="28575">
            <a:solidFill>
              <a:srgbClr val="FFC000"/>
            </a:solidFill>
          </a:ln>
        </p:spPr>
        <p:txBody>
          <a:bodyPr wrap="square" rtlCol="0">
            <a:spAutoFit/>
          </a:bodyPr>
          <a:lstStyle/>
          <a:p>
            <a:r>
              <a:rPr lang="en-GB" b="1" u="sng" dirty="0">
                <a:latin typeface="Comic Sans MS" panose="030F0702030302020204" pitchFamily="66" charset="0"/>
              </a:rPr>
              <a:t>Key Terms</a:t>
            </a:r>
            <a:r>
              <a:rPr lang="en-GB" dirty="0">
                <a:latin typeface="Comic Sans MS" panose="030F0702030302020204" pitchFamily="66" charset="0"/>
              </a:rPr>
              <a:t>: mountainous/Valley/Temperate Forest </a:t>
            </a:r>
          </a:p>
        </p:txBody>
      </p:sp>
      <p:pic>
        <p:nvPicPr>
          <p:cNvPr id="2" name="Picture 1">
            <a:extLst>
              <a:ext uri="{FF2B5EF4-FFF2-40B4-BE49-F238E27FC236}">
                <a16:creationId xmlns:a16="http://schemas.microsoft.com/office/drawing/2014/main" id="{075D9917-29CC-478D-A95B-311040C2F20D}"/>
              </a:ext>
            </a:extLst>
          </p:cNvPr>
          <p:cNvPicPr>
            <a:picLocks noChangeAspect="1"/>
          </p:cNvPicPr>
          <p:nvPr/>
        </p:nvPicPr>
        <p:blipFill rotWithShape="1">
          <a:blip r:embed="rId2"/>
          <a:srcRect l="2812" t="1324" r="7319" b="53128"/>
          <a:stretch/>
        </p:blipFill>
        <p:spPr>
          <a:xfrm>
            <a:off x="879163" y="1935331"/>
            <a:ext cx="4571454" cy="3098307"/>
          </a:xfrm>
          <a:prstGeom prst="rect">
            <a:avLst/>
          </a:prstGeom>
          <a:ln w="28575">
            <a:solidFill>
              <a:srgbClr val="7030A0"/>
            </a:solidFill>
          </a:ln>
        </p:spPr>
      </p:pic>
      <p:pic>
        <p:nvPicPr>
          <p:cNvPr id="10" name="Picture 9">
            <a:extLst>
              <a:ext uri="{FF2B5EF4-FFF2-40B4-BE49-F238E27FC236}">
                <a16:creationId xmlns:a16="http://schemas.microsoft.com/office/drawing/2014/main" id="{A02DD702-B798-4300-9458-DADF557137C9}"/>
              </a:ext>
            </a:extLst>
          </p:cNvPr>
          <p:cNvPicPr>
            <a:picLocks noChangeAspect="1"/>
          </p:cNvPicPr>
          <p:nvPr/>
        </p:nvPicPr>
        <p:blipFill rotWithShape="1">
          <a:blip r:embed="rId2"/>
          <a:srcRect l="2998" t="49165" r="2502" b="5172"/>
          <a:stretch/>
        </p:blipFill>
        <p:spPr>
          <a:xfrm>
            <a:off x="6439471" y="1944211"/>
            <a:ext cx="4805378" cy="3071672"/>
          </a:xfrm>
          <a:prstGeom prst="rect">
            <a:avLst/>
          </a:prstGeom>
          <a:ln w="28575">
            <a:solidFill>
              <a:srgbClr val="7030A0"/>
            </a:solidFill>
          </a:ln>
        </p:spPr>
      </p:pic>
    </p:spTree>
    <p:extLst>
      <p:ext uri="{BB962C8B-B14F-4D97-AF65-F5344CB8AC3E}">
        <p14:creationId xmlns:p14="http://schemas.microsoft.com/office/powerpoint/2010/main" val="293291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528804588"/>
              </p:ext>
            </p:extLst>
          </p:nvPr>
        </p:nvGraphicFramePr>
        <p:xfrm>
          <a:off x="692738" y="760436"/>
          <a:ext cx="6407425" cy="51400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83464" y="98030"/>
            <a:ext cx="11786616" cy="369332"/>
          </a:xfrm>
          <a:prstGeom prst="rect">
            <a:avLst/>
          </a:prstGeom>
          <a:noFill/>
          <a:ln w="28575">
            <a:solidFill>
              <a:srgbClr val="FF0000"/>
            </a:solidFill>
          </a:ln>
        </p:spPr>
        <p:txBody>
          <a:bodyPr wrap="square" rtlCol="0">
            <a:spAutoFit/>
          </a:bodyPr>
          <a:lstStyle/>
          <a:p>
            <a:r>
              <a:rPr lang="en-GB" u="sng" dirty="0">
                <a:latin typeface="Comic Sans MS" panose="030F0702030302020204" pitchFamily="66" charset="0"/>
              </a:rPr>
              <a:t>Case Study: </a:t>
            </a:r>
            <a:r>
              <a:rPr lang="en-GB" dirty="0">
                <a:latin typeface="Comic Sans MS" panose="030F0702030302020204" pitchFamily="66" charset="0"/>
              </a:rPr>
              <a:t>Settlements and Services </a:t>
            </a:r>
          </a:p>
        </p:txBody>
      </p:sp>
      <p:sp>
        <p:nvSpPr>
          <p:cNvPr id="6" name="TextBox 5"/>
          <p:cNvSpPr txBox="1"/>
          <p:nvPr/>
        </p:nvSpPr>
        <p:spPr>
          <a:xfrm>
            <a:off x="7308021" y="760436"/>
            <a:ext cx="4682160" cy="646331"/>
          </a:xfrm>
          <a:prstGeom prst="rect">
            <a:avLst/>
          </a:prstGeom>
          <a:noFill/>
          <a:ln w="28575">
            <a:solidFill>
              <a:srgbClr val="00FF00"/>
            </a:solidFill>
          </a:ln>
        </p:spPr>
        <p:txBody>
          <a:bodyPr wrap="square" rtlCol="0">
            <a:spAutoFit/>
          </a:bodyPr>
          <a:lstStyle/>
          <a:p>
            <a:pPr algn="ctr"/>
            <a:r>
              <a:rPr lang="en-GB" dirty="0">
                <a:latin typeface="Comic Sans MS" panose="030F0702030302020204" pitchFamily="66" charset="0"/>
              </a:rPr>
              <a:t>Describe the changes in population in the graph. </a:t>
            </a:r>
          </a:p>
        </p:txBody>
      </p:sp>
      <p:sp>
        <p:nvSpPr>
          <p:cNvPr id="7" name="TextBox 6"/>
          <p:cNvSpPr txBox="1"/>
          <p:nvPr/>
        </p:nvSpPr>
        <p:spPr>
          <a:xfrm>
            <a:off x="7316899" y="3222231"/>
            <a:ext cx="4682160" cy="2585323"/>
          </a:xfrm>
          <a:prstGeom prst="rect">
            <a:avLst/>
          </a:prstGeom>
          <a:noFill/>
          <a:ln w="28575">
            <a:solidFill>
              <a:srgbClr val="00FF00"/>
            </a:solidFill>
          </a:ln>
        </p:spPr>
        <p:txBody>
          <a:bodyPr wrap="square" rtlCol="0">
            <a:spAutoFit/>
          </a:bodyPr>
          <a:lstStyle/>
          <a:p>
            <a:pPr algn="ctr"/>
            <a:r>
              <a:rPr lang="en-GB" dirty="0">
                <a:latin typeface="Comic Sans MS" panose="030F0702030302020204" pitchFamily="66" charset="0"/>
              </a:rPr>
              <a:t>Suggest reasons for the change in population between.</a:t>
            </a:r>
          </a:p>
          <a:p>
            <a:r>
              <a:rPr lang="en-GB" b="1" u="sng" dirty="0">
                <a:latin typeface="Comic Sans MS" panose="030F0702030302020204" pitchFamily="66" charset="0"/>
              </a:rPr>
              <a:t>Reasons</a:t>
            </a:r>
          </a:p>
          <a:p>
            <a:r>
              <a:rPr lang="en-GB" b="1" u="sng" dirty="0">
                <a:latin typeface="Comic Sans MS" panose="030F0702030302020204" pitchFamily="66" charset="0"/>
              </a:rPr>
              <a:t>Decrease</a:t>
            </a:r>
            <a:r>
              <a:rPr lang="en-GB" b="1" dirty="0">
                <a:latin typeface="Comic Sans MS" panose="030F0702030302020204" pitchFamily="66" charset="0"/>
              </a:rPr>
              <a:t>                  </a:t>
            </a:r>
            <a:r>
              <a:rPr lang="en-GB" b="1" u="sng" dirty="0">
                <a:latin typeface="Comic Sans MS" panose="030F0702030302020204" pitchFamily="66" charset="0"/>
              </a:rPr>
              <a:t>Increase</a:t>
            </a:r>
          </a:p>
          <a:p>
            <a:pPr marL="285750" indent="-285750">
              <a:buFont typeface="Arial" panose="020B0604020202020204" pitchFamily="34" charset="0"/>
              <a:buChar char="•"/>
            </a:pPr>
            <a:r>
              <a:rPr lang="en-GB" dirty="0">
                <a:latin typeface="Comic Sans MS" panose="030F0702030302020204" pitchFamily="66" charset="0"/>
              </a:rPr>
              <a:t>Migration </a:t>
            </a:r>
          </a:p>
          <a:p>
            <a:pPr marL="285750" indent="-285750">
              <a:buFont typeface="Arial" panose="020B0604020202020204" pitchFamily="34" charset="0"/>
              <a:buChar char="•"/>
            </a:pPr>
            <a:r>
              <a:rPr lang="en-GB" dirty="0">
                <a:latin typeface="Comic Sans MS" panose="030F0702030302020204" pitchFamily="66" charset="0"/>
              </a:rPr>
              <a:t>Ageing population </a:t>
            </a:r>
          </a:p>
          <a:p>
            <a:pPr marL="285750" indent="-285750">
              <a:buFont typeface="Arial" panose="020B0604020202020204" pitchFamily="34" charset="0"/>
              <a:buChar char="•"/>
            </a:pPr>
            <a:r>
              <a:rPr lang="en-GB" dirty="0">
                <a:latin typeface="Comic Sans MS" panose="030F0702030302020204" pitchFamily="66" charset="0"/>
              </a:rPr>
              <a:t>famine/Conflict/war</a:t>
            </a:r>
          </a:p>
          <a:p>
            <a:pPr marL="285750" indent="-285750">
              <a:buFont typeface="Arial" panose="020B0604020202020204" pitchFamily="34" charset="0"/>
              <a:buChar char="•"/>
            </a:pPr>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8" name="TextBox 7">
            <a:extLst>
              <a:ext uri="{FF2B5EF4-FFF2-40B4-BE49-F238E27FC236}">
                <a16:creationId xmlns:a16="http://schemas.microsoft.com/office/drawing/2014/main" id="{D9C79352-BB7A-40EF-BF2F-0FC2209900FC}"/>
              </a:ext>
            </a:extLst>
          </p:cNvPr>
          <p:cNvSpPr txBox="1"/>
          <p:nvPr/>
        </p:nvSpPr>
        <p:spPr>
          <a:xfrm>
            <a:off x="7316899" y="1586059"/>
            <a:ext cx="4682160" cy="1200329"/>
          </a:xfrm>
          <a:prstGeom prst="rect">
            <a:avLst/>
          </a:prstGeom>
          <a:noFill/>
          <a:ln w="28575">
            <a:solidFill>
              <a:srgbClr val="00FF00"/>
            </a:solidFill>
          </a:ln>
        </p:spPr>
        <p:txBody>
          <a:bodyPr wrap="square" rtlCol="0">
            <a:spAutoFit/>
          </a:bodyPr>
          <a:lstStyle/>
          <a:p>
            <a:pPr algn="ctr"/>
            <a:r>
              <a:rPr lang="en-GB" dirty="0">
                <a:latin typeface="Comic Sans MS" panose="030F0702030302020204" pitchFamily="66" charset="0"/>
              </a:rPr>
              <a:t>Between 1800 and 1841 there was an increase in population </a:t>
            </a:r>
            <a:r>
              <a:rPr lang="en-US" dirty="0">
                <a:latin typeface="Comic Sans MS" panose="030F0702030302020204" pitchFamily="66" charset="0"/>
              </a:rPr>
              <a:t>in Lozere. Since 1921 there has been a steady decrease in global population.   </a:t>
            </a:r>
            <a:r>
              <a:rPr lang="en-GB" dirty="0">
                <a:latin typeface="Comic Sans MS" panose="030F0702030302020204" pitchFamily="66" charset="0"/>
              </a:rPr>
              <a:t> </a:t>
            </a:r>
          </a:p>
        </p:txBody>
      </p:sp>
      <p:sp>
        <p:nvSpPr>
          <p:cNvPr id="2" name="TextBox 1">
            <a:extLst>
              <a:ext uri="{FF2B5EF4-FFF2-40B4-BE49-F238E27FC236}">
                <a16:creationId xmlns:a16="http://schemas.microsoft.com/office/drawing/2014/main" id="{B79B7C61-8638-4216-8D2B-44E52B4118F6}"/>
              </a:ext>
            </a:extLst>
          </p:cNvPr>
          <p:cNvSpPr txBox="1"/>
          <p:nvPr/>
        </p:nvSpPr>
        <p:spPr>
          <a:xfrm>
            <a:off x="10058400" y="4323425"/>
            <a:ext cx="1606858" cy="1200329"/>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omic Sans MS" panose="030F0702030302020204" pitchFamily="66" charset="0"/>
              </a:rPr>
              <a:t>Peace</a:t>
            </a:r>
          </a:p>
          <a:p>
            <a:pPr marL="285750" indent="-285750">
              <a:buFont typeface="Arial" panose="020B0604020202020204" pitchFamily="34" charset="0"/>
              <a:buChar char="•"/>
            </a:pPr>
            <a:r>
              <a:rPr lang="en-GB" dirty="0">
                <a:latin typeface="Comic Sans MS" panose="030F0702030302020204" pitchFamily="66" charset="0"/>
              </a:rPr>
              <a:t>Migration</a:t>
            </a:r>
          </a:p>
          <a:p>
            <a:pPr marL="285750" indent="-285750">
              <a:buFont typeface="Arial" panose="020B0604020202020204" pitchFamily="34" charset="0"/>
              <a:buChar char="•"/>
            </a:pPr>
            <a:r>
              <a:rPr lang="en-GB" dirty="0">
                <a:latin typeface="Comic Sans MS" panose="030F0702030302020204" pitchFamily="66" charset="0"/>
              </a:rPr>
              <a:t>Family planning</a:t>
            </a:r>
          </a:p>
        </p:txBody>
      </p:sp>
    </p:spTree>
    <p:extLst>
      <p:ext uri="{BB962C8B-B14F-4D97-AF65-F5344CB8AC3E}">
        <p14:creationId xmlns:p14="http://schemas.microsoft.com/office/powerpoint/2010/main" val="2661131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98030"/>
            <a:ext cx="11786616" cy="369332"/>
          </a:xfrm>
          <a:prstGeom prst="rect">
            <a:avLst/>
          </a:prstGeom>
          <a:noFill/>
          <a:ln w="28575">
            <a:solidFill>
              <a:srgbClr val="FF0000"/>
            </a:solidFill>
          </a:ln>
        </p:spPr>
        <p:txBody>
          <a:bodyPr wrap="square" rtlCol="0">
            <a:spAutoFit/>
          </a:bodyPr>
          <a:lstStyle/>
          <a:p>
            <a:r>
              <a:rPr lang="en-GB" u="sng" dirty="0">
                <a:latin typeface="Comic Sans MS" panose="030F0702030302020204" pitchFamily="66" charset="0"/>
              </a:rPr>
              <a:t>Case Study</a:t>
            </a:r>
            <a:r>
              <a:rPr lang="en-GB" dirty="0">
                <a:latin typeface="Comic Sans MS" panose="030F0702030302020204" pitchFamily="66" charset="0"/>
              </a:rPr>
              <a:t>: Settlements and Services </a:t>
            </a:r>
          </a:p>
        </p:txBody>
      </p:sp>
      <p:pic>
        <p:nvPicPr>
          <p:cNvPr id="2" name="Picture 1"/>
          <p:cNvPicPr>
            <a:picLocks noChangeAspect="1"/>
          </p:cNvPicPr>
          <p:nvPr/>
        </p:nvPicPr>
        <p:blipFill rotWithShape="1">
          <a:blip r:embed="rId2"/>
          <a:srcRect l="2700" t="1266" r="50557" b="39981"/>
          <a:stretch/>
        </p:blipFill>
        <p:spPr>
          <a:xfrm>
            <a:off x="780614" y="1607039"/>
            <a:ext cx="2479022" cy="4537494"/>
          </a:xfrm>
          <a:prstGeom prst="rect">
            <a:avLst/>
          </a:prstGeom>
          <a:ln w="28575">
            <a:solidFill>
              <a:srgbClr val="7030A0"/>
            </a:solidFill>
          </a:ln>
        </p:spPr>
      </p:pic>
      <p:pic>
        <p:nvPicPr>
          <p:cNvPr id="5" name="Picture 4"/>
          <p:cNvPicPr>
            <a:picLocks noChangeAspect="1"/>
          </p:cNvPicPr>
          <p:nvPr/>
        </p:nvPicPr>
        <p:blipFill rotWithShape="1">
          <a:blip r:embed="rId2"/>
          <a:srcRect l="2614" t="64958" r="5840" b="2328"/>
          <a:stretch/>
        </p:blipFill>
        <p:spPr>
          <a:xfrm>
            <a:off x="5575177" y="2246050"/>
            <a:ext cx="4793941" cy="2494626"/>
          </a:xfrm>
          <a:prstGeom prst="rect">
            <a:avLst/>
          </a:prstGeom>
          <a:ln w="28575">
            <a:solidFill>
              <a:srgbClr val="7030A0"/>
            </a:solidFill>
          </a:ln>
        </p:spPr>
      </p:pic>
      <p:sp>
        <p:nvSpPr>
          <p:cNvPr id="6" name="TextBox 5">
            <a:extLst>
              <a:ext uri="{FF2B5EF4-FFF2-40B4-BE49-F238E27FC236}">
                <a16:creationId xmlns:a16="http://schemas.microsoft.com/office/drawing/2014/main" id="{B80F3A17-137E-472B-8D34-D8D85CA5C73F}"/>
              </a:ext>
            </a:extLst>
          </p:cNvPr>
          <p:cNvSpPr txBox="1"/>
          <p:nvPr/>
        </p:nvSpPr>
        <p:spPr>
          <a:xfrm>
            <a:off x="307729" y="551154"/>
            <a:ext cx="11786616" cy="369332"/>
          </a:xfrm>
          <a:prstGeom prst="rect">
            <a:avLst/>
          </a:prstGeom>
          <a:noFill/>
          <a:ln w="28575">
            <a:solidFill>
              <a:srgbClr val="00FF00"/>
            </a:solidFill>
          </a:ln>
        </p:spPr>
        <p:txBody>
          <a:bodyPr wrap="square" rtlCol="0">
            <a:spAutoFit/>
          </a:bodyPr>
          <a:lstStyle/>
          <a:p>
            <a:r>
              <a:rPr lang="en-GB" b="1" u="sng" dirty="0">
                <a:latin typeface="Comic Sans MS" panose="030F0702030302020204" pitchFamily="66" charset="0"/>
              </a:rPr>
              <a:t>Demo</a:t>
            </a:r>
            <a:r>
              <a:rPr lang="en-GB" dirty="0">
                <a:latin typeface="Comic Sans MS" panose="030F0702030302020204" pitchFamily="66" charset="0"/>
              </a:rPr>
              <a:t>: Compare the population changes in the Lozere department with those in St</a:t>
            </a:r>
            <a:r>
              <a:rPr lang="de-DE" dirty="0">
                <a:latin typeface="Comic Sans MS" panose="030F0702030302020204" pitchFamily="66" charset="0"/>
              </a:rPr>
              <a:t>-Andre-</a:t>
            </a:r>
            <a:r>
              <a:rPr lang="de-DE" dirty="0" err="1">
                <a:latin typeface="Comic Sans MS" panose="030F0702030302020204" pitchFamily="66" charset="0"/>
              </a:rPr>
              <a:t>Capceze</a:t>
            </a:r>
            <a:r>
              <a:rPr lang="de-DE" dirty="0">
                <a:latin typeface="Comic Sans MS" panose="030F0702030302020204" pitchFamily="66" charset="0"/>
              </a:rPr>
              <a:t>.</a:t>
            </a:r>
            <a:endParaRPr lang="en-GB" dirty="0">
              <a:latin typeface="Comic Sans MS" panose="030F0702030302020204" pitchFamily="66" charset="0"/>
            </a:endParaRPr>
          </a:p>
        </p:txBody>
      </p:sp>
      <p:sp>
        <p:nvSpPr>
          <p:cNvPr id="3" name="Rectangle 2">
            <a:extLst>
              <a:ext uri="{FF2B5EF4-FFF2-40B4-BE49-F238E27FC236}">
                <a16:creationId xmlns:a16="http://schemas.microsoft.com/office/drawing/2014/main" id="{BF41FE78-0ACF-476D-97E1-C46ECE25A2E8}"/>
              </a:ext>
            </a:extLst>
          </p:cNvPr>
          <p:cNvSpPr/>
          <p:nvPr/>
        </p:nvSpPr>
        <p:spPr>
          <a:xfrm>
            <a:off x="763480" y="1140326"/>
            <a:ext cx="2523333" cy="369332"/>
          </a:xfrm>
          <a:prstGeom prst="rect">
            <a:avLst/>
          </a:prstGeom>
          <a:ln w="28575">
            <a:solidFill>
              <a:srgbClr val="FF0000"/>
            </a:solidFill>
          </a:ln>
        </p:spPr>
        <p:txBody>
          <a:bodyPr wrap="square">
            <a:spAutoFit/>
          </a:bodyPr>
          <a:lstStyle/>
          <a:p>
            <a:pPr algn="ctr"/>
            <a:r>
              <a:rPr lang="en-GB" u="sng" dirty="0">
                <a:latin typeface="Comic Sans MS" panose="030F0702030302020204" pitchFamily="66" charset="0"/>
              </a:rPr>
              <a:t>Lozere department </a:t>
            </a:r>
            <a:endParaRPr lang="en-GB" u="sng" dirty="0"/>
          </a:p>
        </p:txBody>
      </p:sp>
      <p:sp>
        <p:nvSpPr>
          <p:cNvPr id="7" name="Rectangle 6">
            <a:extLst>
              <a:ext uri="{FF2B5EF4-FFF2-40B4-BE49-F238E27FC236}">
                <a16:creationId xmlns:a16="http://schemas.microsoft.com/office/drawing/2014/main" id="{F4E2CF23-816E-4CB8-B846-1927A6E6F6BB}"/>
              </a:ext>
            </a:extLst>
          </p:cNvPr>
          <p:cNvSpPr/>
          <p:nvPr/>
        </p:nvSpPr>
        <p:spPr>
          <a:xfrm>
            <a:off x="5539665" y="1744008"/>
            <a:ext cx="4811697" cy="369332"/>
          </a:xfrm>
          <a:prstGeom prst="rect">
            <a:avLst/>
          </a:prstGeom>
          <a:ln w="28575">
            <a:solidFill>
              <a:srgbClr val="FF0000"/>
            </a:solidFill>
          </a:ln>
        </p:spPr>
        <p:txBody>
          <a:bodyPr wrap="square">
            <a:spAutoFit/>
          </a:bodyPr>
          <a:lstStyle/>
          <a:p>
            <a:pPr algn="ctr"/>
            <a:r>
              <a:rPr lang="en-GB" u="sng" dirty="0">
                <a:latin typeface="Comic Sans MS" panose="030F0702030302020204" pitchFamily="66" charset="0"/>
              </a:rPr>
              <a:t>St</a:t>
            </a:r>
            <a:r>
              <a:rPr lang="de-DE" u="sng" dirty="0">
                <a:latin typeface="Comic Sans MS" panose="030F0702030302020204" pitchFamily="66" charset="0"/>
              </a:rPr>
              <a:t>-Andre-</a:t>
            </a:r>
            <a:r>
              <a:rPr lang="de-DE" u="sng" dirty="0" err="1">
                <a:latin typeface="Comic Sans MS" panose="030F0702030302020204" pitchFamily="66" charset="0"/>
              </a:rPr>
              <a:t>Capceze</a:t>
            </a:r>
            <a:endParaRPr lang="en-GB" u="sng" dirty="0"/>
          </a:p>
        </p:txBody>
      </p:sp>
    </p:spTree>
    <p:extLst>
      <p:ext uri="{BB962C8B-B14F-4D97-AF65-F5344CB8AC3E}">
        <p14:creationId xmlns:p14="http://schemas.microsoft.com/office/powerpoint/2010/main" val="2090245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93112A-F7AB-4CE6-88C8-DA3F752BFAFC}"/>
              </a:ext>
            </a:extLst>
          </p:cNvPr>
          <p:cNvSpPr txBox="1"/>
          <p:nvPr/>
        </p:nvSpPr>
        <p:spPr>
          <a:xfrm>
            <a:off x="150920" y="106907"/>
            <a:ext cx="11830383" cy="369332"/>
          </a:xfrm>
          <a:prstGeom prst="rect">
            <a:avLst/>
          </a:prstGeom>
          <a:noFill/>
          <a:ln w="28575">
            <a:solidFill>
              <a:srgbClr val="FF0000"/>
            </a:solidFill>
          </a:ln>
        </p:spPr>
        <p:txBody>
          <a:bodyPr wrap="square" rtlCol="0">
            <a:spAutoFit/>
          </a:bodyPr>
          <a:lstStyle/>
          <a:p>
            <a:r>
              <a:rPr lang="en-GB" u="sng" dirty="0">
                <a:latin typeface="Comic Sans MS" panose="030F0702030302020204" pitchFamily="66" charset="0"/>
              </a:rPr>
              <a:t>Case Study</a:t>
            </a:r>
            <a:r>
              <a:rPr lang="en-GB" dirty="0">
                <a:latin typeface="Comic Sans MS" panose="030F0702030302020204" pitchFamily="66" charset="0"/>
              </a:rPr>
              <a:t>: Settlements and Services </a:t>
            </a:r>
          </a:p>
        </p:txBody>
      </p:sp>
      <p:pic>
        <p:nvPicPr>
          <p:cNvPr id="7" name="Picture 6">
            <a:extLst>
              <a:ext uri="{FF2B5EF4-FFF2-40B4-BE49-F238E27FC236}">
                <a16:creationId xmlns:a16="http://schemas.microsoft.com/office/drawing/2014/main" id="{15416468-534D-48FA-9666-FC08BDC6241C}"/>
              </a:ext>
            </a:extLst>
          </p:cNvPr>
          <p:cNvPicPr>
            <a:picLocks noChangeAspect="1"/>
          </p:cNvPicPr>
          <p:nvPr/>
        </p:nvPicPr>
        <p:blipFill>
          <a:blip r:embed="rId2"/>
          <a:stretch>
            <a:fillRect/>
          </a:stretch>
        </p:blipFill>
        <p:spPr>
          <a:xfrm>
            <a:off x="1489322" y="2539244"/>
            <a:ext cx="8858250" cy="3324225"/>
          </a:xfrm>
          <a:prstGeom prst="rect">
            <a:avLst/>
          </a:prstGeom>
          <a:ln w="28575">
            <a:solidFill>
              <a:srgbClr val="7030A0"/>
            </a:solidFill>
          </a:ln>
        </p:spPr>
      </p:pic>
      <p:pic>
        <p:nvPicPr>
          <p:cNvPr id="8" name="Picture 7">
            <a:extLst>
              <a:ext uri="{FF2B5EF4-FFF2-40B4-BE49-F238E27FC236}">
                <a16:creationId xmlns:a16="http://schemas.microsoft.com/office/drawing/2014/main" id="{6F8A0B12-3D1A-4664-B633-54EFF207F2EB}"/>
              </a:ext>
            </a:extLst>
          </p:cNvPr>
          <p:cNvPicPr>
            <a:picLocks noChangeAspect="1"/>
          </p:cNvPicPr>
          <p:nvPr/>
        </p:nvPicPr>
        <p:blipFill>
          <a:blip r:embed="rId3"/>
          <a:stretch>
            <a:fillRect/>
          </a:stretch>
        </p:blipFill>
        <p:spPr>
          <a:xfrm>
            <a:off x="193737" y="958789"/>
            <a:ext cx="4400550" cy="1371600"/>
          </a:xfrm>
          <a:prstGeom prst="rect">
            <a:avLst/>
          </a:prstGeom>
          <a:ln w="28575">
            <a:solidFill>
              <a:srgbClr val="00FF00"/>
            </a:solidFill>
          </a:ln>
        </p:spPr>
      </p:pic>
      <p:sp>
        <p:nvSpPr>
          <p:cNvPr id="9" name="TextBox 8">
            <a:extLst>
              <a:ext uri="{FF2B5EF4-FFF2-40B4-BE49-F238E27FC236}">
                <a16:creationId xmlns:a16="http://schemas.microsoft.com/office/drawing/2014/main" id="{2035B712-00BA-43DE-B96D-EA587BA0113A}"/>
              </a:ext>
            </a:extLst>
          </p:cNvPr>
          <p:cNvSpPr txBox="1"/>
          <p:nvPr/>
        </p:nvSpPr>
        <p:spPr>
          <a:xfrm>
            <a:off x="159176" y="533035"/>
            <a:ext cx="941655" cy="369332"/>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Demo:</a:t>
            </a:r>
            <a:endParaRPr lang="en-GB" dirty="0">
              <a:latin typeface="Comic Sans MS" panose="030F0702030302020204" pitchFamily="66" charset="0"/>
            </a:endParaRPr>
          </a:p>
        </p:txBody>
      </p:sp>
    </p:spTree>
    <p:extLst>
      <p:ext uri="{BB962C8B-B14F-4D97-AF65-F5344CB8AC3E}">
        <p14:creationId xmlns:p14="http://schemas.microsoft.com/office/powerpoint/2010/main" val="2065638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543442" y="81535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02018" y="230992"/>
            <a:ext cx="11717079" cy="369332"/>
          </a:xfrm>
          <a:prstGeom prst="rect">
            <a:avLst/>
          </a:prstGeom>
          <a:ln w="28575">
            <a:solidFill>
              <a:srgbClr val="FF0000"/>
            </a:solidFill>
          </a:ln>
        </p:spPr>
        <p:txBody>
          <a:bodyPr wrap="square">
            <a:spAutoFit/>
          </a:bodyPr>
          <a:lstStyle/>
          <a:p>
            <a:pPr algn="ctr"/>
            <a:r>
              <a:rPr lang="en-GB" u="sng" dirty="0">
                <a:latin typeface="Comic Sans MS" panose="030F0702030302020204" pitchFamily="66" charset="0"/>
              </a:rPr>
              <a:t>Settlement Hierarchy</a:t>
            </a:r>
          </a:p>
        </p:txBody>
      </p:sp>
      <p:sp>
        <p:nvSpPr>
          <p:cNvPr id="6" name="Rectangle 5"/>
          <p:cNvSpPr/>
          <p:nvPr/>
        </p:nvSpPr>
        <p:spPr>
          <a:xfrm>
            <a:off x="9501964" y="719666"/>
            <a:ext cx="2557484" cy="3139321"/>
          </a:xfrm>
          <a:prstGeom prst="rect">
            <a:avLst/>
          </a:prstGeom>
          <a:ln w="28575">
            <a:solidFill>
              <a:schemeClr val="accent2"/>
            </a:solidFill>
          </a:ln>
        </p:spPr>
        <p:txBody>
          <a:bodyPr wrap="square">
            <a:spAutoFit/>
          </a:bodyPr>
          <a:lstStyle/>
          <a:p>
            <a:r>
              <a:rPr lang="en-GB" b="1" u="sng" dirty="0">
                <a:latin typeface="Comic Sans MS" panose="030F0702030302020204" pitchFamily="66" charset="0"/>
              </a:rPr>
              <a:t>Mega-cities </a:t>
            </a:r>
            <a:r>
              <a:rPr lang="en-GB" dirty="0">
                <a:latin typeface="Comic Sans MS" panose="030F0702030302020204" pitchFamily="66" charset="0"/>
              </a:rPr>
              <a:t>(population over 10 million) are placed at the top of the pyramid because they have the highest population, a huge range and number of services and will be a long way from any other mega-cities.</a:t>
            </a:r>
          </a:p>
        </p:txBody>
      </p:sp>
      <p:sp>
        <p:nvSpPr>
          <p:cNvPr id="7" name="Rectangle 6"/>
          <p:cNvSpPr/>
          <p:nvPr/>
        </p:nvSpPr>
        <p:spPr>
          <a:xfrm>
            <a:off x="9501964" y="4202701"/>
            <a:ext cx="2557484" cy="2031325"/>
          </a:xfrm>
          <a:prstGeom prst="rect">
            <a:avLst/>
          </a:prstGeom>
          <a:ln w="28575">
            <a:solidFill>
              <a:schemeClr val="accent2"/>
            </a:solidFill>
          </a:ln>
        </p:spPr>
        <p:txBody>
          <a:bodyPr wrap="square">
            <a:spAutoFit/>
          </a:bodyPr>
          <a:lstStyle/>
          <a:p>
            <a:pPr>
              <a:spcAft>
                <a:spcPts val="0"/>
              </a:spcAft>
            </a:pP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a:effectLst/>
                <a:latin typeface="Comic Sans MS" panose="030F0702030302020204" pitchFamily="66" charset="0"/>
                <a:ea typeface="Times New Roman" panose="02020603050405020304" pitchFamily="18" charset="0"/>
                <a:cs typeface="Times New Roman" panose="02020603050405020304" pitchFamily="18" charset="0"/>
              </a:rPr>
              <a:t>Hamlets</a:t>
            </a:r>
            <a:r>
              <a:rPr lang="en-GB" dirty="0">
                <a:effectLst/>
                <a:latin typeface="Comic Sans MS" panose="030F0702030302020204" pitchFamily="66" charset="0"/>
                <a:ea typeface="Times New Roman" panose="02020603050405020304" pitchFamily="18" charset="0"/>
                <a:cs typeface="Times New Roman" panose="02020603050405020304" pitchFamily="18" charset="0"/>
              </a:rPr>
              <a:t> are placed at the bottom of the pyramid because they have very few people, possibly no services and they will be close to other hamlets.</a:t>
            </a:r>
          </a:p>
        </p:txBody>
      </p:sp>
    </p:spTree>
    <p:extLst>
      <p:ext uri="{BB962C8B-B14F-4D97-AF65-F5344CB8AC3E}">
        <p14:creationId xmlns:p14="http://schemas.microsoft.com/office/powerpoint/2010/main" val="4252936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724" y="1961263"/>
            <a:ext cx="12010644" cy="2677656"/>
          </a:xfrm>
          <a:prstGeom prst="rect">
            <a:avLst/>
          </a:prstGeom>
          <a:ln w="28575">
            <a:solidFill>
              <a:srgbClr val="00FF00"/>
            </a:solidFill>
          </a:ln>
        </p:spPr>
        <p:txBody>
          <a:bodyPr wrap="square">
            <a:spAutoFit/>
          </a:bodyPr>
          <a:lstStyle/>
          <a:p>
            <a:pPr algn="just"/>
            <a:r>
              <a:rPr lang="en-GB" sz="2800" dirty="0">
                <a:solidFill>
                  <a:srgbClr val="000000"/>
                </a:solidFill>
                <a:latin typeface="Comic Sans MS" panose="030F0702030302020204" pitchFamily="66" charset="0"/>
              </a:rPr>
              <a:t>The population of Lozere ---- steadily between 1801 and 1841 from 130,000 to 142,000. In 1861 there was a ------ dip with the population -------- by 4,000 to 138,000. This number --------- again slightly to 144,000 in 1881. However, there was a dramatic -------- in population from 144,000 in 1881 to 74,000 in 1981. This number increased by 2,000 between 1981 and 2001, but had ------ again to 73,000 by 2011.</a:t>
            </a:r>
            <a:endParaRPr lang="en-GB" sz="2800" b="0" i="0" dirty="0">
              <a:solidFill>
                <a:srgbClr val="000000"/>
              </a:solidFill>
              <a:effectLst/>
              <a:latin typeface="Comic Sans MS" panose="030F0702030302020204" pitchFamily="66" charset="0"/>
            </a:endParaRPr>
          </a:p>
        </p:txBody>
      </p:sp>
      <p:sp>
        <p:nvSpPr>
          <p:cNvPr id="5" name="Rectangle 4"/>
          <p:cNvSpPr/>
          <p:nvPr/>
        </p:nvSpPr>
        <p:spPr>
          <a:xfrm>
            <a:off x="77724" y="213652"/>
            <a:ext cx="12010644" cy="1569660"/>
          </a:xfrm>
          <a:prstGeom prst="rect">
            <a:avLst/>
          </a:prstGeom>
          <a:ln w="28575">
            <a:solidFill>
              <a:srgbClr val="00FF00"/>
            </a:solidFill>
          </a:ln>
        </p:spPr>
        <p:txBody>
          <a:bodyPr wrap="square">
            <a:spAutoFit/>
          </a:bodyPr>
          <a:lstStyle/>
          <a:p>
            <a:r>
              <a:rPr lang="en-GB" sz="2400" dirty="0">
                <a:latin typeface="Comic Sans MS" panose="030F0702030302020204" pitchFamily="66" charset="0"/>
              </a:rPr>
              <a:t>Describe the changes in population in Lozere between 1801 and 2011 using the vocabulary below:</a:t>
            </a:r>
          </a:p>
          <a:p>
            <a:endParaRPr lang="en-GB" sz="2400" dirty="0">
              <a:latin typeface="Comic Sans MS" panose="030F0702030302020204" pitchFamily="66" charset="0"/>
            </a:endParaRPr>
          </a:p>
          <a:p>
            <a:r>
              <a:rPr lang="en-GB" sz="2400" dirty="0">
                <a:latin typeface="Comic Sans MS" panose="030F0702030302020204" pitchFamily="66" charset="0"/>
              </a:rPr>
              <a:t>increased      slight    decrease    fallen    rose     dropping</a:t>
            </a:r>
          </a:p>
        </p:txBody>
      </p:sp>
    </p:spTree>
    <p:extLst>
      <p:ext uri="{BB962C8B-B14F-4D97-AF65-F5344CB8AC3E}">
        <p14:creationId xmlns:p14="http://schemas.microsoft.com/office/powerpoint/2010/main" val="156653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246888"/>
            <a:ext cx="11786616"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How to construct a settlement?</a:t>
            </a:r>
          </a:p>
        </p:txBody>
      </p:sp>
      <p:pic>
        <p:nvPicPr>
          <p:cNvPr id="5" name="Picture 4"/>
          <p:cNvPicPr>
            <a:picLocks noChangeAspect="1"/>
          </p:cNvPicPr>
          <p:nvPr/>
        </p:nvPicPr>
        <p:blipFill>
          <a:blip r:embed="rId2"/>
          <a:stretch>
            <a:fillRect/>
          </a:stretch>
        </p:blipFill>
        <p:spPr>
          <a:xfrm>
            <a:off x="3040990" y="1397644"/>
            <a:ext cx="1892518" cy="1330142"/>
          </a:xfrm>
          <a:prstGeom prst="rect">
            <a:avLst/>
          </a:prstGeom>
          <a:ln w="28575">
            <a:solidFill>
              <a:srgbClr val="7030A0"/>
            </a:solidFill>
          </a:ln>
        </p:spPr>
      </p:pic>
      <p:sp>
        <p:nvSpPr>
          <p:cNvPr id="7" name="TextBox 6"/>
          <p:cNvSpPr txBox="1"/>
          <p:nvPr/>
        </p:nvSpPr>
        <p:spPr>
          <a:xfrm>
            <a:off x="9076590" y="776111"/>
            <a:ext cx="2885038" cy="371670"/>
          </a:xfrm>
          <a:prstGeom prst="rect">
            <a:avLst/>
          </a:prstGeom>
          <a:noFill/>
          <a:ln w="28575">
            <a:solidFill>
              <a:srgbClr val="7030A0"/>
            </a:solidFill>
          </a:ln>
        </p:spPr>
        <p:txBody>
          <a:bodyPr wrap="square" rtlCol="0">
            <a:spAutoFit/>
          </a:bodyPr>
          <a:lstStyle/>
          <a:p>
            <a:pPr algn="ctr"/>
            <a:r>
              <a:rPr lang="en-GB" u="sng" dirty="0">
                <a:latin typeface="Comic Sans MS" panose="030F0702030302020204" pitchFamily="66" charset="0"/>
              </a:rPr>
              <a:t>Reasons for this pattern</a:t>
            </a:r>
          </a:p>
        </p:txBody>
      </p:sp>
      <p:sp>
        <p:nvSpPr>
          <p:cNvPr id="8" name="TextBox 7"/>
          <p:cNvSpPr txBox="1"/>
          <p:nvPr/>
        </p:nvSpPr>
        <p:spPr>
          <a:xfrm>
            <a:off x="250385" y="809276"/>
            <a:ext cx="4739925" cy="382699"/>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Settlement Pattern</a:t>
            </a:r>
          </a:p>
        </p:txBody>
      </p:sp>
      <p:cxnSp>
        <p:nvCxnSpPr>
          <p:cNvPr id="9" name="Straight Connector 8"/>
          <p:cNvCxnSpPr/>
          <p:nvPr/>
        </p:nvCxnSpPr>
        <p:spPr>
          <a:xfrm>
            <a:off x="5178056" y="811620"/>
            <a:ext cx="0" cy="5780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1054" y="1258188"/>
            <a:ext cx="11550574" cy="27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3463" y="3023191"/>
            <a:ext cx="11493498" cy="11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3463" y="4756300"/>
            <a:ext cx="11493498" cy="15685"/>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3040990" y="3246544"/>
            <a:ext cx="1842976" cy="1297802"/>
          </a:xfrm>
          <a:prstGeom prst="rect">
            <a:avLst/>
          </a:prstGeom>
          <a:ln w="28575">
            <a:solidFill>
              <a:srgbClr val="7030A0"/>
            </a:solidFill>
          </a:ln>
        </p:spPr>
      </p:pic>
      <p:pic>
        <p:nvPicPr>
          <p:cNvPr id="15" name="Picture 14"/>
          <p:cNvPicPr>
            <a:picLocks noChangeAspect="1"/>
          </p:cNvPicPr>
          <p:nvPr/>
        </p:nvPicPr>
        <p:blipFill>
          <a:blip r:embed="rId4"/>
          <a:stretch>
            <a:fillRect/>
          </a:stretch>
        </p:blipFill>
        <p:spPr>
          <a:xfrm>
            <a:off x="2982524" y="5086977"/>
            <a:ext cx="2009450" cy="1402428"/>
          </a:xfrm>
          <a:prstGeom prst="rect">
            <a:avLst/>
          </a:prstGeom>
          <a:ln w="28575">
            <a:solidFill>
              <a:srgbClr val="7030A0"/>
            </a:solidFill>
          </a:ln>
        </p:spPr>
      </p:pic>
      <p:sp>
        <p:nvSpPr>
          <p:cNvPr id="17" name="TextBox 16"/>
          <p:cNvSpPr txBox="1"/>
          <p:nvPr/>
        </p:nvSpPr>
        <p:spPr>
          <a:xfrm>
            <a:off x="5364139" y="811620"/>
            <a:ext cx="2885038" cy="371670"/>
          </a:xfrm>
          <a:prstGeom prst="rect">
            <a:avLst/>
          </a:prstGeom>
          <a:noFill/>
          <a:ln w="28575">
            <a:solidFill>
              <a:srgbClr val="00FF00"/>
            </a:solidFill>
          </a:ln>
        </p:spPr>
        <p:txBody>
          <a:bodyPr wrap="square" rtlCol="0">
            <a:spAutoFit/>
          </a:bodyPr>
          <a:lstStyle/>
          <a:p>
            <a:pPr algn="ctr"/>
            <a:r>
              <a:rPr lang="en-GB" u="sng" dirty="0">
                <a:latin typeface="Comic Sans MS" panose="030F0702030302020204" pitchFamily="66" charset="0"/>
              </a:rPr>
              <a:t>Description </a:t>
            </a:r>
          </a:p>
        </p:txBody>
      </p:sp>
      <p:cxnSp>
        <p:nvCxnSpPr>
          <p:cNvPr id="18" name="Straight Connector 17"/>
          <p:cNvCxnSpPr/>
          <p:nvPr/>
        </p:nvCxnSpPr>
        <p:spPr>
          <a:xfrm>
            <a:off x="8623005" y="871886"/>
            <a:ext cx="0" cy="5780566"/>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5400000">
            <a:off x="9315269" y="3857896"/>
            <a:ext cx="5292717" cy="369332"/>
          </a:xfrm>
          <a:prstGeom prst="rect">
            <a:avLst/>
          </a:prstGeom>
          <a:noFill/>
          <a:ln w="28575">
            <a:solidFill>
              <a:srgbClr val="00B0F0"/>
            </a:solidFill>
          </a:ln>
        </p:spPr>
        <p:txBody>
          <a:bodyPr wrap="square" rtlCol="0">
            <a:spAutoFit/>
          </a:bodyPr>
          <a:lstStyle/>
          <a:p>
            <a:pPr algn="ctr"/>
            <a:r>
              <a:rPr lang="en-GB" u="sng" dirty="0">
                <a:latin typeface="Comic Sans MS" panose="030F0702030302020204" pitchFamily="66" charset="0"/>
              </a:rPr>
              <a:t>Revision Task</a:t>
            </a:r>
          </a:p>
        </p:txBody>
      </p:sp>
    </p:spTree>
    <p:extLst>
      <p:ext uri="{BB962C8B-B14F-4D97-AF65-F5344CB8AC3E}">
        <p14:creationId xmlns:p14="http://schemas.microsoft.com/office/powerpoint/2010/main" val="150554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46746410"/>
              </p:ext>
            </p:extLst>
          </p:nvPr>
        </p:nvGraphicFramePr>
        <p:xfrm>
          <a:off x="543442" y="81535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02018" y="230992"/>
            <a:ext cx="11717079" cy="369332"/>
          </a:xfrm>
          <a:prstGeom prst="rect">
            <a:avLst/>
          </a:prstGeom>
          <a:ln w="28575">
            <a:solidFill>
              <a:srgbClr val="FF0000"/>
            </a:solidFill>
          </a:ln>
        </p:spPr>
        <p:txBody>
          <a:bodyPr wrap="square">
            <a:spAutoFit/>
          </a:bodyPr>
          <a:lstStyle/>
          <a:p>
            <a:pPr algn="ctr"/>
            <a:r>
              <a:rPr lang="en-GB" u="sng" dirty="0">
                <a:latin typeface="Comic Sans MS" panose="030F0702030302020204" pitchFamily="66" charset="0"/>
              </a:rPr>
              <a:t>Settlement Hierarchy</a:t>
            </a:r>
          </a:p>
        </p:txBody>
      </p:sp>
      <p:sp>
        <p:nvSpPr>
          <p:cNvPr id="6" name="Rectangle 5"/>
          <p:cNvSpPr/>
          <p:nvPr/>
        </p:nvSpPr>
        <p:spPr>
          <a:xfrm>
            <a:off x="9501964" y="719666"/>
            <a:ext cx="2557484" cy="3139321"/>
          </a:xfrm>
          <a:prstGeom prst="rect">
            <a:avLst/>
          </a:prstGeom>
          <a:ln w="28575">
            <a:solidFill>
              <a:schemeClr val="accent2"/>
            </a:solidFill>
          </a:ln>
        </p:spPr>
        <p:txBody>
          <a:bodyPr wrap="square">
            <a:spAutoFit/>
          </a:bodyPr>
          <a:lstStyle/>
          <a:p>
            <a:r>
              <a:rPr lang="en-GB" b="1" u="sng" dirty="0">
                <a:latin typeface="Comic Sans MS" panose="030F0702030302020204" pitchFamily="66" charset="0"/>
              </a:rPr>
              <a:t>Mega-cities </a:t>
            </a:r>
            <a:r>
              <a:rPr lang="en-GB" dirty="0">
                <a:latin typeface="Comic Sans MS" panose="030F0702030302020204" pitchFamily="66" charset="0"/>
              </a:rPr>
              <a:t>(population over 10 million) are placed at the top of the pyramid because they have the highest population, a huge range and number of services and will be a long way from any other mega-cities.</a:t>
            </a:r>
          </a:p>
        </p:txBody>
      </p:sp>
      <p:sp>
        <p:nvSpPr>
          <p:cNvPr id="7" name="Rectangle 6"/>
          <p:cNvSpPr/>
          <p:nvPr/>
        </p:nvSpPr>
        <p:spPr>
          <a:xfrm>
            <a:off x="9501964" y="4202701"/>
            <a:ext cx="2557484" cy="2031325"/>
          </a:xfrm>
          <a:prstGeom prst="rect">
            <a:avLst/>
          </a:prstGeom>
          <a:ln w="28575">
            <a:solidFill>
              <a:schemeClr val="accent2"/>
            </a:solidFill>
          </a:ln>
        </p:spPr>
        <p:txBody>
          <a:bodyPr wrap="square">
            <a:spAutoFit/>
          </a:bodyPr>
          <a:lstStyle/>
          <a:p>
            <a:pPr>
              <a:spcAft>
                <a:spcPts val="0"/>
              </a:spcAft>
            </a:pP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a:effectLst/>
                <a:latin typeface="Comic Sans MS" panose="030F0702030302020204" pitchFamily="66" charset="0"/>
                <a:ea typeface="Times New Roman" panose="02020603050405020304" pitchFamily="18" charset="0"/>
                <a:cs typeface="Times New Roman" panose="02020603050405020304" pitchFamily="18" charset="0"/>
              </a:rPr>
              <a:t>Hamlets</a:t>
            </a:r>
            <a:r>
              <a:rPr lang="en-GB" dirty="0">
                <a:effectLst/>
                <a:latin typeface="Comic Sans MS" panose="030F0702030302020204" pitchFamily="66" charset="0"/>
                <a:ea typeface="Times New Roman" panose="02020603050405020304" pitchFamily="18" charset="0"/>
                <a:cs typeface="Times New Roman" panose="02020603050405020304" pitchFamily="18" charset="0"/>
              </a:rPr>
              <a:t> are placed at the bottom of the pyramid because they have very few people, possibly no services and they will be close to other hamlets.</a:t>
            </a:r>
          </a:p>
        </p:txBody>
      </p:sp>
    </p:spTree>
    <p:extLst>
      <p:ext uri="{BB962C8B-B14F-4D97-AF65-F5344CB8AC3E}">
        <p14:creationId xmlns:p14="http://schemas.microsoft.com/office/powerpoint/2010/main" val="1374720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58630" y="251676"/>
            <a:ext cx="6521304" cy="6215616"/>
          </a:xfrm>
          <a:prstGeom prst="rect">
            <a:avLst/>
          </a:prstGeom>
          <a:ln w="28575">
            <a:solidFill>
              <a:srgbClr val="7030A0"/>
            </a:solidFill>
          </a:ln>
        </p:spPr>
      </p:pic>
      <p:sp>
        <p:nvSpPr>
          <p:cNvPr id="5" name="TextBox 4"/>
          <p:cNvSpPr txBox="1"/>
          <p:nvPr/>
        </p:nvSpPr>
        <p:spPr>
          <a:xfrm>
            <a:off x="111420" y="251676"/>
            <a:ext cx="2660131" cy="923330"/>
          </a:xfrm>
          <a:prstGeom prst="rect">
            <a:avLst/>
          </a:prstGeom>
          <a:noFill/>
          <a:ln w="28575">
            <a:solidFill>
              <a:srgbClr val="00FF00"/>
            </a:solidFill>
          </a:ln>
        </p:spPr>
        <p:txBody>
          <a:bodyPr wrap="square" rtlCol="0">
            <a:spAutoFit/>
          </a:bodyPr>
          <a:lstStyle/>
          <a:p>
            <a:pPr algn="ctr"/>
            <a:r>
              <a:rPr lang="en-GB" u="sng" dirty="0">
                <a:latin typeface="Comic Sans MS" panose="030F0702030302020204" pitchFamily="66" charset="0"/>
              </a:rPr>
              <a:t>Question 1</a:t>
            </a:r>
            <a:r>
              <a:rPr lang="en-GB" dirty="0">
                <a:latin typeface="Comic Sans MS" panose="030F0702030302020204" pitchFamily="66" charset="0"/>
              </a:rPr>
              <a:t>: What type of settlement is being shown?</a:t>
            </a:r>
          </a:p>
        </p:txBody>
      </p:sp>
      <p:pic>
        <p:nvPicPr>
          <p:cNvPr id="6" name="Picture 5"/>
          <p:cNvPicPr>
            <a:picLocks noChangeAspect="1"/>
          </p:cNvPicPr>
          <p:nvPr/>
        </p:nvPicPr>
        <p:blipFill>
          <a:blip r:embed="rId3"/>
          <a:stretch>
            <a:fillRect/>
          </a:stretch>
        </p:blipFill>
        <p:spPr>
          <a:xfrm>
            <a:off x="111419" y="5305647"/>
            <a:ext cx="7080254" cy="1382231"/>
          </a:xfrm>
          <a:prstGeom prst="rect">
            <a:avLst/>
          </a:prstGeom>
          <a:ln w="28575">
            <a:solidFill>
              <a:srgbClr val="7030A0"/>
            </a:solidFill>
          </a:ln>
        </p:spPr>
      </p:pic>
    </p:spTree>
    <p:extLst>
      <p:ext uri="{BB962C8B-B14F-4D97-AF65-F5344CB8AC3E}">
        <p14:creationId xmlns:p14="http://schemas.microsoft.com/office/powerpoint/2010/main" val="139153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14006" y="187881"/>
            <a:ext cx="6570658" cy="6276665"/>
          </a:xfrm>
          <a:prstGeom prst="rect">
            <a:avLst/>
          </a:prstGeom>
          <a:ln w="28575">
            <a:solidFill>
              <a:srgbClr val="7030A0"/>
            </a:solidFill>
          </a:ln>
        </p:spPr>
      </p:pic>
      <p:sp>
        <p:nvSpPr>
          <p:cNvPr id="5" name="TextBox 4"/>
          <p:cNvSpPr txBox="1"/>
          <p:nvPr/>
        </p:nvSpPr>
        <p:spPr>
          <a:xfrm>
            <a:off x="111420" y="187881"/>
            <a:ext cx="6558740" cy="369332"/>
          </a:xfrm>
          <a:prstGeom prst="rect">
            <a:avLst/>
          </a:prstGeom>
          <a:solidFill>
            <a:schemeClr val="bg1"/>
          </a:solidFill>
          <a:ln w="28575">
            <a:solidFill>
              <a:srgbClr val="00FF00"/>
            </a:solidFill>
          </a:ln>
        </p:spPr>
        <p:txBody>
          <a:bodyPr wrap="square" rtlCol="0">
            <a:spAutoFit/>
          </a:bodyPr>
          <a:lstStyle/>
          <a:p>
            <a:pPr algn="ctr"/>
            <a:r>
              <a:rPr lang="en-GB" u="sng" dirty="0">
                <a:latin typeface="Comic Sans MS" panose="030F0702030302020204" pitchFamily="66" charset="0"/>
              </a:rPr>
              <a:t>Question 2</a:t>
            </a:r>
            <a:r>
              <a:rPr lang="en-GB" dirty="0">
                <a:latin typeface="Comic Sans MS" panose="030F0702030302020204" pitchFamily="66" charset="0"/>
              </a:rPr>
              <a:t>: What type of settlement is being shown?</a:t>
            </a:r>
          </a:p>
        </p:txBody>
      </p:sp>
      <p:pic>
        <p:nvPicPr>
          <p:cNvPr id="7" name="Picture 6"/>
          <p:cNvPicPr>
            <a:picLocks noChangeAspect="1"/>
          </p:cNvPicPr>
          <p:nvPr/>
        </p:nvPicPr>
        <p:blipFill>
          <a:blip r:embed="rId3"/>
          <a:stretch>
            <a:fillRect/>
          </a:stretch>
        </p:blipFill>
        <p:spPr>
          <a:xfrm>
            <a:off x="111420" y="5081761"/>
            <a:ext cx="8382224" cy="1636404"/>
          </a:xfrm>
          <a:prstGeom prst="rect">
            <a:avLst/>
          </a:prstGeom>
          <a:ln w="28575">
            <a:solidFill>
              <a:srgbClr val="7030A0"/>
            </a:solidFill>
          </a:ln>
        </p:spPr>
      </p:pic>
    </p:spTree>
    <p:extLst>
      <p:ext uri="{BB962C8B-B14F-4D97-AF65-F5344CB8AC3E}">
        <p14:creationId xmlns:p14="http://schemas.microsoft.com/office/powerpoint/2010/main" val="280602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21778" y="637954"/>
            <a:ext cx="9570222" cy="5603358"/>
          </a:xfrm>
          <a:prstGeom prst="rect">
            <a:avLst/>
          </a:prstGeom>
          <a:ln w="28575">
            <a:solidFill>
              <a:srgbClr val="7030A0"/>
            </a:solidFill>
          </a:ln>
        </p:spPr>
      </p:pic>
      <p:sp>
        <p:nvSpPr>
          <p:cNvPr id="5" name="TextBox 4"/>
          <p:cNvSpPr txBox="1"/>
          <p:nvPr/>
        </p:nvSpPr>
        <p:spPr>
          <a:xfrm>
            <a:off x="111420" y="251676"/>
            <a:ext cx="2660131" cy="923330"/>
          </a:xfrm>
          <a:prstGeom prst="rect">
            <a:avLst/>
          </a:prstGeom>
          <a:solidFill>
            <a:schemeClr val="bg1"/>
          </a:solidFill>
          <a:ln w="28575">
            <a:solidFill>
              <a:srgbClr val="00FF00"/>
            </a:solidFill>
          </a:ln>
        </p:spPr>
        <p:txBody>
          <a:bodyPr wrap="square" rtlCol="0">
            <a:spAutoFit/>
          </a:bodyPr>
          <a:lstStyle/>
          <a:p>
            <a:pPr algn="ctr"/>
            <a:r>
              <a:rPr lang="en-GB" u="sng" dirty="0">
                <a:latin typeface="Comic Sans MS" panose="030F0702030302020204" pitchFamily="66" charset="0"/>
              </a:rPr>
              <a:t>Question 3</a:t>
            </a:r>
            <a:r>
              <a:rPr lang="en-GB" dirty="0">
                <a:latin typeface="Comic Sans MS" panose="030F0702030302020204" pitchFamily="66" charset="0"/>
              </a:rPr>
              <a:t>: What type of settlement is being shown?</a:t>
            </a:r>
          </a:p>
        </p:txBody>
      </p:sp>
      <p:sp>
        <p:nvSpPr>
          <p:cNvPr id="6" name="TextBox 5"/>
          <p:cNvSpPr txBox="1"/>
          <p:nvPr/>
        </p:nvSpPr>
        <p:spPr>
          <a:xfrm>
            <a:off x="122052" y="1368094"/>
            <a:ext cx="2660131" cy="1200329"/>
          </a:xfrm>
          <a:prstGeom prst="rect">
            <a:avLst/>
          </a:prstGeom>
          <a:solidFill>
            <a:schemeClr val="bg1"/>
          </a:solidFill>
          <a:ln w="28575">
            <a:solidFill>
              <a:srgbClr val="00FF00"/>
            </a:solidFill>
          </a:ln>
        </p:spPr>
        <p:txBody>
          <a:bodyPr wrap="square" rtlCol="0">
            <a:spAutoFit/>
          </a:bodyPr>
          <a:lstStyle/>
          <a:p>
            <a:pPr algn="ctr"/>
            <a:r>
              <a:rPr lang="en-GB" u="sng" dirty="0">
                <a:latin typeface="Comic Sans MS" panose="030F0702030302020204" pitchFamily="66" charset="0"/>
              </a:rPr>
              <a:t>Question 4</a:t>
            </a:r>
            <a:r>
              <a:rPr lang="en-GB" dirty="0">
                <a:latin typeface="Comic Sans MS" panose="030F0702030302020204" pitchFamily="66" charset="0"/>
              </a:rPr>
              <a:t> Suggest reasons as to why this settlement has formed this way. </a:t>
            </a:r>
          </a:p>
        </p:txBody>
      </p:sp>
      <p:pic>
        <p:nvPicPr>
          <p:cNvPr id="7" name="Picture 6"/>
          <p:cNvPicPr>
            <a:picLocks noChangeAspect="1"/>
          </p:cNvPicPr>
          <p:nvPr/>
        </p:nvPicPr>
        <p:blipFill>
          <a:blip r:embed="rId3"/>
          <a:stretch>
            <a:fillRect/>
          </a:stretch>
        </p:blipFill>
        <p:spPr>
          <a:xfrm>
            <a:off x="122052" y="5562239"/>
            <a:ext cx="6128120" cy="1065351"/>
          </a:xfrm>
          <a:prstGeom prst="rect">
            <a:avLst/>
          </a:prstGeom>
          <a:ln w="28575">
            <a:solidFill>
              <a:srgbClr val="7030A0"/>
            </a:solidFill>
          </a:ln>
        </p:spPr>
      </p:pic>
    </p:spTree>
    <p:extLst>
      <p:ext uri="{BB962C8B-B14F-4D97-AF65-F5344CB8AC3E}">
        <p14:creationId xmlns:p14="http://schemas.microsoft.com/office/powerpoint/2010/main" val="40194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2018" y="2363074"/>
            <a:ext cx="11717079" cy="4247317"/>
          </a:xfrm>
          <a:prstGeom prst="rect">
            <a:avLst/>
          </a:prstGeom>
          <a:ln w="28575">
            <a:solidFill>
              <a:srgbClr val="00FF00"/>
            </a:solidFill>
          </a:ln>
        </p:spPr>
        <p:txBody>
          <a:bodyPr wrap="square">
            <a:spAutoFit/>
          </a:bodyPr>
          <a:lstStyle/>
          <a:p>
            <a:r>
              <a:rPr lang="en-GB" b="1" u="sng" dirty="0">
                <a:latin typeface="Comic Sans MS" panose="030F0702030302020204" pitchFamily="66" charset="0"/>
              </a:rPr>
              <a:t>Best site for a settlement summary</a:t>
            </a:r>
          </a:p>
          <a:p>
            <a:endParaRPr lang="en-GB" dirty="0">
              <a:latin typeface="Comic Sans MS" panose="030F0702030302020204" pitchFamily="66" charset="0"/>
            </a:endParaRPr>
          </a:p>
          <a:p>
            <a:r>
              <a:rPr lang="en-GB" dirty="0">
                <a:latin typeface="Comic Sans MS" panose="030F0702030302020204" pitchFamily="66" charset="0"/>
              </a:rPr>
              <a:t>1.	______________   ___________ are important when deciding where to build a settlement.</a:t>
            </a:r>
          </a:p>
          <a:p>
            <a:endParaRPr lang="en-GB" dirty="0">
              <a:latin typeface="Comic Sans MS" panose="030F0702030302020204" pitchFamily="66" charset="0"/>
            </a:endParaRPr>
          </a:p>
          <a:p>
            <a:r>
              <a:rPr lang="en-GB" dirty="0">
                <a:latin typeface="Comic Sans MS" panose="030F0702030302020204" pitchFamily="66" charset="0"/>
              </a:rPr>
              <a:t>2.	Location Factors can be weighted, that is some factors are ______    ________________ than others.  _______ will be given a high weighting because it is needed every day, and it is ________ and _______ to carry far.</a:t>
            </a:r>
          </a:p>
          <a:p>
            <a:endParaRPr lang="en-GB" dirty="0">
              <a:latin typeface="Comic Sans MS" panose="030F0702030302020204" pitchFamily="66" charset="0"/>
            </a:endParaRPr>
          </a:p>
          <a:p>
            <a:r>
              <a:rPr lang="en-GB" dirty="0">
                <a:latin typeface="Comic Sans MS" panose="030F0702030302020204" pitchFamily="66" charset="0"/>
              </a:rPr>
              <a:t>3.	Location Factors will  _________over time, for example in the Stone Age villagers had to be    _____     ___________ and so factors regarding farming, building materials as well as __________ were very important.</a:t>
            </a:r>
          </a:p>
          <a:p>
            <a:endParaRPr lang="en-GB" dirty="0">
              <a:latin typeface="Comic Sans MS" panose="030F0702030302020204" pitchFamily="66" charset="0"/>
            </a:endParaRPr>
          </a:p>
          <a:p>
            <a:r>
              <a:rPr lang="en-GB" dirty="0">
                <a:latin typeface="Comic Sans MS" panose="030F0702030302020204" pitchFamily="66" charset="0"/>
              </a:rPr>
              <a:t>4.	Today villagers do not have to be self sufficient nor is defence an important factor, instead good  ____________   ________ and a pleasant environment are important together with having a _______________ such as good shopping, hospitals and schools nearby.</a:t>
            </a:r>
          </a:p>
        </p:txBody>
      </p:sp>
      <p:sp>
        <p:nvSpPr>
          <p:cNvPr id="5" name="Rectangle 4"/>
          <p:cNvSpPr/>
          <p:nvPr/>
        </p:nvSpPr>
        <p:spPr>
          <a:xfrm>
            <a:off x="202017" y="762620"/>
            <a:ext cx="11717079" cy="1477328"/>
          </a:xfrm>
          <a:prstGeom prst="rect">
            <a:avLst/>
          </a:prstGeom>
          <a:ln w="28575">
            <a:solidFill>
              <a:srgbClr val="00FF00"/>
            </a:solidFill>
          </a:ln>
        </p:spPr>
        <p:txBody>
          <a:bodyPr wrap="square">
            <a:spAutoFit/>
          </a:bodyPr>
          <a:lstStyle/>
          <a:p>
            <a:r>
              <a:rPr lang="en-GB" b="1" u="sng" dirty="0">
                <a:latin typeface="Comic Sans MS" panose="030F0702030302020204" pitchFamily="66" charset="0"/>
              </a:rPr>
              <a:t>Plenary</a:t>
            </a:r>
            <a:r>
              <a:rPr lang="en-GB" dirty="0">
                <a:latin typeface="Comic Sans MS" panose="030F0702030302020204" pitchFamily="66" charset="0"/>
              </a:rPr>
              <a:t>: Stick the above note into your book and fill in the missing words from the choice below:</a:t>
            </a:r>
          </a:p>
          <a:p>
            <a:endParaRPr lang="en-GB" dirty="0">
              <a:latin typeface="Comic Sans MS" panose="030F0702030302020204" pitchFamily="66" charset="0"/>
            </a:endParaRPr>
          </a:p>
          <a:p>
            <a:r>
              <a:rPr lang="en-GB" dirty="0">
                <a:latin typeface="Comic Sans MS" panose="030F0702030302020204" pitchFamily="66" charset="0"/>
              </a:rPr>
              <a:t>transport links/water/ more important/self sufficient/ change/amenities/heavy/bulky/defence</a:t>
            </a:r>
          </a:p>
          <a:p>
            <a:r>
              <a:rPr lang="en-GB" dirty="0">
                <a:latin typeface="Comic Sans MS" panose="030F0702030302020204" pitchFamily="66" charset="0"/>
              </a:rPr>
              <a:t>Location/factors		</a:t>
            </a:r>
          </a:p>
          <a:p>
            <a:r>
              <a:rPr lang="en-GB" dirty="0">
                <a:latin typeface="Comic Sans MS" panose="030F0702030302020204" pitchFamily="66" charset="0"/>
              </a:rPr>
              <a:t> </a:t>
            </a:r>
          </a:p>
        </p:txBody>
      </p:sp>
      <p:sp>
        <p:nvSpPr>
          <p:cNvPr id="6" name="Rectangle 5"/>
          <p:cNvSpPr/>
          <p:nvPr/>
        </p:nvSpPr>
        <p:spPr>
          <a:xfrm>
            <a:off x="202018" y="230992"/>
            <a:ext cx="11717079" cy="369332"/>
          </a:xfrm>
          <a:prstGeom prst="rect">
            <a:avLst/>
          </a:prstGeom>
          <a:ln w="28575">
            <a:solidFill>
              <a:srgbClr val="FF0000"/>
            </a:solidFill>
          </a:ln>
        </p:spPr>
        <p:txBody>
          <a:bodyPr wrap="square">
            <a:spAutoFit/>
          </a:bodyPr>
          <a:lstStyle/>
          <a:p>
            <a:r>
              <a:rPr lang="en-GB" b="1" u="sng" dirty="0">
                <a:latin typeface="Comic Sans MS" panose="030F0702030302020204" pitchFamily="66" charset="0"/>
              </a:rPr>
              <a:t>Learning Check </a:t>
            </a:r>
          </a:p>
        </p:txBody>
      </p:sp>
    </p:spTree>
    <p:extLst>
      <p:ext uri="{BB962C8B-B14F-4D97-AF65-F5344CB8AC3E}">
        <p14:creationId xmlns:p14="http://schemas.microsoft.com/office/powerpoint/2010/main" val="1562581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246888"/>
            <a:ext cx="11786616"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Factors influencing the sites and development</a:t>
            </a:r>
          </a:p>
        </p:txBody>
      </p:sp>
      <p:sp>
        <p:nvSpPr>
          <p:cNvPr id="5" name="TextBox 4"/>
          <p:cNvSpPr txBox="1"/>
          <p:nvPr/>
        </p:nvSpPr>
        <p:spPr>
          <a:xfrm>
            <a:off x="283464" y="685800"/>
            <a:ext cx="11786616" cy="646331"/>
          </a:xfrm>
          <a:prstGeom prst="rect">
            <a:avLst/>
          </a:prstGeom>
          <a:noFill/>
          <a:ln w="28575">
            <a:solidFill>
              <a:srgbClr val="FFC000"/>
            </a:solidFill>
          </a:ln>
        </p:spPr>
        <p:txBody>
          <a:bodyPr wrap="square" rtlCol="0">
            <a:spAutoFit/>
          </a:bodyPr>
          <a:lstStyle/>
          <a:p>
            <a:r>
              <a:rPr lang="en-GB" u="sng" dirty="0">
                <a:latin typeface="Comic Sans MS" panose="030F0702030302020204" pitchFamily="66" charset="0"/>
              </a:rPr>
              <a:t>Learning Objectives</a:t>
            </a:r>
            <a:r>
              <a:rPr lang="en-GB" dirty="0">
                <a:latin typeface="Comic Sans MS" panose="030F0702030302020204" pitchFamily="66" charset="0"/>
              </a:rPr>
              <a:t>: To be able to explain how physical factors (relief, soil, water supply, accessibility, resources) influence the sites and development of settlements. </a:t>
            </a:r>
          </a:p>
        </p:txBody>
      </p:sp>
      <p:sp>
        <p:nvSpPr>
          <p:cNvPr id="6" name="TextBox 5"/>
          <p:cNvSpPr txBox="1"/>
          <p:nvPr/>
        </p:nvSpPr>
        <p:spPr>
          <a:xfrm>
            <a:off x="283464" y="1401711"/>
            <a:ext cx="11786616" cy="646331"/>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Demo</a:t>
            </a:r>
            <a:r>
              <a:rPr lang="en-GB" dirty="0">
                <a:latin typeface="Comic Sans MS" panose="030F0702030302020204" pitchFamily="66" charset="0"/>
              </a:rPr>
              <a:t>: Add your thoughts and ideas to the post it notes on your sheet. </a:t>
            </a:r>
            <a:r>
              <a:rPr lang="en-GB" b="1" u="sng" dirty="0">
                <a:latin typeface="Comic Sans MS" panose="030F0702030302020204" pitchFamily="66" charset="0"/>
              </a:rPr>
              <a:t>Focus question </a:t>
            </a:r>
            <a:r>
              <a:rPr lang="en-GB" dirty="0">
                <a:latin typeface="Comic Sans MS" panose="030F0702030302020204" pitchFamily="66" charset="0"/>
              </a:rPr>
              <a:t>how do these 5 factors influence the sites and development of settlements.</a:t>
            </a:r>
          </a:p>
        </p:txBody>
      </p:sp>
      <p:graphicFrame>
        <p:nvGraphicFramePr>
          <p:cNvPr id="9" name="Diagram 8"/>
          <p:cNvGraphicFramePr/>
          <p:nvPr>
            <p:extLst>
              <p:ext uri="{D42A27DB-BD31-4B8C-83A1-F6EECF244321}">
                <p14:modId xmlns:p14="http://schemas.microsoft.com/office/powerpoint/2010/main" val="1431271375"/>
              </p:ext>
            </p:extLst>
          </p:nvPr>
        </p:nvGraphicFramePr>
        <p:xfrm>
          <a:off x="2499360" y="2425348"/>
          <a:ext cx="6918960" cy="4193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a:stretch>
            <a:fillRect/>
          </a:stretch>
        </p:blipFill>
        <p:spPr>
          <a:xfrm>
            <a:off x="9137904" y="4587175"/>
            <a:ext cx="2932176" cy="1953280"/>
          </a:xfrm>
          <a:prstGeom prst="rect">
            <a:avLst/>
          </a:prstGeom>
        </p:spPr>
      </p:pic>
      <p:pic>
        <p:nvPicPr>
          <p:cNvPr id="11" name="Picture 10"/>
          <p:cNvPicPr>
            <a:picLocks noChangeAspect="1"/>
          </p:cNvPicPr>
          <p:nvPr/>
        </p:nvPicPr>
        <p:blipFill>
          <a:blip r:embed="rId8"/>
          <a:stretch>
            <a:fillRect/>
          </a:stretch>
        </p:blipFill>
        <p:spPr>
          <a:xfrm>
            <a:off x="8623362" y="3335841"/>
            <a:ext cx="3321180" cy="1431822"/>
          </a:xfrm>
          <a:prstGeom prst="rect">
            <a:avLst/>
          </a:prstGeom>
        </p:spPr>
      </p:pic>
      <p:pic>
        <p:nvPicPr>
          <p:cNvPr id="12" name="Picture 11"/>
          <p:cNvPicPr>
            <a:picLocks noChangeAspect="1"/>
          </p:cNvPicPr>
          <p:nvPr/>
        </p:nvPicPr>
        <p:blipFill>
          <a:blip r:embed="rId9"/>
          <a:stretch>
            <a:fillRect/>
          </a:stretch>
        </p:blipFill>
        <p:spPr>
          <a:xfrm>
            <a:off x="7340823" y="2148034"/>
            <a:ext cx="2186502" cy="1363261"/>
          </a:xfrm>
          <a:prstGeom prst="rect">
            <a:avLst/>
          </a:prstGeom>
        </p:spPr>
      </p:pic>
      <p:pic>
        <p:nvPicPr>
          <p:cNvPr id="13" name="Picture 12"/>
          <p:cNvPicPr>
            <a:picLocks noChangeAspect="1"/>
          </p:cNvPicPr>
          <p:nvPr/>
        </p:nvPicPr>
        <p:blipFill>
          <a:blip r:embed="rId10"/>
          <a:stretch>
            <a:fillRect/>
          </a:stretch>
        </p:blipFill>
        <p:spPr>
          <a:xfrm>
            <a:off x="246888" y="4561912"/>
            <a:ext cx="3501727" cy="2334485"/>
          </a:xfrm>
          <a:prstGeom prst="rect">
            <a:avLst/>
          </a:prstGeom>
        </p:spPr>
      </p:pic>
      <p:pic>
        <p:nvPicPr>
          <p:cNvPr id="14" name="Picture 13"/>
          <p:cNvPicPr>
            <a:picLocks noChangeAspect="1"/>
          </p:cNvPicPr>
          <p:nvPr/>
        </p:nvPicPr>
        <p:blipFill>
          <a:blip r:embed="rId11"/>
          <a:stretch>
            <a:fillRect/>
          </a:stretch>
        </p:blipFill>
        <p:spPr>
          <a:xfrm>
            <a:off x="630872" y="2165783"/>
            <a:ext cx="3037850" cy="2278388"/>
          </a:xfrm>
          <a:prstGeom prst="rect">
            <a:avLst/>
          </a:prstGeom>
        </p:spPr>
      </p:pic>
    </p:spTree>
    <p:extLst>
      <p:ext uri="{BB962C8B-B14F-4D97-AF65-F5344CB8AC3E}">
        <p14:creationId xmlns:p14="http://schemas.microsoft.com/office/powerpoint/2010/main" val="724329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246888"/>
            <a:ext cx="11786616"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Factors influencing the sites and development</a:t>
            </a:r>
          </a:p>
        </p:txBody>
      </p:sp>
      <p:sp>
        <p:nvSpPr>
          <p:cNvPr id="5" name="TextBox 4"/>
          <p:cNvSpPr txBox="1"/>
          <p:nvPr/>
        </p:nvSpPr>
        <p:spPr>
          <a:xfrm>
            <a:off x="283464" y="685800"/>
            <a:ext cx="11786616" cy="646331"/>
          </a:xfrm>
          <a:prstGeom prst="rect">
            <a:avLst/>
          </a:prstGeom>
          <a:noFill/>
          <a:ln w="28575">
            <a:solidFill>
              <a:srgbClr val="FFC000"/>
            </a:solidFill>
          </a:ln>
        </p:spPr>
        <p:txBody>
          <a:bodyPr wrap="square" rtlCol="0">
            <a:spAutoFit/>
          </a:bodyPr>
          <a:lstStyle/>
          <a:p>
            <a:r>
              <a:rPr lang="en-GB" u="sng" dirty="0">
                <a:latin typeface="Comic Sans MS" panose="030F0702030302020204" pitchFamily="66" charset="0"/>
              </a:rPr>
              <a:t>Learning Objectives</a:t>
            </a:r>
            <a:r>
              <a:rPr lang="en-GB" dirty="0">
                <a:latin typeface="Comic Sans MS" panose="030F0702030302020204" pitchFamily="66" charset="0"/>
              </a:rPr>
              <a:t>: To be able to explain how physical factors (relief, soil, water supply, accessibility, resources) influence the sites and development of settlements. </a:t>
            </a:r>
          </a:p>
        </p:txBody>
      </p:sp>
      <p:graphicFrame>
        <p:nvGraphicFramePr>
          <p:cNvPr id="9" name="Diagram 8"/>
          <p:cNvGraphicFramePr/>
          <p:nvPr>
            <p:extLst>
              <p:ext uri="{D42A27DB-BD31-4B8C-83A1-F6EECF244321}">
                <p14:modId xmlns:p14="http://schemas.microsoft.com/office/powerpoint/2010/main" val="816459384"/>
              </p:ext>
            </p:extLst>
          </p:nvPr>
        </p:nvGraphicFramePr>
        <p:xfrm>
          <a:off x="3591796" y="3598662"/>
          <a:ext cx="5073148" cy="3167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p:cNvSpPr txBox="1"/>
          <p:nvPr/>
        </p:nvSpPr>
        <p:spPr>
          <a:xfrm>
            <a:off x="283464" y="2455624"/>
            <a:ext cx="3873866" cy="1846659"/>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Resources:</a:t>
            </a:r>
          </a:p>
          <a:p>
            <a:pPr algn="ctr"/>
            <a:r>
              <a:rPr lang="en-GB" sz="1600" dirty="0">
                <a:latin typeface="Comic Sans MS" panose="030F0702030302020204" pitchFamily="66" charset="0"/>
              </a:rPr>
              <a:t>…………………………………………………………………………………………………………………………………………………………………………………………………………………………………………………………………………………………………………………………………………………………………………………………………………………………………………....</a:t>
            </a:r>
          </a:p>
        </p:txBody>
      </p:sp>
      <p:sp>
        <p:nvSpPr>
          <p:cNvPr id="16" name="TextBox 15"/>
          <p:cNvSpPr txBox="1"/>
          <p:nvPr/>
        </p:nvSpPr>
        <p:spPr>
          <a:xfrm>
            <a:off x="283464" y="4360242"/>
            <a:ext cx="3873866" cy="2308324"/>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Accessibility:</a:t>
            </a:r>
          </a:p>
          <a:p>
            <a:pPr algn="ctr"/>
            <a:r>
              <a:rPr lang="en-GB" dirty="0">
                <a:latin typeface="Comic Sans MS" panose="030F0702030302020204" pitchFamily="66" charset="0"/>
              </a:rPr>
              <a:t>……………………………………………………………………………………………………………………………………………………………………………………………………………………………………………………………………………………………………………………………………………………………………………………………………………………………………………</a:t>
            </a:r>
          </a:p>
        </p:txBody>
      </p:sp>
      <p:sp>
        <p:nvSpPr>
          <p:cNvPr id="19" name="TextBox 18"/>
          <p:cNvSpPr txBox="1"/>
          <p:nvPr/>
        </p:nvSpPr>
        <p:spPr>
          <a:xfrm>
            <a:off x="4239839" y="2113927"/>
            <a:ext cx="3873866" cy="1532875"/>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Relief:</a:t>
            </a:r>
          </a:p>
          <a:p>
            <a:pPr algn="ctr"/>
            <a:r>
              <a:rPr lang="en-GB" dirty="0">
                <a:latin typeface="Comic Sans MS" panose="030F0702030302020204" pitchFamily="66" charset="0"/>
              </a:rPr>
              <a:t>……………………………………………………………………………………………………………………………………………………………………………………………………………………………………………………</a:t>
            </a:r>
          </a:p>
        </p:txBody>
      </p:sp>
      <p:sp>
        <p:nvSpPr>
          <p:cNvPr id="20" name="TextBox 19"/>
          <p:cNvSpPr txBox="1"/>
          <p:nvPr/>
        </p:nvSpPr>
        <p:spPr>
          <a:xfrm>
            <a:off x="8196214" y="2293840"/>
            <a:ext cx="3873866" cy="1846659"/>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Soil:</a:t>
            </a:r>
          </a:p>
          <a:p>
            <a:pPr algn="ctr"/>
            <a:r>
              <a:rPr lang="en-GB" sz="1600" dirty="0">
                <a:latin typeface="Comic Sans MS" panose="030F0702030302020204" pitchFamily="66" charset="0"/>
              </a:rPr>
              <a:t>…………………………………………………………………………………………………………………………………………………………………………………………………………………………………………………………………………………………………………………………………………………………………………………………………………………………………………....</a:t>
            </a:r>
          </a:p>
        </p:txBody>
      </p:sp>
      <p:sp>
        <p:nvSpPr>
          <p:cNvPr id="21" name="TextBox 20"/>
          <p:cNvSpPr txBox="1"/>
          <p:nvPr/>
        </p:nvSpPr>
        <p:spPr>
          <a:xfrm>
            <a:off x="8196214" y="4496551"/>
            <a:ext cx="3873866" cy="1846659"/>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Water Supply:</a:t>
            </a:r>
          </a:p>
          <a:p>
            <a:pPr algn="ctr"/>
            <a:r>
              <a:rPr lang="en-GB" sz="1600" dirty="0">
                <a:latin typeface="Comic Sans MS" panose="030F0702030302020204" pitchFamily="66" charset="0"/>
              </a:rPr>
              <a:t>…………………………………………………………………………………………………………………………………………………………………………………………………………………………………………………………………………………………………………………………………………………………………………………………………………………………………………....</a:t>
            </a:r>
          </a:p>
        </p:txBody>
      </p:sp>
      <p:pic>
        <p:nvPicPr>
          <p:cNvPr id="3" name="Picture 2"/>
          <p:cNvPicPr>
            <a:picLocks noChangeAspect="1"/>
          </p:cNvPicPr>
          <p:nvPr/>
        </p:nvPicPr>
        <p:blipFill>
          <a:blip r:embed="rId7"/>
          <a:stretch>
            <a:fillRect/>
          </a:stretch>
        </p:blipFill>
        <p:spPr>
          <a:xfrm>
            <a:off x="1292933" y="2576134"/>
            <a:ext cx="1589184" cy="1545446"/>
          </a:xfrm>
          <a:prstGeom prst="rect">
            <a:avLst/>
          </a:prstGeom>
        </p:spPr>
      </p:pic>
      <p:pic>
        <p:nvPicPr>
          <p:cNvPr id="22" name="Picture 21"/>
          <p:cNvPicPr>
            <a:picLocks noChangeAspect="1"/>
          </p:cNvPicPr>
          <p:nvPr/>
        </p:nvPicPr>
        <p:blipFill>
          <a:blip r:embed="rId7"/>
          <a:stretch>
            <a:fillRect/>
          </a:stretch>
        </p:blipFill>
        <p:spPr>
          <a:xfrm>
            <a:off x="1328484" y="4681730"/>
            <a:ext cx="1518082" cy="1476300"/>
          </a:xfrm>
          <a:prstGeom prst="rect">
            <a:avLst/>
          </a:prstGeom>
        </p:spPr>
      </p:pic>
      <p:pic>
        <p:nvPicPr>
          <p:cNvPr id="23" name="Picture 22"/>
          <p:cNvPicPr>
            <a:picLocks noChangeAspect="1"/>
          </p:cNvPicPr>
          <p:nvPr/>
        </p:nvPicPr>
        <p:blipFill>
          <a:blip r:embed="rId7"/>
          <a:stretch>
            <a:fillRect/>
          </a:stretch>
        </p:blipFill>
        <p:spPr>
          <a:xfrm>
            <a:off x="5398062" y="2201464"/>
            <a:ext cx="1460616" cy="1420416"/>
          </a:xfrm>
          <a:prstGeom prst="rect">
            <a:avLst/>
          </a:prstGeom>
        </p:spPr>
      </p:pic>
      <p:pic>
        <p:nvPicPr>
          <p:cNvPr id="24" name="Picture 23"/>
          <p:cNvPicPr>
            <a:picLocks noChangeAspect="1"/>
          </p:cNvPicPr>
          <p:nvPr/>
        </p:nvPicPr>
        <p:blipFill>
          <a:blip r:embed="rId7"/>
          <a:stretch>
            <a:fillRect/>
          </a:stretch>
        </p:blipFill>
        <p:spPr>
          <a:xfrm>
            <a:off x="9495654" y="2431059"/>
            <a:ext cx="1616716" cy="1572220"/>
          </a:xfrm>
          <a:prstGeom prst="rect">
            <a:avLst/>
          </a:prstGeom>
        </p:spPr>
      </p:pic>
      <p:pic>
        <p:nvPicPr>
          <p:cNvPr id="25" name="Picture 24"/>
          <p:cNvPicPr>
            <a:picLocks noChangeAspect="1"/>
          </p:cNvPicPr>
          <p:nvPr/>
        </p:nvPicPr>
        <p:blipFill>
          <a:blip r:embed="rId7"/>
          <a:stretch>
            <a:fillRect/>
          </a:stretch>
        </p:blipFill>
        <p:spPr>
          <a:xfrm>
            <a:off x="9511910" y="4649579"/>
            <a:ext cx="1584204" cy="1540602"/>
          </a:xfrm>
          <a:prstGeom prst="rect">
            <a:avLst/>
          </a:prstGeom>
        </p:spPr>
      </p:pic>
      <p:sp>
        <p:nvSpPr>
          <p:cNvPr id="26" name="TextBox 25"/>
          <p:cNvSpPr txBox="1"/>
          <p:nvPr/>
        </p:nvSpPr>
        <p:spPr>
          <a:xfrm>
            <a:off x="283464" y="246888"/>
            <a:ext cx="1943468" cy="369332"/>
          </a:xfrm>
          <a:prstGeom prst="rect">
            <a:avLst/>
          </a:prstGeom>
          <a:solidFill>
            <a:srgbClr val="FF0000"/>
          </a:solidFill>
          <a:ln w="28575">
            <a:solidFill>
              <a:srgbClr val="FF0000"/>
            </a:solidFill>
          </a:ln>
        </p:spPr>
        <p:txBody>
          <a:bodyPr wrap="square" rtlCol="0">
            <a:spAutoFit/>
          </a:bodyPr>
          <a:lstStyle/>
          <a:p>
            <a:pPr algn="ctr"/>
            <a:r>
              <a:rPr lang="en-GB" u="sng" dirty="0">
                <a:latin typeface="Comic Sans MS" panose="030F0702030302020204" pitchFamily="66" charset="0"/>
              </a:rPr>
              <a:t>Stage 1</a:t>
            </a:r>
          </a:p>
        </p:txBody>
      </p:sp>
      <p:sp>
        <p:nvSpPr>
          <p:cNvPr id="17" name="TextBox 16"/>
          <p:cNvSpPr txBox="1"/>
          <p:nvPr/>
        </p:nvSpPr>
        <p:spPr>
          <a:xfrm>
            <a:off x="278821" y="1415665"/>
            <a:ext cx="11786616" cy="646331"/>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Demo</a:t>
            </a:r>
            <a:r>
              <a:rPr lang="en-GB" dirty="0">
                <a:latin typeface="Comic Sans MS" panose="030F0702030302020204" pitchFamily="66" charset="0"/>
              </a:rPr>
              <a:t>: Add your thoughts and ideas to the post it notes on your sheet. </a:t>
            </a:r>
            <a:r>
              <a:rPr lang="en-GB" b="1" u="sng" dirty="0">
                <a:latin typeface="Comic Sans MS" panose="030F0702030302020204" pitchFamily="66" charset="0"/>
              </a:rPr>
              <a:t>Focus question </a:t>
            </a:r>
            <a:r>
              <a:rPr lang="en-GB" dirty="0">
                <a:latin typeface="Comic Sans MS" panose="030F0702030302020204" pitchFamily="66" charset="0"/>
              </a:rPr>
              <a:t>how do these 5 factors influence the sites and development of settlements.</a:t>
            </a:r>
          </a:p>
        </p:txBody>
      </p:sp>
    </p:spTree>
    <p:extLst>
      <p:ext uri="{BB962C8B-B14F-4D97-AF65-F5344CB8AC3E}">
        <p14:creationId xmlns:p14="http://schemas.microsoft.com/office/powerpoint/2010/main" val="2468645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246888"/>
            <a:ext cx="11786616"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Factors influencing the sites and development</a:t>
            </a:r>
          </a:p>
        </p:txBody>
      </p:sp>
      <p:sp>
        <p:nvSpPr>
          <p:cNvPr id="5" name="TextBox 4"/>
          <p:cNvSpPr txBox="1"/>
          <p:nvPr/>
        </p:nvSpPr>
        <p:spPr>
          <a:xfrm>
            <a:off x="283464" y="685800"/>
            <a:ext cx="11786616" cy="646331"/>
          </a:xfrm>
          <a:prstGeom prst="rect">
            <a:avLst/>
          </a:prstGeom>
          <a:noFill/>
          <a:ln w="28575">
            <a:solidFill>
              <a:srgbClr val="FFC000"/>
            </a:solidFill>
          </a:ln>
        </p:spPr>
        <p:txBody>
          <a:bodyPr wrap="square" rtlCol="0">
            <a:spAutoFit/>
          </a:bodyPr>
          <a:lstStyle/>
          <a:p>
            <a:r>
              <a:rPr lang="en-GB" u="sng" dirty="0">
                <a:latin typeface="Comic Sans MS" panose="030F0702030302020204" pitchFamily="66" charset="0"/>
              </a:rPr>
              <a:t>Learning Objectives</a:t>
            </a:r>
            <a:r>
              <a:rPr lang="en-GB" dirty="0">
                <a:latin typeface="Comic Sans MS" panose="030F0702030302020204" pitchFamily="66" charset="0"/>
              </a:rPr>
              <a:t>: To be able to explain how physical factors (relief, soil, water supply, accessibility, resources) influence the sites and development of settlements. </a:t>
            </a:r>
          </a:p>
        </p:txBody>
      </p:sp>
      <p:graphicFrame>
        <p:nvGraphicFramePr>
          <p:cNvPr id="9" name="Diagram 8"/>
          <p:cNvGraphicFramePr/>
          <p:nvPr>
            <p:extLst>
              <p:ext uri="{D42A27DB-BD31-4B8C-83A1-F6EECF244321}">
                <p14:modId xmlns:p14="http://schemas.microsoft.com/office/powerpoint/2010/main" val="2382801450"/>
              </p:ext>
            </p:extLst>
          </p:nvPr>
        </p:nvGraphicFramePr>
        <p:xfrm>
          <a:off x="3591796" y="3785616"/>
          <a:ext cx="4912124" cy="2980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p:cNvSpPr txBox="1"/>
          <p:nvPr/>
        </p:nvSpPr>
        <p:spPr>
          <a:xfrm>
            <a:off x="283464" y="2455624"/>
            <a:ext cx="3873866" cy="1846659"/>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Resources:</a:t>
            </a:r>
          </a:p>
          <a:p>
            <a:pPr algn="ctr"/>
            <a:r>
              <a:rPr lang="en-GB" sz="1600" dirty="0">
                <a:latin typeface="Comic Sans MS" panose="030F0702030302020204" pitchFamily="66" charset="0"/>
              </a:rPr>
              <a:t>…………………………………………………………………………………………………………………………………………………………………………………………………………………………………………………………………………………………………………………………………………………………………………………………………………………………………………....</a:t>
            </a:r>
          </a:p>
        </p:txBody>
      </p:sp>
      <p:sp>
        <p:nvSpPr>
          <p:cNvPr id="16" name="TextBox 15"/>
          <p:cNvSpPr txBox="1"/>
          <p:nvPr/>
        </p:nvSpPr>
        <p:spPr>
          <a:xfrm>
            <a:off x="283464" y="4360242"/>
            <a:ext cx="3873866" cy="2308324"/>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Accessibility:</a:t>
            </a:r>
          </a:p>
          <a:p>
            <a:pPr algn="ctr"/>
            <a:r>
              <a:rPr lang="en-GB" dirty="0">
                <a:latin typeface="Comic Sans MS" panose="030F0702030302020204" pitchFamily="66" charset="0"/>
              </a:rPr>
              <a:t>……………………………………………………………………………………………………………………………………………………………………………………………………………………………………………………………………………………………………………………………………………………………………………………………………………………………………………</a:t>
            </a:r>
          </a:p>
        </p:txBody>
      </p:sp>
      <p:sp>
        <p:nvSpPr>
          <p:cNvPr id="19" name="TextBox 18"/>
          <p:cNvSpPr txBox="1"/>
          <p:nvPr/>
        </p:nvSpPr>
        <p:spPr>
          <a:xfrm>
            <a:off x="4239839" y="2113927"/>
            <a:ext cx="3873866" cy="1532875"/>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Relief:</a:t>
            </a:r>
          </a:p>
          <a:p>
            <a:pPr algn="ctr"/>
            <a:r>
              <a:rPr lang="en-GB" dirty="0">
                <a:latin typeface="Comic Sans MS" panose="030F0702030302020204" pitchFamily="66" charset="0"/>
              </a:rPr>
              <a:t>……………………………………………………………………………………………………………………………………………………………………………………………………………………………………………………</a:t>
            </a:r>
          </a:p>
        </p:txBody>
      </p:sp>
      <p:sp>
        <p:nvSpPr>
          <p:cNvPr id="20" name="TextBox 19"/>
          <p:cNvSpPr txBox="1"/>
          <p:nvPr/>
        </p:nvSpPr>
        <p:spPr>
          <a:xfrm>
            <a:off x="8196214" y="2122136"/>
            <a:ext cx="3873866" cy="1846659"/>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Soil:</a:t>
            </a:r>
          </a:p>
          <a:p>
            <a:pPr algn="ctr"/>
            <a:r>
              <a:rPr lang="en-GB" sz="1600" dirty="0">
                <a:latin typeface="Comic Sans MS" panose="030F0702030302020204" pitchFamily="66" charset="0"/>
              </a:rPr>
              <a:t>…………………………………………………………………………………………………………………………………………………………………………………………………………………………………………………………………………………………………………………………………………………………………………………………………………………………………………....</a:t>
            </a:r>
          </a:p>
        </p:txBody>
      </p:sp>
      <p:sp>
        <p:nvSpPr>
          <p:cNvPr id="21" name="TextBox 20"/>
          <p:cNvSpPr txBox="1"/>
          <p:nvPr/>
        </p:nvSpPr>
        <p:spPr>
          <a:xfrm>
            <a:off x="8196214" y="4496551"/>
            <a:ext cx="3873866" cy="1846659"/>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Water Supply:</a:t>
            </a:r>
          </a:p>
          <a:p>
            <a:pPr algn="ctr"/>
            <a:r>
              <a:rPr lang="en-GB" sz="1600" dirty="0">
                <a:latin typeface="Comic Sans MS" panose="030F0702030302020204" pitchFamily="66" charset="0"/>
              </a:rPr>
              <a:t>…………………………………………………………………………………………………………………………………………………………………………………………………………………………………………………………………………………………………………………………………………………………………………………………………………………………………………....</a:t>
            </a:r>
          </a:p>
        </p:txBody>
      </p:sp>
      <p:sp>
        <p:nvSpPr>
          <p:cNvPr id="17" name="TextBox 16"/>
          <p:cNvSpPr txBox="1"/>
          <p:nvPr/>
        </p:nvSpPr>
        <p:spPr>
          <a:xfrm>
            <a:off x="278821" y="1415665"/>
            <a:ext cx="11786616" cy="646331"/>
          </a:xfrm>
          <a:prstGeom prst="rect">
            <a:avLst/>
          </a:prstGeom>
          <a:noFill/>
          <a:ln w="28575">
            <a:solidFill>
              <a:srgbClr val="00FF00"/>
            </a:solidFill>
          </a:ln>
        </p:spPr>
        <p:txBody>
          <a:bodyPr wrap="square" rtlCol="0">
            <a:spAutoFit/>
          </a:bodyPr>
          <a:lstStyle/>
          <a:p>
            <a:r>
              <a:rPr lang="en-GB" u="sng" dirty="0">
                <a:latin typeface="Comic Sans MS" panose="030F0702030302020204" pitchFamily="66" charset="0"/>
              </a:rPr>
              <a:t>Demo</a:t>
            </a:r>
            <a:r>
              <a:rPr lang="en-GB" dirty="0">
                <a:latin typeface="Comic Sans MS" panose="030F0702030302020204" pitchFamily="66" charset="0"/>
              </a:rPr>
              <a:t>: Add your thoughts and ideas to the post it notes on your sheet. </a:t>
            </a:r>
            <a:r>
              <a:rPr lang="en-GB" b="1" u="sng" dirty="0">
                <a:latin typeface="Comic Sans MS" panose="030F0702030302020204" pitchFamily="66" charset="0"/>
              </a:rPr>
              <a:t>Focus question </a:t>
            </a:r>
            <a:r>
              <a:rPr lang="en-GB" dirty="0">
                <a:latin typeface="Comic Sans MS" panose="030F0702030302020204" pitchFamily="66" charset="0"/>
              </a:rPr>
              <a:t>how do these 5 factors influence the sites and development of settlements.</a:t>
            </a:r>
          </a:p>
        </p:txBody>
      </p:sp>
      <p:sp>
        <p:nvSpPr>
          <p:cNvPr id="18" name="TextBox 17"/>
          <p:cNvSpPr txBox="1"/>
          <p:nvPr/>
        </p:nvSpPr>
        <p:spPr>
          <a:xfrm>
            <a:off x="280416" y="254000"/>
            <a:ext cx="1943468" cy="369332"/>
          </a:xfrm>
          <a:prstGeom prst="rect">
            <a:avLst/>
          </a:prstGeom>
          <a:solidFill>
            <a:srgbClr val="FFC000"/>
          </a:solidFill>
          <a:ln w="28575">
            <a:solidFill>
              <a:srgbClr val="FF0000"/>
            </a:solidFill>
          </a:ln>
        </p:spPr>
        <p:txBody>
          <a:bodyPr wrap="square" rtlCol="0">
            <a:spAutoFit/>
          </a:bodyPr>
          <a:lstStyle/>
          <a:p>
            <a:pPr algn="ctr"/>
            <a:r>
              <a:rPr lang="en-GB" u="sng" dirty="0">
                <a:latin typeface="Comic Sans MS" panose="030F0702030302020204" pitchFamily="66" charset="0"/>
              </a:rPr>
              <a:t>Stage 2</a:t>
            </a:r>
          </a:p>
        </p:txBody>
      </p:sp>
    </p:spTree>
    <p:extLst>
      <p:ext uri="{BB962C8B-B14F-4D97-AF65-F5344CB8AC3E}">
        <p14:creationId xmlns:p14="http://schemas.microsoft.com/office/powerpoint/2010/main" val="3095611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98030"/>
            <a:ext cx="11786616" cy="369332"/>
          </a:xfrm>
          <a:prstGeom prst="rect">
            <a:avLst/>
          </a:prstGeom>
          <a:noFill/>
          <a:ln w="28575">
            <a:solidFill>
              <a:srgbClr val="FF0000"/>
            </a:solidFill>
          </a:ln>
        </p:spPr>
        <p:txBody>
          <a:bodyPr wrap="square" rtlCol="0">
            <a:spAutoFit/>
          </a:bodyPr>
          <a:lstStyle/>
          <a:p>
            <a:pPr algn="ctr"/>
            <a:r>
              <a:rPr lang="en-GB" u="sng" dirty="0">
                <a:latin typeface="Comic Sans MS" panose="030F0702030302020204" pitchFamily="66" charset="0"/>
              </a:rPr>
              <a:t>Factors influencing the sites and development</a:t>
            </a:r>
          </a:p>
        </p:txBody>
      </p:sp>
      <p:graphicFrame>
        <p:nvGraphicFramePr>
          <p:cNvPr id="6" name="Diagram 5"/>
          <p:cNvGraphicFramePr/>
          <p:nvPr>
            <p:extLst>
              <p:ext uri="{D42A27DB-BD31-4B8C-83A1-F6EECF244321}">
                <p14:modId xmlns:p14="http://schemas.microsoft.com/office/powerpoint/2010/main" val="1798703258"/>
              </p:ext>
            </p:extLst>
          </p:nvPr>
        </p:nvGraphicFramePr>
        <p:xfrm>
          <a:off x="4943869" y="2102359"/>
          <a:ext cx="3327044" cy="2970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8196214" y="612703"/>
            <a:ext cx="3873866" cy="2308324"/>
          </a:xfrm>
          <a:prstGeom prst="rect">
            <a:avLst/>
          </a:prstGeom>
          <a:noFill/>
          <a:ln w="28575">
            <a:solidFill>
              <a:srgbClr val="00FF00"/>
            </a:solidFill>
          </a:ln>
        </p:spPr>
        <p:txBody>
          <a:bodyPr wrap="square" rtlCol="0">
            <a:spAutoFit/>
          </a:bodyPr>
          <a:lstStyle/>
          <a:p>
            <a:r>
              <a:rPr lang="en-GB" sz="1400" u="sng" dirty="0">
                <a:latin typeface="Comic Sans MS" panose="030F0702030302020204" pitchFamily="66" charset="0"/>
              </a:rPr>
              <a:t>Soils</a:t>
            </a:r>
            <a:r>
              <a:rPr lang="en-GB" sz="1400" dirty="0">
                <a:latin typeface="Comic Sans MS" panose="030F0702030302020204" pitchFamily="66" charset="0"/>
              </a:rPr>
              <a:t>: Areas with fertile soils are often more densely settled, because the greater productivity of the land can support a larger population. E.g.  Alluvial soils</a:t>
            </a:r>
            <a:r>
              <a:rPr lang="en-GB" sz="1400" b="1" dirty="0">
                <a:latin typeface="Comic Sans MS" panose="030F0702030302020204" pitchFamily="66" charset="0"/>
              </a:rPr>
              <a:t> </a:t>
            </a:r>
            <a:r>
              <a:rPr lang="en-GB" sz="1400" dirty="0">
                <a:latin typeface="Comic Sans MS" panose="030F0702030302020204" pitchFamily="66" charset="0"/>
              </a:rPr>
              <a:t> (are </a:t>
            </a:r>
            <a:r>
              <a:rPr lang="en-GB" sz="1400" b="1" dirty="0">
                <a:latin typeface="Comic Sans MS" panose="030F0702030302020204" pitchFamily="66" charset="0"/>
              </a:rPr>
              <a:t>soils</a:t>
            </a:r>
            <a:r>
              <a:rPr lang="en-GB" sz="1400" dirty="0">
                <a:latin typeface="Comic Sans MS" panose="030F0702030302020204" pitchFamily="66" charset="0"/>
              </a:rPr>
              <a:t> deposited by running water and are often located in existing floodplains.) found in river valleys and the soils that develop on certain volcanic rocks, such as basalt. </a:t>
            </a:r>
            <a:endParaRPr lang="en-GB" u="sng" dirty="0">
              <a:latin typeface="Comic Sans MS" panose="030F0702030302020204" pitchFamily="66" charset="0"/>
            </a:endParaRPr>
          </a:p>
          <a:p>
            <a:endParaRPr lang="en-GB" u="sng" dirty="0">
              <a:latin typeface="Comic Sans MS" panose="030F0702030302020204" pitchFamily="66" charset="0"/>
            </a:endParaRPr>
          </a:p>
        </p:txBody>
      </p:sp>
      <p:sp>
        <p:nvSpPr>
          <p:cNvPr id="8" name="TextBox 7"/>
          <p:cNvSpPr txBox="1"/>
          <p:nvPr/>
        </p:nvSpPr>
        <p:spPr>
          <a:xfrm>
            <a:off x="145240" y="629313"/>
            <a:ext cx="4873328" cy="2893100"/>
          </a:xfrm>
          <a:prstGeom prst="rect">
            <a:avLst/>
          </a:prstGeom>
          <a:noFill/>
          <a:ln w="28575">
            <a:solidFill>
              <a:srgbClr val="00FF00"/>
            </a:solidFill>
          </a:ln>
        </p:spPr>
        <p:txBody>
          <a:bodyPr wrap="square" rtlCol="0">
            <a:spAutoFit/>
          </a:bodyPr>
          <a:lstStyle/>
          <a:p>
            <a:r>
              <a:rPr lang="en-GB" sz="1400" u="sng" dirty="0">
                <a:latin typeface="Comic Sans MS" panose="030F0702030302020204" pitchFamily="66" charset="0"/>
              </a:rPr>
              <a:t>Relief: </a:t>
            </a:r>
            <a:r>
              <a:rPr lang="en-GB" sz="1400" dirty="0">
                <a:latin typeface="Comic Sans MS" panose="030F0702030302020204" pitchFamily="66" charset="0"/>
              </a:rPr>
              <a:t>This includes Altitude, gradient and aspect.</a:t>
            </a:r>
          </a:p>
          <a:p>
            <a:r>
              <a:rPr lang="en-GB" sz="1400" u="sng" dirty="0">
                <a:latin typeface="Comic Sans MS" panose="030F0702030302020204" pitchFamily="66" charset="0"/>
              </a:rPr>
              <a:t>Altitude:</a:t>
            </a:r>
            <a:r>
              <a:rPr lang="en-GB" sz="1400" dirty="0">
                <a:latin typeface="Comic Sans MS" panose="030F0702030302020204" pitchFamily="66" charset="0"/>
              </a:rPr>
              <a:t> alone is a rarely a factor influencing the site of settlements. Mountainous regions might be to cold to grow crops. They could also be covered in snow for much of the year. The lowest areas are sometimes sparsely populated because of poor drainage, disease and dense vegetation. </a:t>
            </a:r>
          </a:p>
          <a:p>
            <a:endParaRPr lang="en-GB" sz="1400" dirty="0">
              <a:latin typeface="Comic Sans MS" panose="030F0702030302020204" pitchFamily="66" charset="0"/>
            </a:endParaRPr>
          </a:p>
          <a:p>
            <a:r>
              <a:rPr lang="en-GB" sz="1400" u="sng" dirty="0">
                <a:latin typeface="Comic Sans MS" panose="030F0702030302020204" pitchFamily="66" charset="0"/>
              </a:rPr>
              <a:t>Gradient</a:t>
            </a:r>
            <a:r>
              <a:rPr lang="en-GB" sz="1400" dirty="0">
                <a:latin typeface="Comic Sans MS" panose="030F0702030302020204" pitchFamily="66" charset="0"/>
              </a:rPr>
              <a:t>: Gentle slopes have the advantages of being well drained, easy to cultivate and easier to build on. Settlements are often located along valley floors </a:t>
            </a:r>
          </a:p>
          <a:p>
            <a:r>
              <a:rPr lang="en-GB" sz="1400" u="sng" dirty="0">
                <a:latin typeface="Comic Sans MS" panose="030F0702030302020204" pitchFamily="66" charset="0"/>
              </a:rPr>
              <a:t>Aspect</a:t>
            </a:r>
            <a:r>
              <a:rPr lang="en-GB" sz="1400" dirty="0">
                <a:latin typeface="Comic Sans MS" panose="030F0702030302020204" pitchFamily="66" charset="0"/>
              </a:rPr>
              <a:t>: is the direction the slope faces.  East to west. The sun always rises in the east and sets in the west. </a:t>
            </a:r>
          </a:p>
        </p:txBody>
      </p:sp>
      <p:sp>
        <p:nvSpPr>
          <p:cNvPr id="9" name="TextBox 8"/>
          <p:cNvSpPr txBox="1"/>
          <p:nvPr/>
        </p:nvSpPr>
        <p:spPr>
          <a:xfrm>
            <a:off x="283464" y="98030"/>
            <a:ext cx="1943468" cy="369332"/>
          </a:xfrm>
          <a:prstGeom prst="rect">
            <a:avLst/>
          </a:prstGeom>
          <a:solidFill>
            <a:srgbClr val="00FF00"/>
          </a:solidFill>
          <a:ln w="28575">
            <a:solidFill>
              <a:srgbClr val="FF0000"/>
            </a:solidFill>
          </a:ln>
        </p:spPr>
        <p:txBody>
          <a:bodyPr wrap="square" rtlCol="0">
            <a:spAutoFit/>
          </a:bodyPr>
          <a:lstStyle/>
          <a:p>
            <a:pPr algn="ctr"/>
            <a:r>
              <a:rPr lang="en-GB" u="sng" dirty="0">
                <a:latin typeface="Comic Sans MS" panose="030F0702030302020204" pitchFamily="66" charset="0"/>
              </a:rPr>
              <a:t>Stage 3</a:t>
            </a:r>
          </a:p>
        </p:txBody>
      </p:sp>
      <p:sp>
        <p:nvSpPr>
          <p:cNvPr id="10" name="TextBox 9"/>
          <p:cNvSpPr txBox="1"/>
          <p:nvPr/>
        </p:nvSpPr>
        <p:spPr>
          <a:xfrm>
            <a:off x="3558290" y="5754207"/>
            <a:ext cx="4414957" cy="954107"/>
          </a:xfrm>
          <a:prstGeom prst="rect">
            <a:avLst/>
          </a:prstGeom>
          <a:noFill/>
          <a:ln w="28575">
            <a:solidFill>
              <a:srgbClr val="00FF00"/>
            </a:solidFill>
          </a:ln>
        </p:spPr>
        <p:txBody>
          <a:bodyPr wrap="square" rtlCol="0">
            <a:spAutoFit/>
          </a:bodyPr>
          <a:lstStyle/>
          <a:p>
            <a:r>
              <a:rPr lang="en-GB" sz="1400" u="sng" dirty="0">
                <a:latin typeface="Comic Sans MS" panose="030F0702030302020204" pitchFamily="66" charset="0"/>
              </a:rPr>
              <a:t>Accessibility: </a:t>
            </a:r>
            <a:r>
              <a:rPr lang="en-GB" sz="1400" dirty="0">
                <a:latin typeface="Comic Sans MS" panose="030F0702030302020204" pitchFamily="66" charset="0"/>
              </a:rPr>
              <a:t>The remotest settlements benefit from contact with other settlements to sell, buy and trade good and services. This falls in line with Linear settlements.  </a:t>
            </a:r>
            <a:endParaRPr lang="en-GB" u="sng" dirty="0">
              <a:latin typeface="Comic Sans MS" panose="030F0702030302020204" pitchFamily="66" charset="0"/>
            </a:endParaRPr>
          </a:p>
        </p:txBody>
      </p:sp>
      <p:sp>
        <p:nvSpPr>
          <p:cNvPr id="11" name="TextBox 10"/>
          <p:cNvSpPr txBox="1"/>
          <p:nvPr/>
        </p:nvSpPr>
        <p:spPr>
          <a:xfrm>
            <a:off x="8196214" y="3245376"/>
            <a:ext cx="3873866" cy="3323987"/>
          </a:xfrm>
          <a:prstGeom prst="rect">
            <a:avLst/>
          </a:prstGeom>
          <a:noFill/>
          <a:ln w="28575">
            <a:solidFill>
              <a:srgbClr val="00FF00"/>
            </a:solidFill>
          </a:ln>
        </p:spPr>
        <p:txBody>
          <a:bodyPr wrap="square" rtlCol="0">
            <a:spAutoFit/>
          </a:bodyPr>
          <a:lstStyle/>
          <a:p>
            <a:r>
              <a:rPr lang="en-GB" sz="1400" u="sng" dirty="0">
                <a:latin typeface="Comic Sans MS" panose="030F0702030302020204" pitchFamily="66" charset="0"/>
              </a:rPr>
              <a:t>Water Supply: </a:t>
            </a:r>
            <a:r>
              <a:rPr lang="en-GB" sz="1400" dirty="0">
                <a:latin typeface="Comic Sans MS" panose="030F0702030302020204" pitchFamily="66" charset="0"/>
              </a:rPr>
              <a:t>Many settlements were first established next to rivers, springs and wells. Sites in otherwise dry areas, with reliable water supplies from rivers, springs and wells are called wet point sites. </a:t>
            </a:r>
          </a:p>
          <a:p>
            <a:endParaRPr lang="en-GB" sz="1400" dirty="0">
              <a:latin typeface="Comic Sans MS" panose="030F0702030302020204" pitchFamily="66" charset="0"/>
            </a:endParaRPr>
          </a:p>
          <a:p>
            <a:r>
              <a:rPr lang="en-GB" sz="1400" dirty="0">
                <a:latin typeface="Comic Sans MS" panose="030F0702030302020204" pitchFamily="66" charset="0"/>
              </a:rPr>
              <a:t>In areas with large populations and a shortage of land (Bangladesh), flood plains are sometimes densely settled. Areas slightly higher than flood plains, with gentle well drained slopes, are good for farming and provide good sites for rural settlements. Higher points in otherwise poorly drained areas are known as dry point sites. </a:t>
            </a:r>
          </a:p>
        </p:txBody>
      </p:sp>
      <p:sp>
        <p:nvSpPr>
          <p:cNvPr id="12" name="TextBox 11"/>
          <p:cNvSpPr txBox="1"/>
          <p:nvPr/>
        </p:nvSpPr>
        <p:spPr>
          <a:xfrm>
            <a:off x="145240" y="4005653"/>
            <a:ext cx="4873328" cy="1600438"/>
          </a:xfrm>
          <a:prstGeom prst="rect">
            <a:avLst/>
          </a:prstGeom>
          <a:noFill/>
          <a:ln w="28575">
            <a:solidFill>
              <a:srgbClr val="00FF00"/>
            </a:solidFill>
          </a:ln>
        </p:spPr>
        <p:txBody>
          <a:bodyPr wrap="square" rtlCol="0">
            <a:spAutoFit/>
          </a:bodyPr>
          <a:lstStyle/>
          <a:p>
            <a:r>
              <a:rPr lang="en-GB" sz="1400" u="sng" dirty="0">
                <a:latin typeface="Comic Sans MS" panose="030F0702030302020204" pitchFamily="66" charset="0"/>
              </a:rPr>
              <a:t>Resources(</a:t>
            </a:r>
            <a:r>
              <a:rPr lang="en-GB" sz="1400" dirty="0">
                <a:latin typeface="Comic Sans MS" panose="030F0702030302020204" pitchFamily="66" charset="0"/>
              </a:rPr>
              <a:t>A </a:t>
            </a:r>
            <a:r>
              <a:rPr lang="en-GB" sz="1400" b="1" dirty="0">
                <a:latin typeface="Comic Sans MS" panose="030F0702030302020204" pitchFamily="66" charset="0"/>
              </a:rPr>
              <a:t>resource</a:t>
            </a:r>
            <a:r>
              <a:rPr lang="en-GB" sz="1400" dirty="0">
                <a:latin typeface="Comic Sans MS" panose="030F0702030302020204" pitchFamily="66" charset="0"/>
              </a:rPr>
              <a:t> is any physical material constituting part of Earth that people need and value. Natural materials become </a:t>
            </a:r>
            <a:r>
              <a:rPr lang="en-GB" sz="1400" b="1" dirty="0">
                <a:latin typeface="Comic Sans MS" panose="030F0702030302020204" pitchFamily="66" charset="0"/>
              </a:rPr>
              <a:t>resources</a:t>
            </a:r>
            <a:r>
              <a:rPr lang="en-GB" sz="1400" dirty="0">
                <a:latin typeface="Comic Sans MS" panose="030F0702030302020204" pitchFamily="66" charset="0"/>
              </a:rPr>
              <a:t> when humans value them. The uses and values of </a:t>
            </a:r>
            <a:r>
              <a:rPr lang="en-GB" sz="1400" b="1" dirty="0">
                <a:latin typeface="Comic Sans MS" panose="030F0702030302020204" pitchFamily="66" charset="0"/>
              </a:rPr>
              <a:t>resources</a:t>
            </a:r>
            <a:r>
              <a:rPr lang="en-GB" sz="1400" dirty="0">
                <a:latin typeface="Comic Sans MS" panose="030F0702030302020204" pitchFamily="66" charset="0"/>
              </a:rPr>
              <a:t> change from culture to culture and from time to time.)</a:t>
            </a:r>
          </a:p>
          <a:p>
            <a:r>
              <a:rPr lang="en-GB" sz="1400" dirty="0">
                <a:latin typeface="Comic Sans MS" panose="030F0702030302020204" pitchFamily="66" charset="0"/>
              </a:rPr>
              <a:t>Resources will determine whether a settlement can flourish or not. </a:t>
            </a:r>
          </a:p>
        </p:txBody>
      </p:sp>
    </p:spTree>
    <p:extLst>
      <p:ext uri="{BB962C8B-B14F-4D97-AF65-F5344CB8AC3E}">
        <p14:creationId xmlns:p14="http://schemas.microsoft.com/office/powerpoint/2010/main" val="2562848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1253</Words>
  <Application>Microsoft Office PowerPoint</Application>
  <PresentationFormat>Widescreen</PresentationFormat>
  <Paragraphs>157</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roberts</dc:creator>
  <cp:lastModifiedBy>Martin Roberts</cp:lastModifiedBy>
  <cp:revision>42</cp:revision>
  <dcterms:created xsi:type="dcterms:W3CDTF">2016-01-22T07:49:51Z</dcterms:created>
  <dcterms:modified xsi:type="dcterms:W3CDTF">2017-11-01T13:48:25Z</dcterms:modified>
</cp:coreProperties>
</file>