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0" r:id="rId3"/>
    <p:sldId id="264" r:id="rId4"/>
    <p:sldId id="261" r:id="rId5"/>
    <p:sldId id="265" r:id="rId6"/>
    <p:sldId id="266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1734"/>
  </p:normalViewPr>
  <p:slideViewPr>
    <p:cSldViewPr snapToGrid="0" snapToObjects="1" showGuides="1">
      <p:cViewPr>
        <p:scale>
          <a:sx n="80" d="100"/>
          <a:sy n="80" d="100"/>
        </p:scale>
        <p:origin x="504" y="8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B3CF3-C602-3243-A247-1FFD2CC78D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17E3E-D64C-354F-AA54-F4569B292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2BCC-9766-A24C-B03A-070D78DED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5379-C05D-A44F-B716-FCDD3ECFCE2D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DD6CF-3472-6E4F-8B6B-B127E5EC1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A9BF9-557B-1945-858F-9FBF2F5A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2B5A-EA21-2C48-9ACB-B286C8589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68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B6088-DAA0-2540-9522-B476AAC56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3693BE-6C1A-6E48-BC5B-37E38A612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A51B2-2C5F-D14A-A29E-9BFF07468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5379-C05D-A44F-B716-FCDD3ECFCE2D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F83C0-BEF7-0442-A3F6-084FF597C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676CD-EA77-2C48-A79E-30A9B3BD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2B5A-EA21-2C48-9ACB-B286C8589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97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326B42-8663-954F-A152-B979289685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2557C3-DBAF-9D42-A884-101E69BBA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D76D2-2F08-354E-8E82-8391F0FD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5379-C05D-A44F-B716-FCDD3ECFCE2D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00991-D073-A442-B6C3-8F01005A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BEAA0-0427-484C-945D-0AA9C91B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2B5A-EA21-2C48-9ACB-B286C8589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180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07339-1CC9-CD48-BBC1-041A08CFF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CEB76-881A-264D-9BAD-742B58A9D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35742-F5FE-A545-90D2-42642FE45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5379-C05D-A44F-B716-FCDD3ECFCE2D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A0C9D-AB60-A94A-A061-70CB085ED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F44F9-F774-A340-A336-2C56F14B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2B5A-EA21-2C48-9ACB-B286C8589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9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868A0-A9A6-2D46-B82E-9C41D2581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9738A-6462-924B-8669-07665D019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E64B7-F62E-3A43-B908-7B6E79CAD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5379-C05D-A44F-B716-FCDD3ECFCE2D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4A4D6-D485-9540-9CBD-28BE86339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C9E9E-0D1F-594B-B983-A312D7146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2B5A-EA21-2C48-9ACB-B286C8589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80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380E9-3409-0E42-8D26-A82F7E30F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C49CE-DF97-1943-9CC9-C57CBB77B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1ACB9B-8E4A-B844-8561-2CD9A02F2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E1C7C-F38C-6748-878D-BDB8A3E0B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5379-C05D-A44F-B716-FCDD3ECFCE2D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7A751-126B-0B46-B859-35C64DB65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76243-3A62-1D4B-A459-66DF55E3D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2B5A-EA21-2C48-9ACB-B286C8589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3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74480-F40B-F542-A567-016AB75F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72605-331C-864B-B015-846A4081D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EE598-899D-4348-8C4F-D679C1587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696A8B-97DE-D04D-BBB5-E89E8EE0B3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F0BC3-FE1E-1047-A04D-16AB5EE21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778E98-3E4B-5143-A586-42C195F65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5379-C05D-A44F-B716-FCDD3ECFCE2D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50A1BA-CCA5-6341-8EA1-A580C4B50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12EB8-D393-4A43-84E4-6A4B3CA86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2B5A-EA21-2C48-9ACB-B286C8589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62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B1FC-024C-FC41-8457-4134E63C3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BFB98C-24A0-1249-BC94-7CD2AD34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5379-C05D-A44F-B716-FCDD3ECFCE2D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0D979-0EC0-9E45-8395-B1353DAB0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E2FDFE-9DE2-3D47-ACB2-185C9B2F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2B5A-EA21-2C48-9ACB-B286C8589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541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F2C837-7B11-EF4A-9253-8F370A5C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5379-C05D-A44F-B716-FCDD3ECFCE2D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07E1EA-D4BB-A741-84E3-BFD4887AF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51F74-D66D-8D4D-9969-37FB7F31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2B5A-EA21-2C48-9ACB-B286C8589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37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1AFBC-E8B2-584D-A1B1-F78347F12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2CEE8-A081-594F-93E7-B8D4160D0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ECB188-DF51-7A45-B195-7A6339436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CE9E1-CC7B-6E49-890B-71DDED997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5379-C05D-A44F-B716-FCDD3ECFCE2D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57A61-D570-1D48-A8C3-14A4C31C1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80DD4-1094-8A45-ADF5-770523522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2B5A-EA21-2C48-9ACB-B286C8589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293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2F92D-D3CB-5D4C-B60F-344A430D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A7F169-705A-BD46-9818-4B959E0089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8730A-CB98-B543-A72B-0CE55FE13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A825E-0290-A444-BDD9-DCD1C84C6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5379-C05D-A44F-B716-FCDD3ECFCE2D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CEFB1-FF85-9D40-8B9D-EF1C1ED14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1CE1B-B528-F24A-8A1C-28331B2BB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2B5A-EA21-2C48-9ACB-B286C8589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125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3F0340-9B55-634C-9246-C54377CED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E342D-04F9-AF4F-A175-C9AA07D74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35F70-D9CE-5247-AD57-FEC5FD9C2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15379-C05D-A44F-B716-FCDD3ECFCE2D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DA3FF-9645-394D-B626-E92B201EF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75993-0C7C-6746-BA3D-D02D53C93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2B5A-EA21-2C48-9ACB-B286C8589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33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A9A02A-27E0-834F-9F0F-BC3666DA676E}"/>
              </a:ext>
            </a:extLst>
          </p:cNvPr>
          <p:cNvSpPr txBox="1"/>
          <p:nvPr/>
        </p:nvSpPr>
        <p:spPr>
          <a:xfrm>
            <a:off x="189571" y="122663"/>
            <a:ext cx="1182029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latin typeface="Comic Sans MS" panose="030F0902030302020204" pitchFamily="66" charset="0"/>
              </a:rPr>
              <a:t>Disruptive Technologies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C2F79F-2AA0-D849-AD50-FDC95ACDFEAF}"/>
              </a:ext>
            </a:extLst>
          </p:cNvPr>
          <p:cNvSpPr txBox="1"/>
          <p:nvPr/>
        </p:nvSpPr>
        <p:spPr>
          <a:xfrm>
            <a:off x="182137" y="702271"/>
            <a:ext cx="11820292" cy="461665"/>
          </a:xfrm>
          <a:prstGeom prst="rect">
            <a:avLst/>
          </a:prstGeom>
          <a:noFill/>
          <a:ln w="28575">
            <a:solidFill>
              <a:srgbClr val="8EFA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latin typeface="Comic Sans MS" panose="030F0902030302020204" pitchFamily="66" charset="0"/>
              </a:rPr>
              <a:t>Starter</a:t>
            </a:r>
            <a:r>
              <a:rPr lang="de-DE" sz="2400" b="1" dirty="0">
                <a:latin typeface="Comic Sans MS" panose="030F0902030302020204" pitchFamily="66" charset="0"/>
              </a:rPr>
              <a:t>: </a:t>
            </a:r>
            <a:r>
              <a:rPr lang="de-DE" sz="2400" u="sng" dirty="0">
                <a:latin typeface="Comic Sans MS" panose="030F0902030302020204" pitchFamily="66" charset="0"/>
              </a:rPr>
              <a:t>List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many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disruptive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technologies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that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you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know</a:t>
            </a:r>
            <a:r>
              <a:rPr lang="de-DE" sz="2400" dirty="0">
                <a:latin typeface="Comic Sans MS" panose="030F0902030302020204" pitchFamily="66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646C5-1CA0-EB41-9A22-5C942256EA21}"/>
              </a:ext>
            </a:extLst>
          </p:cNvPr>
          <p:cNvSpPr txBox="1"/>
          <p:nvPr/>
        </p:nvSpPr>
        <p:spPr>
          <a:xfrm>
            <a:off x="7796464" y="4119462"/>
            <a:ext cx="4213399" cy="267765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latin typeface="Comic Sans MS" panose="030F0902030302020204" pitchFamily="66" charset="0"/>
              </a:rPr>
              <a:t>Learning </a:t>
            </a:r>
            <a:r>
              <a:rPr lang="de-DE" sz="2400" b="1" u="sng" dirty="0" err="1">
                <a:latin typeface="Comic Sans MS" panose="030F0902030302020204" pitchFamily="66" charset="0"/>
              </a:rPr>
              <a:t>Objective</a:t>
            </a:r>
            <a:r>
              <a:rPr lang="de-DE" sz="2400" b="1" dirty="0">
                <a:latin typeface="Comic Sans MS" panose="030F0902030302020204" pitchFamily="66" charset="0"/>
              </a:rPr>
              <a:t>: </a:t>
            </a:r>
          </a:p>
          <a:p>
            <a:r>
              <a:rPr lang="de-DE" sz="2400" dirty="0" err="1">
                <a:latin typeface="Comic Sans MS" panose="030F0902030302020204" pitchFamily="66" charset="0"/>
              </a:rPr>
              <a:t>To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be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able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to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analyse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how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technological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and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globalising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processes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create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new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geopolitical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and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economic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risks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for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en-GB" sz="2400" dirty="0">
                <a:latin typeface="Comic Sans MS" panose="030F0902030302020204" pitchFamily="66" charset="0"/>
              </a:rPr>
              <a:t>individuals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and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societies</a:t>
            </a:r>
            <a:r>
              <a:rPr lang="de-DE" sz="2400" dirty="0">
                <a:latin typeface="Comic Sans MS" panose="030F0902030302020204" pitchFamily="66" charset="0"/>
              </a:rPr>
              <a:t>. </a:t>
            </a:r>
            <a:r>
              <a:rPr lang="de-DE" sz="2400" u="sng" dirty="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F95AF-747C-2445-9140-8C22811C6712}"/>
              </a:ext>
            </a:extLst>
          </p:cNvPr>
          <p:cNvSpPr txBox="1"/>
          <p:nvPr/>
        </p:nvSpPr>
        <p:spPr>
          <a:xfrm>
            <a:off x="7796464" y="1281879"/>
            <a:ext cx="4175796" cy="267765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de-DE" sz="2400" b="1" u="sng" dirty="0">
                <a:latin typeface="Comic Sans MS" panose="030F0902030302020204" pitchFamily="66" charset="0"/>
              </a:rPr>
              <a:t>Disruptive Technologies </a:t>
            </a:r>
            <a:r>
              <a:rPr lang="de-DE" sz="2400" b="1" dirty="0">
                <a:latin typeface="Comic Sans MS" panose="030F0902030302020204" pitchFamily="66" charset="0"/>
              </a:rPr>
              <a:t>–</a:t>
            </a:r>
          </a:p>
          <a:p>
            <a:pPr algn="just"/>
            <a:r>
              <a:rPr lang="de-DE" sz="2400" dirty="0">
                <a:latin typeface="Comic Sans MS" panose="030F0902030302020204" pitchFamily="66" charset="0"/>
              </a:rPr>
              <a:t>A </a:t>
            </a:r>
            <a:r>
              <a:rPr lang="de-DE" sz="2400" dirty="0" err="1">
                <a:latin typeface="Comic Sans MS" panose="030F0902030302020204" pitchFamily="66" charset="0"/>
              </a:rPr>
              <a:t>technology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which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brings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major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changes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to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way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people</a:t>
            </a:r>
            <a:r>
              <a:rPr lang="de-DE" sz="2400" dirty="0">
                <a:latin typeface="Comic Sans MS" panose="030F0902030302020204" pitchFamily="66" charset="0"/>
              </a:rPr>
              <a:t> live </a:t>
            </a:r>
            <a:r>
              <a:rPr lang="de-DE" sz="2400" dirty="0" err="1">
                <a:latin typeface="Comic Sans MS" panose="030F0902030302020204" pitchFamily="66" charset="0"/>
              </a:rPr>
              <a:t>and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work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instead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of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merely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supporting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and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enhancing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way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things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are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done</a:t>
            </a:r>
            <a:r>
              <a:rPr lang="de-DE" sz="2400" dirty="0">
                <a:latin typeface="Comic Sans MS" panose="030F0902030302020204" pitchFamily="66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FE287-7BCC-A148-AA27-ED78307A5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77" y="1312383"/>
            <a:ext cx="7318138" cy="526057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78435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54A640-C7BA-2244-930B-C8DBA0CCBD8B}"/>
              </a:ext>
            </a:extLst>
          </p:cNvPr>
          <p:cNvSpPr txBox="1"/>
          <p:nvPr/>
        </p:nvSpPr>
        <p:spPr>
          <a:xfrm>
            <a:off x="185854" y="133814"/>
            <a:ext cx="1182029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latin typeface="Comic Sans MS" panose="030F0902030302020204" pitchFamily="66" charset="0"/>
              </a:rPr>
              <a:t>Disruptive Technologies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4EF919-BF0A-5644-A593-FCEB11908B0D}"/>
              </a:ext>
            </a:extLst>
          </p:cNvPr>
          <p:cNvSpPr txBox="1"/>
          <p:nvPr/>
        </p:nvSpPr>
        <p:spPr>
          <a:xfrm>
            <a:off x="155489" y="637930"/>
            <a:ext cx="1129598" cy="58477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b="1" u="sng" dirty="0">
                <a:latin typeface="Comic Sans MS" panose="030F0902030302020204" pitchFamily="66" charset="0"/>
              </a:rPr>
              <a:t>User Group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195C3-84A3-134A-B827-EF97C81BB1CC}"/>
              </a:ext>
            </a:extLst>
          </p:cNvPr>
          <p:cNvSpPr txBox="1"/>
          <p:nvPr/>
        </p:nvSpPr>
        <p:spPr>
          <a:xfrm>
            <a:off x="1413426" y="730000"/>
            <a:ext cx="6623666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u="sng" dirty="0">
                <a:latin typeface="Comic Sans MS" panose="030F0902030302020204" pitchFamily="66" charset="0"/>
              </a:rPr>
              <a:t>Type </a:t>
            </a:r>
            <a:r>
              <a:rPr lang="de-DE" b="1" u="sng" dirty="0" err="1">
                <a:latin typeface="Comic Sans MS" panose="030F0902030302020204" pitchFamily="66" charset="0"/>
              </a:rPr>
              <a:t>of</a:t>
            </a:r>
            <a:r>
              <a:rPr lang="de-DE" b="1" u="sng" dirty="0">
                <a:latin typeface="Comic Sans MS" panose="030F0902030302020204" pitchFamily="66" charset="0"/>
              </a:rPr>
              <a:t> </a:t>
            </a:r>
            <a:r>
              <a:rPr lang="de-DE" b="1" u="sng" dirty="0" err="1">
                <a:latin typeface="Comic Sans MS" panose="030F0902030302020204" pitchFamily="66" charset="0"/>
              </a:rPr>
              <a:t>Use</a:t>
            </a:r>
            <a:endParaRPr lang="de-DE" b="1" u="sng" dirty="0"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D4E27-CB3B-0640-8204-7C231E9D5641}"/>
              </a:ext>
            </a:extLst>
          </p:cNvPr>
          <p:cNvSpPr txBox="1"/>
          <p:nvPr/>
        </p:nvSpPr>
        <p:spPr>
          <a:xfrm>
            <a:off x="8582526" y="731050"/>
            <a:ext cx="3423619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u="sng" dirty="0">
                <a:latin typeface="Comic Sans MS" panose="030F0902030302020204" pitchFamily="66" charset="0"/>
              </a:rPr>
              <a:t>Evaluation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B57020-D50D-864C-BBE4-CFF45CE32516}"/>
              </a:ext>
            </a:extLst>
          </p:cNvPr>
          <p:cNvCxnSpPr>
            <a:cxnSpLocks/>
          </p:cNvCxnSpPr>
          <p:nvPr/>
        </p:nvCxnSpPr>
        <p:spPr>
          <a:xfrm>
            <a:off x="1349256" y="637930"/>
            <a:ext cx="0" cy="62200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A4C2128-3F5D-1F42-B019-E6DE36F01EEB}"/>
              </a:ext>
            </a:extLst>
          </p:cNvPr>
          <p:cNvSpPr txBox="1"/>
          <p:nvPr/>
        </p:nvSpPr>
        <p:spPr>
          <a:xfrm rot="16200000">
            <a:off x="43313" y="1851483"/>
            <a:ext cx="1262630" cy="261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 b="1" u="sng" dirty="0">
                <a:latin typeface="Comic Sans MS" panose="030F0902030302020204" pitchFamily="66" charset="0"/>
              </a:rPr>
              <a:t>Individual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5A8A85-E48C-CB4A-BE46-955A3E016DAC}"/>
              </a:ext>
            </a:extLst>
          </p:cNvPr>
          <p:cNvSpPr txBox="1"/>
          <p:nvPr/>
        </p:nvSpPr>
        <p:spPr>
          <a:xfrm rot="16200000">
            <a:off x="175156" y="3097392"/>
            <a:ext cx="1000018" cy="2616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 b="1" u="sng" dirty="0">
                <a:latin typeface="Comic Sans MS" panose="030F0902030302020204" pitchFamily="66" charset="0"/>
              </a:rPr>
              <a:t>Companies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A7464C-7415-2148-98F3-5DCEE4A5030B}"/>
              </a:ext>
            </a:extLst>
          </p:cNvPr>
          <p:cNvSpPr txBox="1"/>
          <p:nvPr/>
        </p:nvSpPr>
        <p:spPr>
          <a:xfrm rot="16200000">
            <a:off x="49880" y="4340125"/>
            <a:ext cx="1224057" cy="2616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 b="1" u="sng" dirty="0" err="1">
                <a:latin typeface="Comic Sans MS" panose="030F0902030302020204" pitchFamily="66" charset="0"/>
              </a:rPr>
              <a:t>Civil</a:t>
            </a:r>
            <a:r>
              <a:rPr lang="de-DE" sz="1100" b="1" u="sng" dirty="0">
                <a:latin typeface="Comic Sans MS" panose="030F0902030302020204" pitchFamily="66" charset="0"/>
              </a:rPr>
              <a:t> Society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12647-2CD6-1B41-8D53-8B6FD7CA87E3}"/>
              </a:ext>
            </a:extLst>
          </p:cNvPr>
          <p:cNvSpPr txBox="1"/>
          <p:nvPr/>
        </p:nvSpPr>
        <p:spPr>
          <a:xfrm rot="16200000">
            <a:off x="142233" y="5718562"/>
            <a:ext cx="1039335" cy="261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 b="1" u="sng" dirty="0">
                <a:latin typeface="Comic Sans MS" panose="030F0902030302020204" pitchFamily="66" charset="0"/>
              </a:rPr>
              <a:t>Military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1E338A-88C8-F44B-B06F-4EC5EE9D6CD0}"/>
              </a:ext>
            </a:extLst>
          </p:cNvPr>
          <p:cNvCxnSpPr>
            <a:cxnSpLocks/>
          </p:cNvCxnSpPr>
          <p:nvPr/>
        </p:nvCxnSpPr>
        <p:spPr>
          <a:xfrm flipH="1">
            <a:off x="165117" y="1261493"/>
            <a:ext cx="1184102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E2AD98-5E57-CD4F-B0B1-BB3C1C7A2607}"/>
              </a:ext>
            </a:extLst>
          </p:cNvPr>
          <p:cNvCxnSpPr>
            <a:cxnSpLocks/>
          </p:cNvCxnSpPr>
          <p:nvPr/>
        </p:nvCxnSpPr>
        <p:spPr>
          <a:xfrm>
            <a:off x="8181474" y="810119"/>
            <a:ext cx="0" cy="60478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1D9C25-6CB3-B04C-A6D7-C8D2070F93C9}"/>
              </a:ext>
            </a:extLst>
          </p:cNvPr>
          <p:cNvCxnSpPr>
            <a:cxnSpLocks/>
          </p:cNvCxnSpPr>
          <p:nvPr/>
        </p:nvCxnSpPr>
        <p:spPr>
          <a:xfrm flipH="1">
            <a:off x="0" y="2613603"/>
            <a:ext cx="12192000" cy="347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5B6331-DF60-3E4C-A0AD-94A7A4EE5035}"/>
              </a:ext>
            </a:extLst>
          </p:cNvPr>
          <p:cNvCxnSpPr>
            <a:cxnSpLocks/>
          </p:cNvCxnSpPr>
          <p:nvPr/>
        </p:nvCxnSpPr>
        <p:spPr>
          <a:xfrm flipH="1">
            <a:off x="0" y="3782017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1681EF-5848-A943-9D77-43C499814EB8}"/>
              </a:ext>
            </a:extLst>
          </p:cNvPr>
          <p:cNvCxnSpPr>
            <a:cxnSpLocks/>
          </p:cNvCxnSpPr>
          <p:nvPr/>
        </p:nvCxnSpPr>
        <p:spPr>
          <a:xfrm flipH="1">
            <a:off x="0" y="5290264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086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54A640-C7BA-2244-930B-C8DBA0CCBD8B}"/>
              </a:ext>
            </a:extLst>
          </p:cNvPr>
          <p:cNvSpPr txBox="1"/>
          <p:nvPr/>
        </p:nvSpPr>
        <p:spPr>
          <a:xfrm>
            <a:off x="185854" y="133814"/>
            <a:ext cx="1182029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latin typeface="Comic Sans MS" panose="030F0902030302020204" pitchFamily="66" charset="0"/>
              </a:rPr>
              <a:t>Disruptive Technologies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4EF919-BF0A-5644-A593-FCEB11908B0D}"/>
              </a:ext>
            </a:extLst>
          </p:cNvPr>
          <p:cNvSpPr txBox="1"/>
          <p:nvPr/>
        </p:nvSpPr>
        <p:spPr>
          <a:xfrm>
            <a:off x="155489" y="637930"/>
            <a:ext cx="1129598" cy="58477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b="1" u="sng" dirty="0">
                <a:latin typeface="Comic Sans MS" panose="030F0902030302020204" pitchFamily="66" charset="0"/>
              </a:rPr>
              <a:t>User Group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195C3-84A3-134A-B827-EF97C81BB1CC}"/>
              </a:ext>
            </a:extLst>
          </p:cNvPr>
          <p:cNvSpPr txBox="1"/>
          <p:nvPr/>
        </p:nvSpPr>
        <p:spPr>
          <a:xfrm>
            <a:off x="1413426" y="730000"/>
            <a:ext cx="6623666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u="sng" dirty="0">
                <a:latin typeface="Comic Sans MS" panose="030F0902030302020204" pitchFamily="66" charset="0"/>
              </a:rPr>
              <a:t>Type </a:t>
            </a:r>
            <a:r>
              <a:rPr lang="de-DE" b="1" u="sng" dirty="0" err="1">
                <a:latin typeface="Comic Sans MS" panose="030F0902030302020204" pitchFamily="66" charset="0"/>
              </a:rPr>
              <a:t>of</a:t>
            </a:r>
            <a:r>
              <a:rPr lang="de-DE" b="1" u="sng" dirty="0">
                <a:latin typeface="Comic Sans MS" panose="030F0902030302020204" pitchFamily="66" charset="0"/>
              </a:rPr>
              <a:t> </a:t>
            </a:r>
            <a:r>
              <a:rPr lang="de-DE" b="1" u="sng" dirty="0" err="1">
                <a:latin typeface="Comic Sans MS" panose="030F0902030302020204" pitchFamily="66" charset="0"/>
              </a:rPr>
              <a:t>Use</a:t>
            </a:r>
            <a:endParaRPr lang="de-DE" b="1" u="sng" dirty="0"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D4E27-CB3B-0640-8204-7C231E9D5641}"/>
              </a:ext>
            </a:extLst>
          </p:cNvPr>
          <p:cNvSpPr txBox="1"/>
          <p:nvPr/>
        </p:nvSpPr>
        <p:spPr>
          <a:xfrm>
            <a:off x="8582526" y="731050"/>
            <a:ext cx="3423619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u="sng" dirty="0">
                <a:latin typeface="Comic Sans MS" panose="030F0902030302020204" pitchFamily="66" charset="0"/>
              </a:rPr>
              <a:t>Evaluation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B57020-D50D-864C-BBE4-CFF45CE32516}"/>
              </a:ext>
            </a:extLst>
          </p:cNvPr>
          <p:cNvCxnSpPr>
            <a:cxnSpLocks/>
          </p:cNvCxnSpPr>
          <p:nvPr/>
        </p:nvCxnSpPr>
        <p:spPr>
          <a:xfrm>
            <a:off x="1349256" y="637930"/>
            <a:ext cx="0" cy="62200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A4C2128-3F5D-1F42-B019-E6DE36F01EEB}"/>
              </a:ext>
            </a:extLst>
          </p:cNvPr>
          <p:cNvSpPr txBox="1"/>
          <p:nvPr/>
        </p:nvSpPr>
        <p:spPr>
          <a:xfrm rot="16200000">
            <a:off x="43313" y="1851483"/>
            <a:ext cx="1262630" cy="261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 b="1" u="sng" dirty="0">
                <a:latin typeface="Comic Sans MS" panose="030F0902030302020204" pitchFamily="66" charset="0"/>
              </a:rPr>
              <a:t>Individual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5A8A85-E48C-CB4A-BE46-955A3E016DAC}"/>
              </a:ext>
            </a:extLst>
          </p:cNvPr>
          <p:cNvSpPr txBox="1"/>
          <p:nvPr/>
        </p:nvSpPr>
        <p:spPr>
          <a:xfrm rot="16200000">
            <a:off x="175156" y="3097392"/>
            <a:ext cx="1000018" cy="2616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 b="1" u="sng" dirty="0">
                <a:latin typeface="Comic Sans MS" panose="030F0902030302020204" pitchFamily="66" charset="0"/>
              </a:rPr>
              <a:t>Companies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A7464C-7415-2148-98F3-5DCEE4A5030B}"/>
              </a:ext>
            </a:extLst>
          </p:cNvPr>
          <p:cNvSpPr txBox="1"/>
          <p:nvPr/>
        </p:nvSpPr>
        <p:spPr>
          <a:xfrm rot="16200000">
            <a:off x="49880" y="4340125"/>
            <a:ext cx="1224057" cy="2616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 b="1" u="sng" dirty="0" err="1">
                <a:latin typeface="Comic Sans MS" panose="030F0902030302020204" pitchFamily="66" charset="0"/>
              </a:rPr>
              <a:t>Civil</a:t>
            </a:r>
            <a:r>
              <a:rPr lang="de-DE" sz="1100" b="1" u="sng" dirty="0">
                <a:latin typeface="Comic Sans MS" panose="030F0902030302020204" pitchFamily="66" charset="0"/>
              </a:rPr>
              <a:t> Society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12647-2CD6-1B41-8D53-8B6FD7CA87E3}"/>
              </a:ext>
            </a:extLst>
          </p:cNvPr>
          <p:cNvSpPr txBox="1"/>
          <p:nvPr/>
        </p:nvSpPr>
        <p:spPr>
          <a:xfrm rot="16200000">
            <a:off x="142233" y="5718562"/>
            <a:ext cx="1039335" cy="261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 b="1" u="sng" dirty="0">
                <a:latin typeface="Comic Sans MS" panose="030F0902030302020204" pitchFamily="66" charset="0"/>
              </a:rPr>
              <a:t>Military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1E338A-88C8-F44B-B06F-4EC5EE9D6CD0}"/>
              </a:ext>
            </a:extLst>
          </p:cNvPr>
          <p:cNvCxnSpPr>
            <a:cxnSpLocks/>
          </p:cNvCxnSpPr>
          <p:nvPr/>
        </p:nvCxnSpPr>
        <p:spPr>
          <a:xfrm flipH="1">
            <a:off x="165117" y="1261493"/>
            <a:ext cx="1184102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E2AD98-5E57-CD4F-B0B1-BB3C1C7A2607}"/>
              </a:ext>
            </a:extLst>
          </p:cNvPr>
          <p:cNvCxnSpPr>
            <a:cxnSpLocks/>
          </p:cNvCxnSpPr>
          <p:nvPr/>
        </p:nvCxnSpPr>
        <p:spPr>
          <a:xfrm>
            <a:off x="8181474" y="810119"/>
            <a:ext cx="0" cy="60478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1D9C25-6CB3-B04C-A6D7-C8D2070F93C9}"/>
              </a:ext>
            </a:extLst>
          </p:cNvPr>
          <p:cNvCxnSpPr>
            <a:cxnSpLocks/>
          </p:cNvCxnSpPr>
          <p:nvPr/>
        </p:nvCxnSpPr>
        <p:spPr>
          <a:xfrm flipH="1">
            <a:off x="0" y="2613603"/>
            <a:ext cx="12192000" cy="347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5B6331-DF60-3E4C-A0AD-94A7A4EE5035}"/>
              </a:ext>
            </a:extLst>
          </p:cNvPr>
          <p:cNvCxnSpPr>
            <a:cxnSpLocks/>
          </p:cNvCxnSpPr>
          <p:nvPr/>
        </p:nvCxnSpPr>
        <p:spPr>
          <a:xfrm flipH="1">
            <a:off x="0" y="3782017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1681EF-5848-A943-9D77-43C499814EB8}"/>
              </a:ext>
            </a:extLst>
          </p:cNvPr>
          <p:cNvCxnSpPr>
            <a:cxnSpLocks/>
          </p:cNvCxnSpPr>
          <p:nvPr/>
        </p:nvCxnSpPr>
        <p:spPr>
          <a:xfrm flipH="1">
            <a:off x="0" y="5290264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0D8B2BF-DD9B-7F4C-9191-1023E5B3AE77}"/>
              </a:ext>
            </a:extLst>
          </p:cNvPr>
          <p:cNvCxnSpPr/>
          <p:nvPr/>
        </p:nvCxnSpPr>
        <p:spPr>
          <a:xfrm>
            <a:off x="8181474" y="810119"/>
            <a:ext cx="0" cy="59437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E38B831-45C4-2940-8091-14D71FC78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64" y="810119"/>
            <a:ext cx="9358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08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1E2F2A-1B62-9047-AD83-74378AF8D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37" y="1299497"/>
            <a:ext cx="11820292" cy="344586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969C22-EDC1-F246-AD8B-F22AB059DF21}"/>
              </a:ext>
            </a:extLst>
          </p:cNvPr>
          <p:cNvSpPr txBox="1"/>
          <p:nvPr/>
        </p:nvSpPr>
        <p:spPr>
          <a:xfrm>
            <a:off x="182137" y="122663"/>
            <a:ext cx="11827726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latin typeface="Comic Sans MS" panose="030F0902030302020204" pitchFamily="66" charset="0"/>
              </a:rPr>
              <a:t>Disruptive Technologies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1F97B5-BF46-844E-A074-4822BC595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10" t="4086" r="23177" b="6441"/>
          <a:stretch/>
        </p:blipFill>
        <p:spPr>
          <a:xfrm>
            <a:off x="10010274" y="4875780"/>
            <a:ext cx="1999589" cy="1861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C565F0-F0EE-F041-BE66-0FC6A12393E8}"/>
              </a:ext>
            </a:extLst>
          </p:cNvPr>
          <p:cNvSpPr txBox="1"/>
          <p:nvPr/>
        </p:nvSpPr>
        <p:spPr>
          <a:xfrm>
            <a:off x="182137" y="702271"/>
            <a:ext cx="11820292" cy="461665"/>
          </a:xfrm>
          <a:prstGeom prst="rect">
            <a:avLst/>
          </a:prstGeom>
          <a:noFill/>
          <a:ln w="28575">
            <a:solidFill>
              <a:srgbClr val="8EFA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latin typeface="Comic Sans MS" panose="030F0902030302020204" pitchFamily="66" charset="0"/>
              </a:rPr>
              <a:t>Demo</a:t>
            </a:r>
            <a:r>
              <a:rPr lang="de-DE" sz="2400" b="1" dirty="0">
                <a:latin typeface="Comic Sans MS" panose="030F0902030302020204" pitchFamily="66" charset="0"/>
              </a:rPr>
              <a:t>: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endParaRPr lang="de-DE" sz="2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1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089BF3-09C2-0D49-9C8D-2C9E8812B556}"/>
              </a:ext>
            </a:extLst>
          </p:cNvPr>
          <p:cNvSpPr txBox="1"/>
          <p:nvPr/>
        </p:nvSpPr>
        <p:spPr>
          <a:xfrm>
            <a:off x="189571" y="122663"/>
            <a:ext cx="1182029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latin typeface="Comic Sans MS" panose="030F0902030302020204" pitchFamily="66" charset="0"/>
              </a:rPr>
              <a:t>Disruptive Technologies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5C36B6-6773-3240-A7ED-6DC4C6444F5E}"/>
              </a:ext>
            </a:extLst>
          </p:cNvPr>
          <p:cNvSpPr txBox="1"/>
          <p:nvPr/>
        </p:nvSpPr>
        <p:spPr>
          <a:xfrm>
            <a:off x="182137" y="702271"/>
            <a:ext cx="11820292" cy="461665"/>
          </a:xfrm>
          <a:prstGeom prst="rect">
            <a:avLst/>
          </a:prstGeom>
          <a:noFill/>
          <a:ln w="28575">
            <a:solidFill>
              <a:srgbClr val="8EFA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latin typeface="Comic Sans MS" panose="030F0902030302020204" pitchFamily="66" charset="0"/>
              </a:rPr>
              <a:t>Demo</a:t>
            </a:r>
            <a:r>
              <a:rPr lang="de-DE" sz="2400" b="1" dirty="0">
                <a:latin typeface="Comic Sans MS" panose="030F0902030302020204" pitchFamily="66" charset="0"/>
              </a:rPr>
              <a:t>: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endParaRPr lang="de-DE" sz="2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878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089BF3-09C2-0D49-9C8D-2C9E8812B556}"/>
              </a:ext>
            </a:extLst>
          </p:cNvPr>
          <p:cNvSpPr txBox="1"/>
          <p:nvPr/>
        </p:nvSpPr>
        <p:spPr>
          <a:xfrm>
            <a:off x="189571" y="122663"/>
            <a:ext cx="1182029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err="1">
                <a:latin typeface="Comic Sans MS" panose="030F0902030302020204" pitchFamily="66" charset="0"/>
              </a:rPr>
              <a:t>Plenary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5C36B6-6773-3240-A7ED-6DC4C6444F5E}"/>
              </a:ext>
            </a:extLst>
          </p:cNvPr>
          <p:cNvSpPr txBox="1"/>
          <p:nvPr/>
        </p:nvSpPr>
        <p:spPr>
          <a:xfrm>
            <a:off x="182137" y="702271"/>
            <a:ext cx="11820292" cy="461665"/>
          </a:xfrm>
          <a:prstGeom prst="rect">
            <a:avLst/>
          </a:prstGeom>
          <a:noFill/>
          <a:ln w="28575">
            <a:solidFill>
              <a:srgbClr val="8EFA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latin typeface="Comic Sans MS" panose="030F0902030302020204" pitchFamily="66" charset="0"/>
              </a:rPr>
              <a:t>Demo</a:t>
            </a:r>
            <a:r>
              <a:rPr lang="de-DE" sz="2400" b="1" dirty="0">
                <a:latin typeface="Comic Sans MS" panose="030F0902030302020204" pitchFamily="66" charset="0"/>
              </a:rPr>
              <a:t>: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endParaRPr lang="de-DE" sz="2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93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102</Words>
  <Application>Microsoft Macintosh PowerPoint</Application>
  <PresentationFormat>Widescreen</PresentationFormat>
  <Paragraphs>28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Roberts</dc:creator>
  <cp:lastModifiedBy>Martin Roberts</cp:lastModifiedBy>
  <cp:revision>5</cp:revision>
  <dcterms:created xsi:type="dcterms:W3CDTF">2018-12-12T11:57:08Z</dcterms:created>
  <dcterms:modified xsi:type="dcterms:W3CDTF">2018-12-12T13:10:42Z</dcterms:modified>
</cp:coreProperties>
</file>